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8" r:id="rId3"/>
    <p:sldId id="256" r:id="rId4"/>
    <p:sldId id="259"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16" name="Slide Number Placeholder 15"/>
          <p:cNvSpPr>
            <a:spLocks noGrp="1"/>
          </p:cNvSpPr>
          <p:nvPr>
            <p:ph type="sldNum" sz="quarter" idx="11"/>
          </p:nvPr>
        </p:nvSpPr>
        <p:spPr/>
        <p:txBody>
          <a:bodyPr/>
          <a:lstStyle/>
          <a:p>
            <a:fld id="{EA77D32F-F5CA-4A98-84B6-7F6293F46A08}"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77D32F-F5CA-4A98-84B6-7F6293F46A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77D32F-F5CA-4A98-84B6-7F6293F46A0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87CEDBD-1D2B-42DB-B6E9-5FED58BDB66B}" type="datetimeFigureOut">
              <a:rPr lang="en-US" smtClean="0"/>
              <a:pPr/>
              <a:t>10/23/2019</a:t>
            </a:fld>
            <a:endParaRPr lang="en-GB"/>
          </a:p>
        </p:txBody>
      </p:sp>
      <p:sp>
        <p:nvSpPr>
          <p:cNvPr id="15" name="Slide Number Placeholder 14"/>
          <p:cNvSpPr>
            <a:spLocks noGrp="1"/>
          </p:cNvSpPr>
          <p:nvPr>
            <p:ph type="sldNum" sz="quarter" idx="15"/>
          </p:nvPr>
        </p:nvSpPr>
        <p:spPr/>
        <p:txBody>
          <a:bodyPr/>
          <a:lstStyle>
            <a:lvl1pPr algn="ctr">
              <a:defRPr/>
            </a:lvl1pPr>
          </a:lstStyle>
          <a:p>
            <a:fld id="{EA77D32F-F5CA-4A98-84B6-7F6293F46A08}"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77D32F-F5CA-4A98-84B6-7F6293F46A08}"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77D32F-F5CA-4A98-84B6-7F6293F46A08}"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A77D32F-F5CA-4A98-84B6-7F6293F46A08}"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77D32F-F5CA-4A98-84B6-7F6293F46A08}"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77D32F-F5CA-4A98-84B6-7F6293F46A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87CEDBD-1D2B-42DB-B6E9-5FED58BDB66B}" type="datetimeFigureOut">
              <a:rPr lang="en-US" smtClean="0"/>
              <a:pPr/>
              <a:t>10/23/2019</a:t>
            </a:fld>
            <a:endParaRPr lang="en-GB"/>
          </a:p>
        </p:txBody>
      </p:sp>
      <p:sp>
        <p:nvSpPr>
          <p:cNvPr id="9" name="Slide Number Placeholder 8"/>
          <p:cNvSpPr>
            <a:spLocks noGrp="1"/>
          </p:cNvSpPr>
          <p:nvPr>
            <p:ph type="sldNum" sz="quarter" idx="15"/>
          </p:nvPr>
        </p:nvSpPr>
        <p:spPr/>
        <p:txBody>
          <a:bodyPr/>
          <a:lstStyle/>
          <a:p>
            <a:fld id="{EA77D32F-F5CA-4A98-84B6-7F6293F46A08}"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87CEDBD-1D2B-42DB-B6E9-5FED58BDB66B}" type="datetimeFigureOut">
              <a:rPr lang="en-US" smtClean="0"/>
              <a:pPr/>
              <a:t>10/23/2019</a:t>
            </a:fld>
            <a:endParaRPr lang="en-GB"/>
          </a:p>
        </p:txBody>
      </p:sp>
      <p:sp>
        <p:nvSpPr>
          <p:cNvPr id="9" name="Slide Number Placeholder 8"/>
          <p:cNvSpPr>
            <a:spLocks noGrp="1"/>
          </p:cNvSpPr>
          <p:nvPr>
            <p:ph type="sldNum" sz="quarter" idx="11"/>
          </p:nvPr>
        </p:nvSpPr>
        <p:spPr/>
        <p:txBody>
          <a:bodyPr/>
          <a:lstStyle/>
          <a:p>
            <a:fld id="{EA77D32F-F5CA-4A98-84B6-7F6293F46A08}"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87CEDBD-1D2B-42DB-B6E9-5FED58BDB66B}" type="datetimeFigureOut">
              <a:rPr lang="en-US" smtClean="0"/>
              <a:pPr/>
              <a:t>10/23/2019</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77D32F-F5CA-4A98-84B6-7F6293F46A08}"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audio" Target="file:///C:\Users\vedant\Downloads\Drake%20-%20Portland%20_%20Instrumental%20(Prod.%20dizzy)%20(192%20%20kbp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2438400"/>
          </a:xfrm>
        </p:spPr>
        <p:txBody>
          <a:bodyPr/>
          <a:lstStyle/>
          <a:p>
            <a:pPr algn="l" fontAlgn="auto">
              <a:spcAft>
                <a:spcPts val="0"/>
              </a:spcAft>
              <a:defRPr/>
            </a:pPr>
            <a:r>
              <a:rPr lang="en-US" sz="4000" i="1" dirty="0" smtClean="0"/>
              <a:t>  Project : </a:t>
            </a:r>
            <a:r>
              <a:rPr lang="hi-IN" sz="2800" dirty="0" smtClean="0">
                <a:solidFill>
                  <a:schemeClr val="tx2">
                    <a:lumMod val="90000"/>
                  </a:schemeClr>
                </a:solidFill>
              </a:rPr>
              <a:t>अब कहा दूसरे के दुःख से दुखी होने वाले</a:t>
            </a:r>
            <a:r>
              <a:rPr lang="en-US" sz="2800" b="0" dirty="0" smtClean="0"/>
              <a:t>    </a:t>
            </a:r>
            <a:r>
              <a:rPr lang="en-US" sz="4000" i="1" dirty="0" smtClean="0"/>
              <a:t>subject </a:t>
            </a:r>
            <a:r>
              <a:rPr lang="en-US" sz="4000" i="1" dirty="0" smtClean="0"/>
              <a:t>: Hindi</a:t>
            </a:r>
            <a:br>
              <a:rPr lang="en-US" sz="4000" i="1" dirty="0" smtClean="0"/>
            </a:br>
            <a:endParaRPr lang="en-GB" sz="4000" i="1" dirty="0"/>
          </a:p>
        </p:txBody>
      </p:sp>
      <p:sp>
        <p:nvSpPr>
          <p:cNvPr id="3" name="Subtitle 2"/>
          <p:cNvSpPr>
            <a:spLocks noGrp="1"/>
          </p:cNvSpPr>
          <p:nvPr>
            <p:ph type="subTitle" idx="1"/>
          </p:nvPr>
        </p:nvSpPr>
        <p:spPr>
          <a:xfrm>
            <a:off x="533400" y="2895600"/>
            <a:ext cx="7854950" cy="3733800"/>
          </a:xfrm>
        </p:spPr>
        <p:txBody>
          <a:bodyPr>
            <a:normAutofit/>
          </a:bodyPr>
          <a:lstStyle/>
          <a:p>
            <a:pPr marR="0" algn="l">
              <a:lnSpc>
                <a:spcPct val="80000"/>
              </a:lnSpc>
            </a:pPr>
            <a:r>
              <a:rPr lang="en-US" sz="2400" dirty="0" smtClean="0"/>
              <a:t>Name : Shreyan V Patil                   Roll no : 27</a:t>
            </a:r>
          </a:p>
          <a:p>
            <a:pPr marR="0" algn="l">
              <a:lnSpc>
                <a:spcPct val="80000"/>
              </a:lnSpc>
            </a:pPr>
            <a:endParaRPr lang="en-US" sz="2400" dirty="0" smtClean="0"/>
          </a:p>
          <a:p>
            <a:pPr marR="0" algn="l">
              <a:lnSpc>
                <a:spcPct val="80000"/>
              </a:lnSpc>
            </a:pPr>
            <a:r>
              <a:rPr lang="en-US" sz="2400" dirty="0" smtClean="0"/>
              <a:t>Class : X                                            Date : 10/10/19</a:t>
            </a:r>
          </a:p>
          <a:p>
            <a:pPr marR="0" algn="l">
              <a:lnSpc>
                <a:spcPct val="80000"/>
              </a:lnSpc>
            </a:pPr>
            <a:endParaRPr lang="en-US" sz="2400" dirty="0" smtClean="0"/>
          </a:p>
          <a:p>
            <a:pPr marR="0" algn="l">
              <a:lnSpc>
                <a:spcPct val="80000"/>
              </a:lnSpc>
            </a:pPr>
            <a:r>
              <a:rPr lang="en-US" sz="2400" dirty="0" smtClean="0"/>
              <a:t>Div : D</a:t>
            </a:r>
          </a:p>
          <a:p>
            <a:pPr marR="0" algn="l">
              <a:lnSpc>
                <a:spcPct val="80000"/>
              </a:lnSpc>
            </a:pPr>
            <a:endParaRPr lang="en-US" sz="2400" dirty="0" smtClean="0"/>
          </a:p>
          <a:p>
            <a:pPr marR="0" algn="l">
              <a:lnSpc>
                <a:spcPct val="80000"/>
              </a:lnSpc>
            </a:pPr>
            <a:endParaRPr lang="en-US" sz="2400" dirty="0" smtClean="0"/>
          </a:p>
          <a:p>
            <a:pPr marR="0" algn="l">
              <a:lnSpc>
                <a:spcPct val="80000"/>
              </a:lnSpc>
            </a:pPr>
            <a:r>
              <a:rPr lang="en-US" sz="2400" dirty="0" smtClean="0"/>
              <a:t>                                              </a:t>
            </a:r>
            <a:r>
              <a:rPr lang="en-US" sz="2400" dirty="0" smtClean="0"/>
              <a:t>Guided </a:t>
            </a:r>
            <a:r>
              <a:rPr lang="en-US" sz="2400" dirty="0" smtClean="0"/>
              <a:t>by –</a:t>
            </a:r>
          </a:p>
          <a:p>
            <a:pPr marR="0" algn="l">
              <a:lnSpc>
                <a:spcPct val="80000"/>
              </a:lnSpc>
            </a:pPr>
            <a:r>
              <a:rPr lang="en-US" sz="2400" dirty="0" smtClean="0"/>
              <a:t>                                                              </a:t>
            </a:r>
            <a:r>
              <a:rPr lang="en-US" sz="3000" b="1" dirty="0" smtClean="0">
                <a:latin typeface="Arial Rounded MT Bold" pitchFamily="34" charset="0"/>
              </a:rPr>
              <a:t>Vishnu sir</a:t>
            </a:r>
            <a:endParaRPr lang="en-US" sz="3000" b="1" dirty="0" smtClean="0">
              <a:latin typeface="Arial Rounded MT Bold" pitchFamily="34" charset="0"/>
            </a:endParaRPr>
          </a:p>
          <a:p>
            <a:pPr marR="0" algn="l">
              <a:lnSpc>
                <a:spcPct val="80000"/>
              </a:lnSpc>
            </a:pPr>
            <a:endParaRPr lang="en-GB" sz="2400" dirty="0" smtClean="0"/>
          </a:p>
        </p:txBody>
      </p:sp>
      <p:cxnSp>
        <p:nvCxnSpPr>
          <p:cNvPr id="9" name="Straight Connector 8"/>
          <p:cNvCxnSpPr/>
          <p:nvPr/>
        </p:nvCxnSpPr>
        <p:spPr>
          <a:xfrm>
            <a:off x="228600" y="2438400"/>
            <a:ext cx="8610600" cy="1588"/>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10" name="Straight Connector 9"/>
          <p:cNvCxnSpPr/>
          <p:nvPr/>
        </p:nvCxnSpPr>
        <p:spPr>
          <a:xfrm>
            <a:off x="304800" y="5181600"/>
            <a:ext cx="8610600" cy="1588"/>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304800" y="6477000"/>
            <a:ext cx="8610600" cy="1588"/>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pic>
        <p:nvPicPr>
          <p:cNvPr id="8" name="Drake - Portland _ Instrumental (Prod. dizzy) (192  kbps).mp3">
            <a:hlinkClick r:id="" action="ppaction://media"/>
          </p:cNvPr>
          <p:cNvPicPr>
            <a:picLocks noRot="1" noChangeAspect="1"/>
          </p:cNvPicPr>
          <p:nvPr>
            <a:audioFile r:link="rId1"/>
          </p:nvPr>
        </p:nvPicPr>
        <p:blipFill>
          <a:blip r:embed="rId4"/>
          <a:stretch>
            <a:fillRect/>
          </a:stretch>
        </p:blipFill>
        <p:spPr>
          <a:xfrm>
            <a:off x="8229600" y="533400"/>
            <a:ext cx="304800" cy="304800"/>
          </a:xfrm>
          <a:prstGeom prst="rect">
            <a:avLst/>
          </a:prstGeom>
        </p:spPr>
      </p:pic>
      <p:pic>
        <p:nvPicPr>
          <p:cNvPr id="12" name="~PP3097.WAV">
            <a:hlinkClick r:id="" action="ppaction://media"/>
          </p:cNvPr>
          <p:cNvPicPr>
            <a:picLocks noRot="1" noChangeAspect="1"/>
          </p:cNvPicPr>
          <p:nvPr>
            <a:wavAudioFile r:embed="rId2" name="~PP3097.WAV"/>
          </p:nvPr>
        </p:nvPicPr>
        <p:blipFill>
          <a:blip r:embed="rId4"/>
          <a:stretch>
            <a:fillRect/>
          </a:stretch>
        </p:blipFill>
        <p:spPr>
          <a:xfrm>
            <a:off x="8696325" y="6410325"/>
            <a:ext cx="304800" cy="304800"/>
          </a:xfrm>
          <a:prstGeom prst="rect">
            <a:avLst/>
          </a:prstGeom>
        </p:spPr>
      </p:pic>
    </p:spTree>
  </p:cSld>
  <p:clrMapOvr>
    <a:masterClrMapping/>
  </p:clrMapOvr>
  <p:transition advTm="1046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8"/>
                </p:tgtEl>
              </p:cMediaNode>
            </p:audio>
            <p:audio isNarration="1">
              <p:cMediaNode showWhenStopped="0">
                <p:cTn id="11"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72000"/>
          </a:xfrm>
        </p:spPr>
        <p:txBody>
          <a:bodyPr>
            <a:normAutofit lnSpcReduction="10000"/>
          </a:bodyPr>
          <a:lstStyle/>
          <a:p>
            <a:r>
              <a:rPr lang="hi-IN" dirty="0" smtClean="0"/>
              <a:t>लेखक कहता है कि जब पृथ्वी अस्तित्व में आई थी, उस समय पूरा संसार एक परिवार की तरह रहा करता था लेकिन अब इसके टुकड़ें हो गए हैं और सभी एक-दूसरे से दूर हो गए हैं। वातावरण में इतना अधिक बदलाव हो गया है कि गर्मी में बहुत अधिक गर्मी पड़ती है, बरसात का कोई निश्चित समय नहीं रह गया है, भूकम्प, सैलाब, तूफ़ान और रोज कोई न कोई नई बीमारियाँ न जाने और क्या-क्या ,ये सब मानव द्वारा किये गए प्रकृति के साथ छेड़-छाड़ का नतीजा है। समुद्र के साथ भी वही हुआ जब समुद्र को गुस्सा आया तो एक रात वह अपनी लहरों के ऊपर दौड़ता हुआ आया और तीन जहाज़ों को ऐसे उठा कर तीन दिशाओं में फेंक दिया जैसे कोई किसी बच्चे की गेंद को उठा कर फेंकता है।</a:t>
            </a:r>
            <a:endParaRPr lang="en-GB" dirty="0"/>
          </a:p>
        </p:txBody>
      </p:sp>
      <p:sp>
        <p:nvSpPr>
          <p:cNvPr id="3" name="Title 2"/>
          <p:cNvSpPr>
            <a:spLocks noGrp="1"/>
          </p:cNvSpPr>
          <p:nvPr>
            <p:ph type="title"/>
          </p:nvPr>
        </p:nvSpPr>
        <p:spPr>
          <a:xfrm>
            <a:off x="457200" y="152400"/>
            <a:ext cx="8229600" cy="762000"/>
          </a:xfrm>
        </p:spPr>
        <p:txBody>
          <a:bodyPr/>
          <a:lstStyle/>
          <a:p>
            <a:pPr algn="ctr"/>
            <a:r>
              <a:rPr lang="hi-IN"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प्रकृति की शक्ति</a:t>
            </a:r>
            <a:endParaRPr lang="en-GB"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a:srcRect/>
          <a:stretch>
            <a:fillRect/>
          </a:stretch>
        </p:blipFill>
        <p:spPr bwMode="auto">
          <a:xfrm>
            <a:off x="3733800" y="5015992"/>
            <a:ext cx="3733800" cy="1842008"/>
          </a:xfrm>
          <a:prstGeom prst="rect">
            <a:avLst/>
          </a:prstGeom>
          <a:noFill/>
          <a:ln w="9525">
            <a:noFill/>
            <a:miter lim="800000"/>
            <a:headEnd/>
            <a:tailEnd/>
          </a:ln>
          <a:effectLst/>
        </p:spPr>
      </p:pic>
      <p:pic>
        <p:nvPicPr>
          <p:cNvPr id="5" name="~PP230.WAV">
            <a:hlinkClick r:id="" action="ppaction://media"/>
          </p:cNvPr>
          <p:cNvPicPr>
            <a:picLocks noRot="1" noChangeAspect="1"/>
          </p:cNvPicPr>
          <p:nvPr>
            <a:wavAudioFile r:embed="rId1" name="~PP230.WAV"/>
          </p:nvPr>
        </p:nvPicPr>
        <p:blipFill>
          <a:blip r:embed="rId4"/>
          <a:stretch>
            <a:fillRect/>
          </a:stretch>
        </p:blipFill>
        <p:spPr>
          <a:xfrm>
            <a:off x="8696325" y="6410325"/>
            <a:ext cx="304800" cy="304800"/>
          </a:xfrm>
          <a:prstGeom prst="rect">
            <a:avLst/>
          </a:prstGeom>
        </p:spPr>
      </p:pic>
    </p:spTree>
  </p:cSld>
  <p:clrMapOvr>
    <a:masterClrMapping/>
  </p:clrMapOvr>
  <p:transition advTm="3328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72000"/>
          </a:xfrm>
        </p:spPr>
        <p:txBody>
          <a:bodyPr/>
          <a:lstStyle/>
          <a:p>
            <a:r>
              <a:rPr lang="hi-IN" dirty="0" smtClean="0"/>
              <a:t>ग्वालियर में लेखक का एक मकान था, उस मकान के बरामदे में दो रोशनदान थे। उन रोशनदानों में कबूतर के एक जोड़े ने अपना घोंसला बना रखा था। बिल्ली ने जब कबूतर के एक अंडे को तोड़ दिया तो लेखक की माँ ने स्टूल पर चढ़ कर दूसरे अंडे को बचाने की कोशिश की। परन्तु इस कोशिश में दूसरा अंडा लेखक की माँ के हाथ से छूट गया और टूट गया। कबूतरों की आँखों में उनके बच्चों से बिछुड़ने का दुःख देख कर लेखक की माँ की आँखों में आँसू आ गए। इस पाप को खुदा से माफ़ कराने के लिए लेखक की माँ ने पुरे दिन का उपवास रखा।</a:t>
            </a:r>
            <a:endParaRPr lang="en-GB" dirty="0"/>
          </a:p>
        </p:txBody>
      </p:sp>
      <p:sp>
        <p:nvSpPr>
          <p:cNvPr id="3" name="Title 2"/>
          <p:cNvSpPr>
            <a:spLocks noGrp="1"/>
          </p:cNvSpPr>
          <p:nvPr>
            <p:ph type="title"/>
          </p:nvPr>
        </p:nvSpPr>
        <p:spPr>
          <a:xfrm>
            <a:off x="381000" y="228600"/>
            <a:ext cx="8229600" cy="762000"/>
          </a:xfrm>
        </p:spPr>
        <p:txBody>
          <a:bodyPr/>
          <a:lstStyle/>
          <a:p>
            <a:pPr algn="ctr"/>
            <a:r>
              <a:rPr lang="hi-IN" b="1" spc="0"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खेद</a:t>
            </a:r>
            <a:endParaRPr lang="en-GB" b="1" spc="0"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4" name="~PP156.WAV">
            <a:hlinkClick r:id="" action="ppaction://media"/>
          </p:cNvPr>
          <p:cNvPicPr>
            <a:picLocks noRot="1" noChangeAspect="1"/>
          </p:cNvPicPr>
          <p:nvPr>
            <a:wavAudioFile r:embed="rId1" name="~PP156.WAV"/>
          </p:nvPr>
        </p:nvPicPr>
        <p:blipFill>
          <a:blip r:embed="rId3"/>
          <a:stretch>
            <a:fillRect/>
          </a:stretch>
        </p:blipFill>
        <p:spPr>
          <a:xfrm>
            <a:off x="8696325" y="6410325"/>
            <a:ext cx="304800" cy="304800"/>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2133600" y="4648200"/>
            <a:ext cx="4790919" cy="2209800"/>
          </a:xfrm>
          <a:prstGeom prst="rect">
            <a:avLst/>
          </a:prstGeom>
          <a:noFill/>
          <a:ln w="9525">
            <a:noFill/>
            <a:miter lim="800000"/>
            <a:headEnd/>
            <a:tailEnd/>
          </a:ln>
          <a:effectLst/>
        </p:spPr>
      </p:pic>
    </p:spTree>
  </p:cSld>
  <p:clrMapOvr>
    <a:masterClrMapping/>
  </p:clrMapOvr>
  <p:transition advTm="20268">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hi-IN" dirty="0" smtClean="0"/>
              <a:t>उनके पालन-पोषण की जिम्मेवारी उन बड़े कबूतरों की थी। लेकिन उनके आने-जाने के कारण लेखक और लेखक के परिवार को बहुत परेशानी होती थी। कभी कबूतर किसी चीज़ से टकरा जाते थे और चीज़ों को गिराकर तोड़ देते थे। कबूतरों के बार-बार आने-जाने और चीज़ों को तोड़ने से परेशान हो कर लेखक की पत्नी ने जहाँ कबूतरों का घर था वहाँ जाली लगा दी थी, कबूतरों के बच्चों को भी वहाँ से हटा दिया था। जहाँ से कबूतर आते-जाते थे उस खिड़की को भी बंद किया जाने लगा था। अब दोनों कबूतर खिड़की के बाहर रात-भर चुप-चाप और दुखी बैठे रहते थे। मगर अब न तो सोलोमेन है जो उन कबूतरों की भाषा को समझ कर उनका दुःख दूर करे और न ही लेखक की माँ है जो उन कबूतरों के दुःख को देख कर रत भर प्रार्थना करती रहे। अर्थ यह हुआ कि समय के साथ-साथ व्यक्तियों की भावनाओं में बहुत अंतर आ गया है।</a:t>
            </a:r>
            <a:endParaRPr lang="en-GB" dirty="0"/>
          </a:p>
        </p:txBody>
      </p:sp>
      <p:sp>
        <p:nvSpPr>
          <p:cNvPr id="3" name="Title 2"/>
          <p:cNvSpPr>
            <a:spLocks noGrp="1"/>
          </p:cNvSpPr>
          <p:nvPr>
            <p:ph type="title"/>
          </p:nvPr>
        </p:nvSpPr>
        <p:spPr/>
        <p:txBody>
          <a:bodyPr/>
          <a:lstStyle/>
          <a:p>
            <a:pPr algn="ctr"/>
            <a:r>
              <a:rPr lang="hi-IN" b="1" dirty="0" smtClean="0"/>
              <a:t>कबूतरों</a:t>
            </a:r>
            <a:endParaRPr lang="en-GB" b="1" dirty="0"/>
          </a:p>
        </p:txBody>
      </p:sp>
      <p:pic>
        <p:nvPicPr>
          <p:cNvPr id="4" name="~PP857.WAV">
            <a:hlinkClick r:id="" action="ppaction://media"/>
          </p:cNvPr>
          <p:cNvPicPr>
            <a:picLocks noRot="1" noChangeAspect="1"/>
          </p:cNvPicPr>
          <p:nvPr>
            <a:wavAudioFile r:embed="rId1" name="~PP857.WAV"/>
          </p:nvPr>
        </p:nvPicPr>
        <p:blipFill>
          <a:blip r:embed="rId3"/>
          <a:stretch>
            <a:fillRect/>
          </a:stretch>
        </p:blipFill>
        <p:spPr>
          <a:xfrm>
            <a:off x="8696325" y="6410325"/>
            <a:ext cx="304800" cy="304800"/>
          </a:xfrm>
          <a:prstGeom prst="rect">
            <a:avLst/>
          </a:prstGeom>
        </p:spPr>
      </p:pic>
    </p:spTree>
  </p:cSld>
  <p:clrMapOvr>
    <a:masterClrMapping/>
  </p:clrMapOvr>
  <p:transition advTm="33348">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hi-IN" sz="3200" dirty="0" smtClean="0"/>
              <a:t>अंत में लेखक हमें बताना चाहता है कि हमें नदी और सूरज की तरह दुसरो के हित के कार्य करने चाहिए और तोते की तरह सभी को सामान समझना चाहिए तभी संसार के सभी जीवधारी प्रसन्न और सुखी रह सकते हैं।</a:t>
            </a:r>
            <a:endParaRPr lang="en-GB" sz="3200" dirty="0"/>
          </a:p>
        </p:txBody>
      </p:sp>
      <p:sp>
        <p:nvSpPr>
          <p:cNvPr id="3" name="Title 2"/>
          <p:cNvSpPr>
            <a:spLocks noGrp="1"/>
          </p:cNvSpPr>
          <p:nvPr>
            <p:ph type="title"/>
          </p:nvPr>
        </p:nvSpPr>
        <p:spPr/>
        <p:txBody>
          <a:bodyPr/>
          <a:lstStyle/>
          <a:p>
            <a:endParaRPr lang="en-GB" dirty="0"/>
          </a:p>
        </p:txBody>
      </p:sp>
      <p:pic>
        <p:nvPicPr>
          <p:cNvPr id="2051" name="Picture 3"/>
          <p:cNvPicPr>
            <a:picLocks noChangeAspect="1" noChangeArrowheads="1"/>
          </p:cNvPicPr>
          <p:nvPr/>
        </p:nvPicPr>
        <p:blipFill>
          <a:blip r:embed="rId3"/>
          <a:srcRect/>
          <a:stretch>
            <a:fillRect/>
          </a:stretch>
        </p:blipFill>
        <p:spPr bwMode="auto">
          <a:xfrm>
            <a:off x="2819400" y="4038600"/>
            <a:ext cx="4114800" cy="2399138"/>
          </a:xfrm>
          <a:prstGeom prst="rect">
            <a:avLst/>
          </a:prstGeom>
          <a:noFill/>
          <a:ln w="9525">
            <a:noFill/>
            <a:miter lim="800000"/>
            <a:headEnd/>
            <a:tailEnd/>
          </a:ln>
          <a:effectLst/>
        </p:spPr>
      </p:pic>
      <p:pic>
        <p:nvPicPr>
          <p:cNvPr id="5" name="~PP2216.WAV">
            <a:hlinkClick r:id="" action="ppaction://media"/>
          </p:cNvPr>
          <p:cNvPicPr>
            <a:picLocks noRot="1" noChangeAspect="1"/>
          </p:cNvPicPr>
          <p:nvPr>
            <a:wavAudioFile r:embed="rId1" name="~PP2216.WAV"/>
          </p:nvPr>
        </p:nvPicPr>
        <p:blipFill>
          <a:blip r:embed="rId4"/>
          <a:stretch>
            <a:fillRect/>
          </a:stretch>
        </p:blipFill>
        <p:spPr>
          <a:xfrm>
            <a:off x="8696325" y="6410325"/>
            <a:ext cx="304800" cy="304800"/>
          </a:xfrm>
          <a:prstGeom prst="rect">
            <a:avLst/>
          </a:prstGeom>
        </p:spPr>
      </p:pic>
    </p:spTree>
  </p:cSld>
  <p:clrMapOvr>
    <a:masterClrMapping/>
  </p:clrMapOvr>
  <p:transition advTm="1238">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Images extracted from ;</a:t>
            </a:r>
          </a:p>
          <a:p>
            <a:pPr>
              <a:buNone/>
            </a:pPr>
            <a:r>
              <a:rPr lang="en-US" dirty="0" smtClean="0"/>
              <a:t> </a:t>
            </a:r>
            <a:r>
              <a:rPr lang="en-US" dirty="0" smtClean="0"/>
              <a:t>                                           </a:t>
            </a:r>
            <a:r>
              <a:rPr lang="en-US" dirty="0" err="1" smtClean="0"/>
              <a:t>google</a:t>
            </a:r>
            <a:r>
              <a:rPr lang="en-US" dirty="0" smtClean="0"/>
              <a:t> </a:t>
            </a:r>
          </a:p>
          <a:p>
            <a:r>
              <a:rPr lang="en-US" dirty="0" smtClean="0"/>
              <a:t>Text extracted from ;</a:t>
            </a:r>
          </a:p>
          <a:p>
            <a:pPr>
              <a:buNone/>
            </a:pPr>
            <a:r>
              <a:rPr lang="en-US" dirty="0" smtClean="0"/>
              <a:t> </a:t>
            </a:r>
            <a:r>
              <a:rPr lang="en-US" dirty="0" smtClean="0"/>
              <a:t>                                            </a:t>
            </a:r>
            <a:r>
              <a:rPr lang="en-US" dirty="0" err="1" smtClean="0"/>
              <a:t>google</a:t>
            </a:r>
            <a:r>
              <a:rPr lang="en-US" dirty="0" smtClean="0"/>
              <a:t>  , </a:t>
            </a:r>
            <a:r>
              <a:rPr lang="en-US" dirty="0" err="1" smtClean="0"/>
              <a:t>wikipedia</a:t>
            </a:r>
            <a:r>
              <a:rPr lang="en-US" dirty="0" smtClean="0"/>
              <a:t> .</a:t>
            </a:r>
            <a:endParaRPr lang="en-GB"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 </a:t>
            </a:r>
            <a:r>
              <a:rPr lang="en-US" dirty="0" err="1" smtClean="0"/>
              <a:t>shreyan</a:t>
            </a:r>
            <a:r>
              <a:rPr lang="en-US" dirty="0" smtClean="0"/>
              <a:t> </a:t>
            </a:r>
            <a:r>
              <a:rPr lang="en-US" dirty="0" err="1" smtClean="0"/>
              <a:t>patil</a:t>
            </a:r>
            <a:endParaRPr lang="en-US" dirty="0" smtClean="0"/>
          </a:p>
          <a:p>
            <a:pPr>
              <a:buNone/>
            </a:pPr>
            <a:r>
              <a:rPr lang="en-US" dirty="0" smtClean="0"/>
              <a:t>                                                        -- guided by  Vishnu sir</a:t>
            </a:r>
            <a:endParaRPr lang="en-GB" dirty="0"/>
          </a:p>
        </p:txBody>
      </p:sp>
      <p:sp>
        <p:nvSpPr>
          <p:cNvPr id="3" name="Title 2"/>
          <p:cNvSpPr>
            <a:spLocks noGrp="1"/>
          </p:cNvSpPr>
          <p:nvPr>
            <p:ph type="title"/>
          </p:nvPr>
        </p:nvSpPr>
        <p:spPr/>
        <p:txBody>
          <a:bodyPr/>
          <a:lstStyle/>
          <a:p>
            <a:pPr algn="ctr"/>
            <a:r>
              <a:rPr b="1" spc="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rPr>
              <a:t>Thank You</a:t>
            </a:r>
            <a:endParaRPr lang="en-GB" b="1" spc="0"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endParaRPr>
          </a:p>
        </p:txBody>
      </p:sp>
      <p:pic>
        <p:nvPicPr>
          <p:cNvPr id="4" name="~PP839.WAV">
            <a:hlinkClick r:id="" action="ppaction://media"/>
          </p:cNvPr>
          <p:cNvPicPr>
            <a:picLocks noRot="1" noChangeAspect="1"/>
          </p:cNvPicPr>
          <p:nvPr>
            <a:wavAudioFile r:embed="rId1" name="~PP839.WAV"/>
          </p:nvPr>
        </p:nvPicPr>
        <p:blipFill>
          <a:blip r:embed="rId3"/>
          <a:stretch>
            <a:fillRect/>
          </a:stretch>
        </p:blipFill>
        <p:spPr>
          <a:xfrm>
            <a:off x="8696325" y="6410325"/>
            <a:ext cx="304800" cy="304800"/>
          </a:xfrm>
          <a:prstGeom prst="rect">
            <a:avLst/>
          </a:prstGeom>
        </p:spPr>
      </p:pic>
    </p:spTree>
  </p:cSld>
  <p:clrMapOvr>
    <a:masterClrMapping/>
  </p:clrMapOvr>
  <p:transition advTm="265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477000"/>
          </a:xfrm>
          <a:noFill/>
          <a:ln>
            <a:noFill/>
          </a:ln>
        </p:spPr>
        <p:txBody>
          <a:bodyPr>
            <a:normAutofit fontScale="90000"/>
          </a:bodyPr>
          <a:lstStyle/>
          <a:p>
            <a:pPr algn="ctr"/>
            <a:r>
              <a:rPr lang="hi-IN" sz="4400" dirty="0" smtClean="0">
                <a:solidFill>
                  <a:schemeClr val="tx2">
                    <a:lumMod val="90000"/>
                  </a:schemeClr>
                </a:solidFill>
              </a:rPr>
              <a:t>अब कहा दूसरे के दुःख से दुखी होने </a:t>
            </a:r>
            <a:r>
              <a:rPr lang="hi-IN" sz="4400" dirty="0" smtClean="0">
                <a:solidFill>
                  <a:schemeClr val="tx2">
                    <a:lumMod val="90000"/>
                  </a:schemeClr>
                </a:solidFill>
              </a:rPr>
              <a:t>वाले</a:t>
            </a: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sz="4400" smtClean="0">
                <a:solidFill>
                  <a:schemeClr val="tx2">
                    <a:lumMod val="90000"/>
                  </a:schemeClr>
                </a:solidFill>
              </a:rPr>
              <a:t/>
            </a:r>
            <a:br>
              <a:rPr sz="4400" smtClean="0">
                <a:solidFill>
                  <a:schemeClr val="tx2">
                    <a:lumMod val="90000"/>
                  </a:schemeClr>
                </a:solidFill>
              </a:rPr>
            </a:br>
            <a:r>
              <a:rPr lang="hi-IN" dirty="0" smtClean="0"/>
              <a:t> </a:t>
            </a:r>
            <a:r>
              <a:rPr lang="hi-IN" dirty="0" smtClean="0"/>
              <a:t>लेखक - निदा फ़ाज़ली</a:t>
            </a:r>
            <a:endParaRPr lang="en-GB" dirty="0">
              <a:solidFill>
                <a:schemeClr val="tx2">
                  <a:lumMod val="90000"/>
                </a:schemeClr>
              </a:solidFill>
            </a:endParaRPr>
          </a:p>
        </p:txBody>
      </p:sp>
      <p:pic>
        <p:nvPicPr>
          <p:cNvPr id="4" name="Picture 2"/>
          <p:cNvPicPr>
            <a:picLocks noGrp="1" noChangeAspect="1" noChangeArrowheads="1"/>
          </p:cNvPicPr>
          <p:nvPr>
            <p:ph idx="1"/>
          </p:nvPr>
        </p:nvPicPr>
        <p:blipFill>
          <a:blip r:embed="rId3"/>
          <a:srcRect/>
          <a:stretch>
            <a:fillRect/>
          </a:stretch>
        </p:blipFill>
        <p:spPr bwMode="auto">
          <a:xfrm>
            <a:off x="2209800" y="1752600"/>
            <a:ext cx="4867275" cy="3476625"/>
          </a:xfrm>
          <a:prstGeom prst="rect">
            <a:avLst/>
          </a:prstGeom>
          <a:noFill/>
          <a:ln w="9525">
            <a:noFill/>
            <a:miter lim="800000"/>
            <a:headEnd/>
            <a:tailEnd/>
          </a:ln>
          <a:effectLst/>
        </p:spPr>
      </p:pic>
      <p:pic>
        <p:nvPicPr>
          <p:cNvPr id="5" name="~PP61.WAV">
            <a:hlinkClick r:id="" action="ppaction://media"/>
          </p:cNvPr>
          <p:cNvPicPr>
            <a:picLocks noRot="1" noChangeAspect="1"/>
          </p:cNvPicPr>
          <p:nvPr>
            <a:wavAudioFile r:embed="rId1" name="~PP61.WAV"/>
          </p:nvPr>
        </p:nvPicPr>
        <p:blipFill>
          <a:blip r:embed="rId4"/>
          <a:stretch>
            <a:fillRect/>
          </a:stretch>
        </p:blipFill>
        <p:spPr>
          <a:xfrm>
            <a:off x="8696325" y="6410325"/>
            <a:ext cx="304800" cy="304800"/>
          </a:xfrm>
          <a:prstGeom prst="rect">
            <a:avLst/>
          </a:prstGeom>
        </p:spPr>
      </p:pic>
    </p:spTree>
  </p:cSld>
  <p:clrMapOvr>
    <a:masterClrMapping/>
  </p:clrMapOvr>
  <p:transition advTm="4998">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1371600"/>
            <a:ext cx="3505200" cy="1295400"/>
          </a:xfrm>
        </p:spPr>
        <p:txBody>
          <a:bodyPr/>
          <a:lstStyle/>
          <a:p>
            <a:endParaRPr lang="en-GB" dirty="0"/>
          </a:p>
        </p:txBody>
      </p:sp>
      <p:sp>
        <p:nvSpPr>
          <p:cNvPr id="2" name="Title 1"/>
          <p:cNvSpPr>
            <a:spLocks noGrp="1"/>
          </p:cNvSpPr>
          <p:nvPr>
            <p:ph type="ctrTitle"/>
          </p:nvPr>
        </p:nvSpPr>
        <p:spPr>
          <a:xfrm>
            <a:off x="685800" y="4038600"/>
            <a:ext cx="7772400" cy="2438399"/>
          </a:xfrm>
        </p:spPr>
        <p:txBody>
          <a:bodyPr>
            <a:normAutofit fontScale="90000"/>
          </a:bodyPr>
          <a:lstStyle/>
          <a:p>
            <a:r>
              <a:rPr lang="hi-IN" b="1" dirty="0"/>
              <a:t> लेखक परिचय</a:t>
            </a:r>
            <a:r>
              <a:rPr lang="hi-IN" dirty="0"/>
              <a:t/>
            </a:r>
            <a:br>
              <a:rPr lang="hi-IN" dirty="0"/>
            </a:br>
            <a:r>
              <a:rPr lang="hi-IN" dirty="0"/>
              <a:t>लेखक - निदा फ़ाज़ली</a:t>
            </a:r>
            <a:br>
              <a:rPr lang="hi-IN" dirty="0"/>
            </a:br>
            <a:r>
              <a:rPr lang="hi-IN" dirty="0"/>
              <a:t>जन्म - 12 अक्तूबर 1938 (दिल्ली)</a:t>
            </a:r>
            <a:br>
              <a:rPr lang="hi-IN" dirty="0"/>
            </a:br>
            <a:endParaRPr lang="en-GB" dirty="0"/>
          </a:p>
        </p:txBody>
      </p:sp>
      <p:pic>
        <p:nvPicPr>
          <p:cNvPr id="1026" name="Picture 2"/>
          <p:cNvPicPr>
            <a:picLocks noChangeAspect="1" noChangeArrowheads="1"/>
          </p:cNvPicPr>
          <p:nvPr/>
        </p:nvPicPr>
        <p:blipFill>
          <a:blip r:embed="rId3"/>
          <a:srcRect/>
          <a:stretch>
            <a:fillRect/>
          </a:stretch>
        </p:blipFill>
        <p:spPr bwMode="auto">
          <a:xfrm>
            <a:off x="2209800" y="457200"/>
            <a:ext cx="4648200" cy="2847975"/>
          </a:xfrm>
          <a:prstGeom prst="rect">
            <a:avLst/>
          </a:prstGeom>
          <a:noFill/>
          <a:ln w="9525">
            <a:noFill/>
            <a:miter lim="800000"/>
            <a:headEnd/>
            <a:tailEnd/>
          </a:ln>
          <a:effectLst/>
        </p:spPr>
      </p:pic>
      <p:pic>
        <p:nvPicPr>
          <p:cNvPr id="5" name="~PP1887.WAV">
            <a:hlinkClick r:id="" action="ppaction://media"/>
          </p:cNvPr>
          <p:cNvPicPr>
            <a:picLocks noRot="1" noChangeAspect="1"/>
          </p:cNvPicPr>
          <p:nvPr>
            <a:wavAudioFile r:embed="rId1" name="~PP1887.WAV"/>
          </p:nvPr>
        </p:nvPicPr>
        <p:blipFill>
          <a:blip r:embed="rId4"/>
          <a:stretch>
            <a:fillRect/>
          </a:stretch>
        </p:blipFill>
        <p:spPr>
          <a:xfrm>
            <a:off x="8696325" y="6410325"/>
            <a:ext cx="304800" cy="304800"/>
          </a:xfrm>
          <a:prstGeom prst="rect">
            <a:avLst/>
          </a:prstGeom>
        </p:spPr>
      </p:pic>
    </p:spTree>
  </p:cSld>
  <p:clrMapOvr>
    <a:masterClrMapping/>
  </p:clrMapOvr>
  <p:transition advTm="5808">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0"/>
            <a:ext cx="9525000" cy="762000"/>
          </a:xfrm>
        </p:spPr>
        <p:txBody>
          <a:bodyPr/>
          <a:lstStyle/>
          <a:p>
            <a:r>
              <a:rPr lang="hi-IN" sz="3200" dirty="0" smtClean="0"/>
              <a:t>अब कहा दूसरे के दुःख से दुखी होने वाले</a:t>
            </a:r>
            <a:endParaRPr lang="en-GB" sz="3200" dirty="0"/>
          </a:p>
        </p:txBody>
      </p:sp>
      <p:sp>
        <p:nvSpPr>
          <p:cNvPr id="2" name="Title 1"/>
          <p:cNvSpPr>
            <a:spLocks noGrp="1"/>
          </p:cNvSpPr>
          <p:nvPr>
            <p:ph type="ctrTitle"/>
          </p:nvPr>
        </p:nvSpPr>
        <p:spPr>
          <a:xfrm>
            <a:off x="685800" y="3124200"/>
            <a:ext cx="7772400" cy="4038599"/>
          </a:xfrm>
        </p:spPr>
        <p:txBody>
          <a:bodyPr>
            <a:normAutofit fontScale="90000"/>
          </a:bodyPr>
          <a:lstStyle/>
          <a:p>
            <a:r>
              <a:rPr lang="hi-IN" sz="3600" b="1" dirty="0" smtClean="0"/>
              <a:t>पाठ प्रवेश</a:t>
            </a:r>
            <a:r>
              <a:rPr lang="hi-IN" dirty="0" smtClean="0"/>
              <a:t/>
            </a:r>
            <a:br>
              <a:rPr lang="hi-IN" dirty="0" smtClean="0"/>
            </a:br>
            <a:r>
              <a:rPr lang="hi-IN" dirty="0" smtClean="0"/>
              <a:t/>
            </a:r>
            <a:br>
              <a:rPr lang="hi-IN" dirty="0" smtClean="0"/>
            </a:br>
            <a:r>
              <a:rPr lang="hi-IN" sz="3600" dirty="0" smtClean="0"/>
              <a:t>प्रकृति ने यह धरती उन सभी जीवधारियों के लिए दान में दी थी जिन्हें खुद प्रकृति ने ही जन्म दिया था। लेकिन समय के साथ-साथ हुआ यह कि आदमी नाम के प्रकृति के सबसे अनोखे चमत्कार ने धीरे-धीरे पूरी धरती को अपनी जायदाद बना दिया और अन्य दूसरे सभी जीवधारियों को इधर -उधर भटकने के लिए छोड़ दिया।</a:t>
            </a:r>
            <a:r>
              <a:rPr lang="hi-IN" dirty="0" smtClean="0"/>
              <a:t/>
            </a:r>
            <a:br>
              <a:rPr lang="hi-IN" dirty="0" smtClean="0"/>
            </a:br>
            <a:endParaRPr lang="en-GB" dirty="0"/>
          </a:p>
        </p:txBody>
      </p:sp>
      <p:pic>
        <p:nvPicPr>
          <p:cNvPr id="4" name="~PP2909.WAV">
            <a:hlinkClick r:id="" action="ppaction://media"/>
          </p:cNvPr>
          <p:cNvPicPr>
            <a:picLocks noRot="1" noChangeAspect="1"/>
          </p:cNvPicPr>
          <p:nvPr>
            <a:wavAudioFile r:embed="rId1" name="~PP2909.WAV"/>
          </p:nvPr>
        </p:nvPicPr>
        <p:blipFill>
          <a:blip r:embed="rId3"/>
          <a:stretch>
            <a:fillRect/>
          </a:stretch>
        </p:blipFill>
        <p:spPr>
          <a:xfrm>
            <a:off x="8696325" y="6410325"/>
            <a:ext cx="304800" cy="304800"/>
          </a:xfrm>
          <a:prstGeom prst="rect">
            <a:avLst/>
          </a:prstGeom>
        </p:spPr>
      </p:pic>
    </p:spTree>
  </p:cSld>
  <p:clrMapOvr>
    <a:masterClrMapping/>
  </p:clrMapOvr>
  <p:transition advTm="17228">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229600" cy="4495800"/>
          </a:xfrm>
        </p:spPr>
        <p:txBody>
          <a:bodyPr/>
          <a:lstStyle/>
          <a:p>
            <a:pPr algn="ctr"/>
            <a:r>
              <a:rPr lang="hi-IN" sz="2800" b="1" dirty="0" smtClean="0"/>
              <a:t>पाठ प्रवेश</a:t>
            </a:r>
            <a:r>
              <a:rPr lang="hi-IN" dirty="0" smtClean="0"/>
              <a:t/>
            </a:r>
            <a:br>
              <a:rPr lang="hi-IN" dirty="0" smtClean="0"/>
            </a:br>
            <a:r>
              <a:rPr lang="hi-IN" dirty="0" smtClean="0"/>
              <a:t/>
            </a:r>
            <a:br>
              <a:rPr lang="hi-IN" dirty="0" smtClean="0"/>
            </a:br>
            <a:r>
              <a:rPr lang="hi-IN" sz="2800" dirty="0" smtClean="0"/>
              <a:t>प्रकृति ने यह धरती उन सभी जीवधारियों के लिए दान में दी थी जिन्हें खुद प्रकृति ने ही जन्म दिया था। लेकिन समय के साथ-साथ हुआ यह कि आदमी नाम के प्रकृति के सबसे अनोखे चमत्कार ने धीरे-धीरे पूरी धरती को अपनी जायदाद बना दिया और अन्य दूसरे सभी जीवधारियों को इधर -उधर भटकने के लिए छोड़ दिया।</a:t>
            </a:r>
            <a:endParaRPr lang="en-GB" dirty="0"/>
          </a:p>
        </p:txBody>
      </p:sp>
      <p:sp>
        <p:nvSpPr>
          <p:cNvPr id="3" name="Title 2"/>
          <p:cNvSpPr>
            <a:spLocks noGrp="1"/>
          </p:cNvSpPr>
          <p:nvPr>
            <p:ph type="title"/>
          </p:nvPr>
        </p:nvSpPr>
        <p:spPr>
          <a:xfrm>
            <a:off x="533400" y="838200"/>
            <a:ext cx="8229600" cy="1219200"/>
          </a:xfrm>
        </p:spPr>
        <p:txBody>
          <a:bodyPr>
            <a:normAutofit fontScale="90000"/>
          </a:bodyPr>
          <a:lstStyle/>
          <a:p>
            <a:r>
              <a:rPr lang="hi-IN" sz="4400" dirty="0" smtClean="0">
                <a:solidFill>
                  <a:schemeClr val="tx2">
                    <a:lumMod val="90000"/>
                  </a:schemeClr>
                </a:solidFill>
              </a:rPr>
              <a:t>अब कहा दूसरे के दुःख से दुखी होने वाले</a:t>
            </a:r>
            <a:r>
              <a:rPr lang="en-GB" sz="4400" dirty="0" smtClean="0">
                <a:solidFill>
                  <a:schemeClr val="tx2">
                    <a:lumMod val="90000"/>
                  </a:schemeClr>
                </a:solidFill>
              </a:rPr>
              <a:t/>
            </a:r>
            <a:br>
              <a:rPr lang="en-GB" sz="4400" dirty="0" smtClean="0">
                <a:solidFill>
                  <a:schemeClr val="tx2">
                    <a:lumMod val="90000"/>
                  </a:schemeClr>
                </a:solidFill>
              </a:rPr>
            </a:br>
            <a:endParaRPr lang="en-GB" dirty="0">
              <a:solidFill>
                <a:schemeClr val="tx2">
                  <a:lumMod val="90000"/>
                </a:schemeClr>
              </a:solidFill>
            </a:endParaRPr>
          </a:p>
        </p:txBody>
      </p:sp>
      <p:pic>
        <p:nvPicPr>
          <p:cNvPr id="4" name="~PP1822.WAV">
            <a:hlinkClick r:id="" action="ppaction://media"/>
          </p:cNvPr>
          <p:cNvPicPr>
            <a:picLocks noRot="1" noChangeAspect="1"/>
          </p:cNvPicPr>
          <p:nvPr>
            <a:wavAudioFile r:embed="rId1" name="~PP1822.WAV"/>
          </p:nvPr>
        </p:nvPicPr>
        <p:blipFill>
          <a:blip r:embed="rId3"/>
          <a:stretch>
            <a:fillRect/>
          </a:stretch>
        </p:blipFill>
        <p:spPr>
          <a:xfrm>
            <a:off x="8696325" y="6410325"/>
            <a:ext cx="304800" cy="304800"/>
          </a:xfrm>
          <a:prstGeom prst="rect">
            <a:avLst/>
          </a:prstGeom>
        </p:spPr>
      </p:pic>
    </p:spTree>
  </p:cSld>
  <p:clrMapOvr>
    <a:masterClrMapping/>
  </p:clrMapOvr>
  <p:transition advTm="15178">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lstStyle/>
          <a:p>
            <a:r>
              <a:rPr lang="hi-IN" dirty="0" smtClean="0"/>
              <a:t>इस पाठ में वर्णन किया गया है कि किस तरह आदमी नाम का जीव सब कुछ समेटना चाहता है और उसकी यह भूख कभी भी शांत होने वाली नहीं है। वह इतना स्वार्थी हो गया है कि दूसरे प्राणियों को तो पहले ही बेदखल कर चुका था परन्तु अब वह अपनी ही जाति अर्थात मनुष्यों को ही बेदखल करने में जरा भी नहीं हिचकिचाता। परिस्थिति यह हो गई है कि न तो उसे किसी के सुख-दुःख की चिंता है और न ही किसी को सहारा या किसी की सहायता करने का इरादा।</a:t>
            </a:r>
            <a:endParaRPr lang="en-GB" dirty="0"/>
          </a:p>
        </p:txBody>
      </p:sp>
      <p:sp>
        <p:nvSpPr>
          <p:cNvPr id="3" name="Title 2"/>
          <p:cNvSpPr>
            <a:spLocks noGrp="1"/>
          </p:cNvSpPr>
          <p:nvPr>
            <p:ph type="title"/>
          </p:nvPr>
        </p:nvSpPr>
        <p:spPr>
          <a:xfrm>
            <a:off x="457200" y="228600"/>
            <a:ext cx="8229600" cy="762000"/>
          </a:xfrm>
        </p:spPr>
        <p:txBody>
          <a:bodyPr/>
          <a:lstStyle/>
          <a:p>
            <a:pPr algn="ctr"/>
            <a:r>
              <a:rPr lang="hi-IN" dirty="0" smtClean="0">
                <a:solidFill>
                  <a:schemeClr val="tx2">
                    <a:lumMod val="90000"/>
                  </a:schemeClr>
                </a:solidFill>
              </a:rPr>
              <a:t>पाठ</a:t>
            </a:r>
            <a:r>
              <a:rPr smtClean="0">
                <a:solidFill>
                  <a:schemeClr val="tx2">
                    <a:lumMod val="90000"/>
                  </a:schemeClr>
                </a:solidFill>
              </a:rPr>
              <a:t>  </a:t>
            </a:r>
            <a:r>
              <a:rPr lang="hi-IN" dirty="0" smtClean="0">
                <a:solidFill>
                  <a:schemeClr val="tx2">
                    <a:lumMod val="90000"/>
                  </a:schemeClr>
                </a:solidFill>
              </a:rPr>
              <a:t>सारांश</a:t>
            </a:r>
            <a:endParaRPr lang="en-GB" dirty="0">
              <a:solidFill>
                <a:schemeClr val="tx2">
                  <a:lumMod val="90000"/>
                </a:schemeClr>
              </a:solidFill>
            </a:endParaRPr>
          </a:p>
        </p:txBody>
      </p:sp>
      <p:pic>
        <p:nvPicPr>
          <p:cNvPr id="3075" name="Picture 3"/>
          <p:cNvPicPr>
            <a:picLocks noChangeAspect="1" noChangeArrowheads="1"/>
          </p:cNvPicPr>
          <p:nvPr/>
        </p:nvPicPr>
        <p:blipFill>
          <a:blip r:embed="rId3"/>
          <a:srcRect/>
          <a:stretch>
            <a:fillRect/>
          </a:stretch>
        </p:blipFill>
        <p:spPr bwMode="auto">
          <a:xfrm>
            <a:off x="1143000" y="4343400"/>
            <a:ext cx="6496050" cy="2228850"/>
          </a:xfrm>
          <a:prstGeom prst="rect">
            <a:avLst/>
          </a:prstGeom>
          <a:noFill/>
          <a:ln w="9525">
            <a:noFill/>
            <a:miter lim="800000"/>
            <a:headEnd/>
            <a:tailEnd/>
          </a:ln>
          <a:effectLst/>
        </p:spPr>
      </p:pic>
      <p:pic>
        <p:nvPicPr>
          <p:cNvPr id="5" name="~PP2516.WAV">
            <a:hlinkClick r:id="" action="ppaction://media"/>
          </p:cNvPr>
          <p:cNvPicPr>
            <a:picLocks noRot="1" noChangeAspect="1"/>
          </p:cNvPicPr>
          <p:nvPr>
            <a:wavAudioFile r:embed="rId1" name="~PP2516.WAV"/>
          </p:nvPr>
        </p:nvPicPr>
        <p:blipFill>
          <a:blip r:embed="rId4"/>
          <a:stretch>
            <a:fillRect/>
          </a:stretch>
        </p:blipFill>
        <p:spPr>
          <a:xfrm>
            <a:off x="8696325" y="6410325"/>
            <a:ext cx="304800" cy="304800"/>
          </a:xfrm>
          <a:prstGeom prst="rect">
            <a:avLst/>
          </a:prstGeom>
        </p:spPr>
      </p:pic>
    </p:spTree>
  </p:cSld>
  <p:clrMapOvr>
    <a:masterClrMapping/>
  </p:clrMapOvr>
  <p:transition advTm="16938">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72000"/>
          </a:xfrm>
        </p:spPr>
        <p:txBody>
          <a:bodyPr/>
          <a:lstStyle/>
          <a:p>
            <a:r>
              <a:rPr lang="hi-IN" dirty="0" smtClean="0"/>
              <a:t>लेखक पाठ में ऐसे व्यक्तिओं के उदाहरण देते हैं जो सभी तरह के प्राणधारियों की रक्षा करना अपना कर्तव्य मानते थे। इनमे सबसे पहला उदाहरण सुलेमान का है। सुलेमान ईसा से 1025 वर्ष पहले एक बादशाह थे। वह सभी पशु-पक्षियों की भाषा भी जानते थे। एक बार सुलेमान अपनी सेना के साथ एक रास्ते से गुज़र रहे थे। रास्ते में कुछ चींटियों ने जब रास्ते से गुजरते हुए घोड़ों के चलने की आवाज़ सुनी तो वे डर गई और एक दूसरे से कहने लगी कि जल्दी से सभी अपने-अपने बिलों में चलो। सुलेमान ने उनकी बातें सुन ली, वे चींटियों से बोले कि तुम में से किसी को भी घबराने की जरुरत नहीं है, सुलेमान को खुदा ने सबकी रक्षा करने के लिए बनाया है।</a:t>
            </a:r>
            <a:endParaRPr lang="en-GB" dirty="0"/>
          </a:p>
        </p:txBody>
      </p:sp>
      <p:sp>
        <p:nvSpPr>
          <p:cNvPr id="3" name="Title 2"/>
          <p:cNvSpPr>
            <a:spLocks noGrp="1"/>
          </p:cNvSpPr>
          <p:nvPr>
            <p:ph type="title"/>
          </p:nvPr>
        </p:nvSpPr>
        <p:spPr>
          <a:xfrm>
            <a:off x="533400" y="0"/>
            <a:ext cx="8229600" cy="838200"/>
          </a:xfrm>
        </p:spPr>
        <p:txBody>
          <a:bodyPr/>
          <a:lstStyle/>
          <a:p>
            <a:pPr algn="ctr"/>
            <a:r>
              <a:rPr lang="hi-IN" b="1" spc="0"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सुलेमान</a:t>
            </a:r>
            <a:endParaRPr lang="en-GB" b="1" spc="0"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4" name="~PP1489.WAV">
            <a:hlinkClick r:id="" action="ppaction://media"/>
          </p:cNvPr>
          <p:cNvPicPr>
            <a:picLocks noRot="1" noChangeAspect="1"/>
          </p:cNvPicPr>
          <p:nvPr>
            <a:wavAudioFile r:embed="rId1" name="~PP1489.WAV"/>
          </p:nvPr>
        </p:nvPicPr>
        <p:blipFill>
          <a:blip r:embed="rId3"/>
          <a:stretch>
            <a:fillRect/>
          </a:stretch>
        </p:blipFill>
        <p:spPr>
          <a:xfrm>
            <a:off x="8696325" y="6410325"/>
            <a:ext cx="304800" cy="304800"/>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1676400" y="5314950"/>
            <a:ext cx="5600700" cy="1543050"/>
          </a:xfrm>
          <a:prstGeom prst="rect">
            <a:avLst/>
          </a:prstGeom>
          <a:noFill/>
          <a:ln w="9525">
            <a:noFill/>
            <a:miter lim="800000"/>
            <a:headEnd/>
            <a:tailEnd/>
          </a:ln>
          <a:effectLst/>
        </p:spPr>
      </p:pic>
    </p:spTree>
  </p:cSld>
  <p:clrMapOvr>
    <a:masterClrMapping/>
  </p:clrMapOvr>
  <p:transition advTm="1924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72000"/>
          </a:xfrm>
        </p:spPr>
        <p:txBody>
          <a:bodyPr/>
          <a:lstStyle/>
          <a:p>
            <a:r>
              <a:rPr lang="hi-IN" dirty="0" smtClean="0"/>
              <a:t>सुलेमान की नेक दिली की तरह एक और उसी तरह की घटना का वर्णन सिंधी भाषा के महाकवि शेख अयाज़ ने अपनी जीवन कथा में किया है। एक दिन शेख अयाज़ के पिता कुँए से नहाकर लौटे। अभी उनके पिता ने रोटी का पहला टुकड़ा तोड़ा ही था कि उनकी नज़र उनके बाजू पर धीरे-धीरे चलते हुए एक काले च्योंटे पर पड़ी। जैसे ही उन्होंने कीड़े को देखा वे भोजन छोड़ कर खड़े हो गए। इस पर माँ ने पूछा कि क्या भोजन अच्छा नहीं लगा? इस पर शेख अयाज़ के पिता ने जवाब दिया कि ऐसी कोई बात नहीं है। उन्होंने एक घर वाले को बेघर कर दिया है वे उसी को उसके घर यानि कुँए के पास छोड़ने जा रहें हैं।</a:t>
            </a:r>
            <a:endParaRPr lang="en-GB" dirty="0"/>
          </a:p>
        </p:txBody>
      </p:sp>
      <p:sp>
        <p:nvSpPr>
          <p:cNvPr id="3" name="Title 2"/>
          <p:cNvSpPr>
            <a:spLocks noGrp="1"/>
          </p:cNvSpPr>
          <p:nvPr>
            <p:ph type="title"/>
          </p:nvPr>
        </p:nvSpPr>
        <p:spPr>
          <a:xfrm>
            <a:off x="533400" y="228600"/>
            <a:ext cx="8229600" cy="838200"/>
          </a:xfrm>
        </p:spPr>
        <p:txBody>
          <a:bodyPr/>
          <a:lstStyle/>
          <a:p>
            <a:pPr algn="ctr"/>
            <a:r>
              <a:rPr lang="hi-IN" b="1" spc="0"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शेख अयाज़</a:t>
            </a:r>
            <a:endParaRPr lang="en-GB" b="1" spc="0"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4" name="~PP3993.WAV">
            <a:hlinkClick r:id="" action="ppaction://media"/>
          </p:cNvPr>
          <p:cNvPicPr>
            <a:picLocks noRot="1" noChangeAspect="1"/>
          </p:cNvPicPr>
          <p:nvPr>
            <a:wavAudioFile r:embed="rId1" name="~PP3993.WAV"/>
          </p:nvPr>
        </p:nvPicPr>
        <p:blipFill>
          <a:blip r:embed="rId3"/>
          <a:stretch>
            <a:fillRect/>
          </a:stretch>
        </p:blipFill>
        <p:spPr>
          <a:xfrm>
            <a:off x="8696325" y="6410325"/>
            <a:ext cx="304800" cy="304800"/>
          </a:xfrm>
          <a:prstGeom prst="rect">
            <a:avLst/>
          </a:prstGeom>
        </p:spPr>
      </p:pic>
      <p:pic>
        <p:nvPicPr>
          <p:cNvPr id="3075" name="Picture 3"/>
          <p:cNvPicPr>
            <a:picLocks noChangeAspect="1" noChangeArrowheads="1"/>
          </p:cNvPicPr>
          <p:nvPr/>
        </p:nvPicPr>
        <p:blipFill>
          <a:blip r:embed="rId4"/>
          <a:srcRect/>
          <a:stretch>
            <a:fillRect/>
          </a:stretch>
        </p:blipFill>
        <p:spPr bwMode="auto">
          <a:xfrm>
            <a:off x="3244290" y="5070231"/>
            <a:ext cx="2068794" cy="1528763"/>
          </a:xfrm>
          <a:prstGeom prst="rect">
            <a:avLst/>
          </a:prstGeom>
          <a:noFill/>
          <a:ln w="9525">
            <a:noFill/>
            <a:miter lim="800000"/>
            <a:headEnd/>
            <a:tailEnd/>
          </a:ln>
          <a:effectLst/>
        </p:spPr>
      </p:pic>
    </p:spTree>
  </p:cSld>
  <p:clrMapOvr>
    <a:masterClrMapping/>
  </p:clrMapOvr>
  <p:transition advTm="22848">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i-IN" dirty="0" smtClean="0"/>
              <a:t>बाइबिल और जितने भी दूसरे पवित्र ग्रन्थ हैं उनमें नूह नाम के एक ईश्वर के सन्देश वाहक का वर्णन मिलता है। उनका असली नाम नूह नहीं था उनका नाम लश्कर था, लेकिन अरब के लोग उनको इस नाम से याद करते हैं क्योंकि वे सारी उम्र रोते रहे अर्थात दूसरों के दुःख में दुखी रहते थे।</a:t>
            </a:r>
            <a:endParaRPr lang="en-GB" dirty="0"/>
          </a:p>
        </p:txBody>
      </p:sp>
      <p:sp>
        <p:nvSpPr>
          <p:cNvPr id="3" name="Title 2"/>
          <p:cNvSpPr>
            <a:spLocks noGrp="1"/>
          </p:cNvSpPr>
          <p:nvPr>
            <p:ph type="title"/>
          </p:nvPr>
        </p:nvSpPr>
        <p:spPr/>
        <p:txBody>
          <a:bodyPr/>
          <a:lstStyle/>
          <a:p>
            <a:pPr algn="ctr"/>
            <a:r>
              <a:rPr lang="hi-IN" b="1" spc="0"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लश्कर</a:t>
            </a:r>
            <a:endParaRPr lang="en-GB" b="1" spc="0" dirty="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4" name="~PP3594.WAV">
            <a:hlinkClick r:id="" action="ppaction://media"/>
          </p:cNvPr>
          <p:cNvPicPr>
            <a:picLocks noRot="1" noChangeAspect="1"/>
          </p:cNvPicPr>
          <p:nvPr>
            <a:wavAudioFile r:embed="rId1" name="~PP3594.WAV"/>
          </p:nvPr>
        </p:nvPicPr>
        <p:blipFill>
          <a:blip r:embed="rId3"/>
          <a:stretch>
            <a:fillRect/>
          </a:stretch>
        </p:blipFill>
        <p:spPr>
          <a:xfrm>
            <a:off x="8696325" y="6410325"/>
            <a:ext cx="304800" cy="304800"/>
          </a:xfrm>
          <a:prstGeom prst="rect">
            <a:avLst/>
          </a:prstGeom>
        </p:spPr>
      </p:pic>
    </p:spTree>
  </p:cSld>
  <p:clrMapOvr>
    <a:masterClrMapping/>
  </p:clrMapOvr>
  <p:transition advTm="15818">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143</TotalTime>
  <Words>994</Words>
  <Application>Microsoft Office PowerPoint</Application>
  <PresentationFormat>On-screen Show (4:3)</PresentationFormat>
  <Paragraphs>43</Paragraphs>
  <Slides>14</Slides>
  <Notes>0</Notes>
  <HiddenSlides>0</HiddenSlides>
  <MMClips>15</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  Project : अब कहा दूसरे के दुःख से दुखी होने वाले    subject : Hindi </vt:lpstr>
      <vt:lpstr>अब कहा दूसरे के दुःख से दुखी होने वाले          लेखक - निदा फ़ाज़ली</vt:lpstr>
      <vt:lpstr> लेखक परिचय लेखक - निदा फ़ाज़ली जन्म - 12 अक्तूबर 1938 (दिल्ली) </vt:lpstr>
      <vt:lpstr>पाठ प्रवेश  प्रकृति ने यह धरती उन सभी जीवधारियों के लिए दान में दी थी जिन्हें खुद प्रकृति ने ही जन्म दिया था। लेकिन समय के साथ-साथ हुआ यह कि आदमी नाम के प्रकृति के सबसे अनोखे चमत्कार ने धीरे-धीरे पूरी धरती को अपनी जायदाद बना दिया और अन्य दूसरे सभी जीवधारियों को इधर -उधर भटकने के लिए छोड़ दिया। </vt:lpstr>
      <vt:lpstr>अब कहा दूसरे के दुःख से दुखी होने वाले </vt:lpstr>
      <vt:lpstr>पाठ  सारांश</vt:lpstr>
      <vt:lpstr>सुलेमान</vt:lpstr>
      <vt:lpstr>शेख अयाज़</vt:lpstr>
      <vt:lpstr>लश्कर</vt:lpstr>
      <vt:lpstr>प्रकृति की शक्ति</vt:lpstr>
      <vt:lpstr>खेद</vt:lpstr>
      <vt:lpstr>कबूतरों</vt:lpstr>
      <vt:lpstr>Slide 13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17</cp:revision>
  <dcterms:created xsi:type="dcterms:W3CDTF">2019-10-22T17:48:53Z</dcterms:created>
  <dcterms:modified xsi:type="dcterms:W3CDTF">2019-10-23T02:22:34Z</dcterms:modified>
</cp:coreProperties>
</file>