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DCE25F6-A08B-46D0-9B7D-EFFE4BD68AFB}" type="datetimeFigureOut">
              <a:rPr lang="en-US" smtClean="0"/>
              <a:t>14/11/2016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2AA270-B71B-468E-9481-19F2311EEE1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DCE25F6-A08B-46D0-9B7D-EFFE4BD68AFB}" type="datetimeFigureOut">
              <a:rPr lang="en-US" smtClean="0"/>
              <a:t>14/11/2016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2AA270-B71B-468E-9481-19F2311EEE1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DCE25F6-A08B-46D0-9B7D-EFFE4BD68AFB}" type="datetimeFigureOut">
              <a:rPr lang="en-US" smtClean="0"/>
              <a:t>14/11/2016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2AA270-B71B-468E-9481-19F2311EEE1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DCE25F6-A08B-46D0-9B7D-EFFE4BD68AFB}" type="datetimeFigureOut">
              <a:rPr lang="en-US" smtClean="0"/>
              <a:t>14/11/2016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2AA270-B71B-468E-9481-19F2311EEE1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DCE25F6-A08B-46D0-9B7D-EFFE4BD68AFB}" type="datetimeFigureOut">
              <a:rPr lang="en-US" smtClean="0"/>
              <a:t>14/11/2016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2AA270-B71B-468E-9481-19F2311EEE19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DCE25F6-A08B-46D0-9B7D-EFFE4BD68AFB}" type="datetimeFigureOut">
              <a:rPr lang="en-US" smtClean="0"/>
              <a:t>14/11/2016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2AA270-B71B-468E-9481-19F2311EEE1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DCE25F6-A08B-46D0-9B7D-EFFE4BD68AFB}" type="datetimeFigureOut">
              <a:rPr lang="en-US" smtClean="0"/>
              <a:t>14/11/2016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2AA270-B71B-468E-9481-19F2311EEE1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DCE25F6-A08B-46D0-9B7D-EFFE4BD68AFB}" type="datetimeFigureOut">
              <a:rPr lang="en-US" smtClean="0"/>
              <a:t>14/11/2016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2AA270-B71B-468E-9481-19F2311EEE1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DCE25F6-A08B-46D0-9B7D-EFFE4BD68AFB}" type="datetimeFigureOut">
              <a:rPr lang="en-US" smtClean="0"/>
              <a:t>14/11/2016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2AA270-B71B-468E-9481-19F2311EEE19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DCE25F6-A08B-46D0-9B7D-EFFE4BD68AFB}" type="datetimeFigureOut">
              <a:rPr lang="en-US" smtClean="0"/>
              <a:t>14/11/2016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2AA270-B71B-468E-9481-19F2311EEE1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DCE25F6-A08B-46D0-9B7D-EFFE4BD68AFB}" type="datetimeFigureOut">
              <a:rPr lang="en-US" smtClean="0"/>
              <a:t>14/11/2016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02AA270-B71B-468E-9481-19F2311EEE1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CDCE25F6-A08B-46D0-9B7D-EFFE4BD68AFB}" type="datetimeFigureOut">
              <a:rPr lang="en-US" smtClean="0"/>
              <a:t>14/11/2016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302AA270-B71B-468E-9481-19F2311EEE19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2992902"/>
          </a:xfrm>
        </p:spPr>
        <p:txBody>
          <a:bodyPr>
            <a:normAutofit/>
          </a:bodyPr>
          <a:lstStyle/>
          <a:p>
            <a:pPr algn="ctr"/>
            <a:r>
              <a:rPr lang="en-US" sz="4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Presentation on</a:t>
            </a:r>
            <a:r>
              <a:rPr lang="en-US" sz="4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:-</a:t>
            </a:r>
            <a:r>
              <a:rPr lang="en-US" sz="4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4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Software Development Life Cycle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32560" y="4038600"/>
            <a:ext cx="7406640" cy="2438400"/>
          </a:xfrm>
        </p:spPr>
        <p:txBody>
          <a:bodyPr/>
          <a:lstStyle/>
          <a:p>
            <a:r>
              <a:rPr lang="en-US" sz="2800" dirty="0" smtClean="0">
                <a:solidFill>
                  <a:schemeClr val="accent1">
                    <a:lumMod val="50000"/>
                  </a:schemeClr>
                </a:solidFill>
              </a:rPr>
              <a:t>                                               </a:t>
            </a:r>
            <a:r>
              <a:rPr lang="en-US" sz="28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Presented By:-</a:t>
            </a:r>
          </a:p>
          <a:p>
            <a:pPr algn="ctr"/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</a:t>
            </a:r>
            <a:r>
              <a:rPr lang="en-US" sz="3200" b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Varsha</a:t>
            </a:r>
            <a:r>
              <a:rPr lang="en-US" sz="32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Harke</a:t>
            </a:r>
            <a:endParaRPr lang="en-US" sz="3200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1143000"/>
            <a:ext cx="7498080" cy="3886200"/>
          </a:xfrm>
        </p:spPr>
        <p:txBody>
          <a:bodyPr>
            <a:normAutofit/>
          </a:bodyPr>
          <a:lstStyle/>
          <a:p>
            <a:r>
              <a:rPr lang="en-US" sz="6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THANK YOU</a:t>
            </a:r>
            <a:endParaRPr lang="en-US" sz="6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533400"/>
            <a:ext cx="7498080" cy="1295400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CONTENTS</a:t>
            </a:r>
            <a:endParaRPr lang="en-US" sz="36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752600"/>
            <a:ext cx="7498080" cy="4495800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sz="28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Introduction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Requirements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Analysis and Design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Implementation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Testing 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Deployment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Maintenance</a:t>
            </a:r>
          </a:p>
          <a:p>
            <a:pPr>
              <a:buFont typeface="Wingdings" pitchFamily="2" charset="2"/>
              <a:buChar char="Ø"/>
            </a:pPr>
            <a:endParaRPr lang="en-US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533400"/>
            <a:ext cx="7498080" cy="1143000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INTRODUCTION</a:t>
            </a:r>
            <a:endParaRPr lang="en-US" sz="36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435608" y="1828800"/>
            <a:ext cx="7498080" cy="4419600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en-US" sz="28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SDLC is a process which includes various phases that are followed to develop the software application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It includes following phases:</a:t>
            </a:r>
          </a:p>
          <a:p>
            <a:pPr>
              <a:buNone/>
            </a:pPr>
            <a:r>
              <a:rPr lang="en-US" sz="28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1. Requirements</a:t>
            </a:r>
          </a:p>
          <a:p>
            <a:pPr>
              <a:buNone/>
            </a:pPr>
            <a:r>
              <a:rPr lang="en-US" sz="28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2. Analysis and Design</a:t>
            </a:r>
          </a:p>
          <a:p>
            <a:pPr>
              <a:buNone/>
            </a:pPr>
            <a:r>
              <a:rPr lang="en-US" sz="28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3. Implementation</a:t>
            </a:r>
          </a:p>
          <a:p>
            <a:pPr>
              <a:buNone/>
            </a:pPr>
            <a:r>
              <a:rPr lang="en-US" sz="28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4. Testing</a:t>
            </a:r>
          </a:p>
          <a:p>
            <a:pPr>
              <a:buNone/>
            </a:pPr>
            <a:r>
              <a:rPr lang="en-US" sz="28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5. Deployment</a:t>
            </a:r>
          </a:p>
          <a:p>
            <a:pPr>
              <a:buNone/>
            </a:pPr>
            <a:r>
              <a:rPr lang="en-US" sz="28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6. Maintenance</a:t>
            </a:r>
            <a:endParaRPr lang="en-US" sz="2800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USER\Desktop\bluetooth\software-development-life-cycle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90600" y="838200"/>
            <a:ext cx="7772400" cy="5562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533400"/>
            <a:ext cx="7498080" cy="1143000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Requirement</a:t>
            </a:r>
            <a:endParaRPr lang="en-US" sz="36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435608" y="1828800"/>
            <a:ext cx="7498080" cy="44196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8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Business requirement are gathered in this phase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Requirement elicitation analysis is a process of collection the requirements of a system from customer</a:t>
            </a:r>
            <a:endParaRPr lang="en-US" sz="2800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Output:- SRS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533400"/>
            <a:ext cx="7498080" cy="1143000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Analysis and Design</a:t>
            </a:r>
            <a:endParaRPr lang="en-US" sz="36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435608" y="1828800"/>
            <a:ext cx="7498080" cy="44196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8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High level design:- Overall design of system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Low level design:-Detailed design of system</a:t>
            </a:r>
          </a:p>
          <a:p>
            <a:pPr>
              <a:buFont typeface="Wingdings" pitchFamily="2" charset="2"/>
              <a:buChar char="Ø"/>
            </a:pPr>
            <a:endParaRPr lang="en-US" sz="2800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Output:- Architectural plan, Database design, Module design, Screen design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533400"/>
            <a:ext cx="7498080" cy="1143000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Testing</a:t>
            </a:r>
            <a:endParaRPr lang="en-US" sz="36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435608" y="1828800"/>
            <a:ext cx="7498080" cy="44196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8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It includes detection of defects in the software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Checking implemented functionality with respect to requirements</a:t>
            </a:r>
          </a:p>
          <a:p>
            <a:pPr>
              <a:buFont typeface="Wingdings" pitchFamily="2" charset="2"/>
              <a:buChar char="Ø"/>
            </a:pPr>
            <a:endParaRPr lang="en-US" sz="2800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Output:-</a:t>
            </a:r>
            <a:r>
              <a:rPr lang="en-US" sz="28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Test scenarios, Test cases, Test scripts and Defect report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533400"/>
            <a:ext cx="7498080" cy="1143000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Deployment</a:t>
            </a:r>
            <a:endParaRPr lang="en-US" sz="36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435608" y="1828800"/>
            <a:ext cx="7498080" cy="44196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8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Deploy software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Creation of user manual</a:t>
            </a:r>
          </a:p>
          <a:p>
            <a:pPr>
              <a:buFont typeface="Wingdings" pitchFamily="2" charset="2"/>
              <a:buChar char="Ø"/>
            </a:pPr>
            <a:endParaRPr lang="en-US" sz="2800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Output:- User manual, Release notes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533400"/>
            <a:ext cx="7498080" cy="1143000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Maintenance</a:t>
            </a:r>
            <a:endParaRPr lang="en-US" sz="36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435608" y="1828800"/>
            <a:ext cx="7498080" cy="44196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8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Preventive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Corrective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Perfective and Adaptive</a:t>
            </a:r>
          </a:p>
          <a:p>
            <a:pPr>
              <a:buFont typeface="Wingdings" pitchFamily="2" charset="2"/>
              <a:buChar char="Ø"/>
            </a:pPr>
            <a:endParaRPr lang="en-US" sz="2800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Output:- code change, change request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58</TotalTime>
  <Words>186</Words>
  <Application>Microsoft Office PowerPoint</Application>
  <PresentationFormat>On-screen Show (4:3)</PresentationFormat>
  <Paragraphs>46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Solstice</vt:lpstr>
      <vt:lpstr>Presentation on:- Software Development Life Cycle</vt:lpstr>
      <vt:lpstr>CONTENTS</vt:lpstr>
      <vt:lpstr>INTRODUCTION</vt:lpstr>
      <vt:lpstr>Slide 4</vt:lpstr>
      <vt:lpstr>Requirement</vt:lpstr>
      <vt:lpstr>Analysis and Design</vt:lpstr>
      <vt:lpstr>Testing</vt:lpstr>
      <vt:lpstr>Deployment</vt:lpstr>
      <vt:lpstr>Maintenance</vt:lpstr>
      <vt:lpstr>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on:- Software Development Life Cycle</dc:title>
  <dc:creator>USER</dc:creator>
  <cp:lastModifiedBy>USER</cp:lastModifiedBy>
  <cp:revision>11</cp:revision>
  <dcterms:created xsi:type="dcterms:W3CDTF">2016-11-15T04:52:48Z</dcterms:created>
  <dcterms:modified xsi:type="dcterms:W3CDTF">2016-11-15T05:51:07Z</dcterms:modified>
</cp:coreProperties>
</file>