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2056" name="Rectangle 8"/>
          <p:cNvSpPr>
            <a:spLocks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11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2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9" name="Rectangle 5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30" name="Rectangle 6"/>
          <p:cNvSpPr>
            <a:spLocks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Academics</a:t>
            </a:r>
            <a:br>
              <a:rPr lang="en-US" dirty="0"/>
            </a:br>
            <a:r>
              <a:rPr lang="en-US" sz="2000" dirty="0"/>
              <a:t>Master setup-</a:t>
            </a:r>
            <a:r>
              <a:rPr lang="en-US" sz="2000" b="1" dirty="0"/>
              <a:t>Grade set Master</a:t>
            </a:r>
            <a:br>
              <a:rPr lang="en-US" sz="2000" dirty="0"/>
            </a:br>
            <a:r>
              <a:rPr lang="en-US" sz="2000" dirty="0"/>
              <a:t>To create new grade you have to click on New Grade Master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7745" y="2091055"/>
            <a:ext cx="10363200" cy="45872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000"/>
              <a:t>Fill the data and click on Submit button.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70735" y="1600200"/>
            <a:ext cx="8049895" cy="4526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000"/>
              <a:t>You can add grade details by clicking on action button.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47090" y="1600200"/>
            <a:ext cx="10735310" cy="49034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000"/>
              <a:t>Standard Defination </a:t>
            </a:r>
            <a:br>
              <a:rPr lang="en-US" sz="2000"/>
            </a:br>
            <a:r>
              <a:rPr lang="en-US" sz="2000"/>
              <a:t>To create Standard-you have click on New standard.</a:t>
            </a:r>
            <a:br>
              <a:rPr lang="en-US" sz="2000"/>
            </a:br>
            <a:r>
              <a:rPr lang="en-US" sz="2000"/>
              <a:t>Fill the details and submit.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14985" y="1600200"/>
            <a:ext cx="11067415" cy="49034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000"/>
              <a:t>You can add,update standard,Divisions,classes and Mapping of standard class teachers,subject.</a:t>
            </a:r>
            <a:br>
              <a:rPr lang="en-US" sz="2000"/>
            </a:br>
            <a:r>
              <a:rPr lang="en-US" sz="2000"/>
              <a:t>by clicking on that pericular button.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10235" y="1600200"/>
            <a:ext cx="10972165" cy="47974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2000"/>
              <a:t>You can update data by clicking on perticular standard checkbox.</a:t>
            </a:r>
            <a:br>
              <a:rPr lang="en-US" sz="2000"/>
            </a:br>
            <a:r>
              <a:rPr lang="en-US" sz="2000"/>
              <a:t>create divisions,give names to the divisions,specify the grade set,create shift,specify class teacher name,Attendance type etc. and click on submit.</a:t>
            </a:r>
            <a:endParaRPr lang="en-US" sz="2000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09600" y="1600200"/>
            <a:ext cx="11092180" cy="50012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637</Words>
  <Application>WPS Presentation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SimSun</vt:lpstr>
      <vt:lpstr>Wingdings</vt:lpstr>
      <vt:lpstr>Microsoft YaHei</vt:lpstr>
      <vt:lpstr>Arial Unicode MS</vt:lpstr>
      <vt:lpstr>Calibri</vt:lpstr>
      <vt:lpstr>Business Cooperate</vt:lpstr>
      <vt:lpstr>Academics Master setup-Grade set Master To create new grade you have to click on New Grade Master</vt:lpstr>
      <vt:lpstr>Fill the data and click on Submit button.</vt:lpstr>
      <vt:lpstr>You can add grade details by clicking on action button.</vt:lpstr>
      <vt:lpstr>Standard Defination  To create Standard-you have click on New standard. Fill the details and submit.</vt:lpstr>
      <vt:lpstr>You can add,update standard,Divisions,classes and Mapping of standard class teachers,subject. by clicking on that pericular button.</vt:lpstr>
      <vt:lpstr>You can update data by clicking on perticular standard checkbox. create divisions,give names to the divisions,specify the grade set,create shift,specify class teacher name,Attendance type etc. and click on submit.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Academics Master setup-Grade set Master</dc:title>
  <dc:creator>Mayur</dc:creator>
  <cp:lastModifiedBy>Mayur</cp:lastModifiedBy>
  <cp:revision>12</cp:revision>
  <dcterms:created xsi:type="dcterms:W3CDTF">2023-10-04T09:04:00Z</dcterms:created>
  <dcterms:modified xsi:type="dcterms:W3CDTF">2023-10-09T10:19:22Z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D695CDAAE86D4238A648D2369B0B53B3_12</vt:lpwstr>
  </property>
  <property fmtid="{D5CDD505-2E9C-101B-9397-08002B2CF9AE}" pid="3" name="KSOProductBuildVer">
    <vt:lpwstr>1033-12.2.0.13266</vt:lpwstr>
  </property>
</Properties>
</file>