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BA62E-A3D7-4C95-8101-52AEA52E19AD}" type="datetimeFigureOut">
              <a:rPr lang="en-US" smtClean="0"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53663-4C6F-4358-8444-6F041542A8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Parent </a:t>
            </a:r>
            <a:r>
              <a:rPr lang="en-US" dirty="0" err="1" smtClean="0"/>
              <a:t>metting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Parent metting</vt:lpstr>
      <vt:lpstr>Slide 2</vt:lpstr>
      <vt:lpstr>Slide 3</vt:lpstr>
      <vt:lpstr>4</vt:lpstr>
      <vt:lpstr>Slide 5</vt:lpstr>
      <vt:lpstr>Slide 6</vt:lpstr>
      <vt:lpstr>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metting</dc:title>
  <dc:creator>shrin</dc:creator>
  <cp:lastModifiedBy>shrin</cp:lastModifiedBy>
  <cp:revision>1</cp:revision>
  <dcterms:created xsi:type="dcterms:W3CDTF">2023-08-26T09:13:08Z</dcterms:created>
  <dcterms:modified xsi:type="dcterms:W3CDTF">2023-08-26T09:14:09Z</dcterms:modified>
</cp:coreProperties>
</file>