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1524A-74DC-4138-9B66-228EAF89D58D}" type="datetimeFigureOut">
              <a:rPr lang="en-US" smtClean="0"/>
              <a:t>04/07/20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179A4-592A-467A-9653-BC7E0D2E5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29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1524A-74DC-4138-9B66-228EAF89D58D}" type="datetimeFigureOut">
              <a:rPr lang="en-US" smtClean="0"/>
              <a:t>04/07/20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179A4-592A-467A-9653-BC7E0D2E5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317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1524A-74DC-4138-9B66-228EAF89D58D}" type="datetimeFigureOut">
              <a:rPr lang="en-US" smtClean="0"/>
              <a:t>04/07/20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179A4-592A-467A-9653-BC7E0D2E5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245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1524A-74DC-4138-9B66-228EAF89D58D}" type="datetimeFigureOut">
              <a:rPr lang="en-US" smtClean="0"/>
              <a:t>04/07/20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179A4-592A-467A-9653-BC7E0D2E5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64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1524A-74DC-4138-9B66-228EAF89D58D}" type="datetimeFigureOut">
              <a:rPr lang="en-US" smtClean="0"/>
              <a:t>04/07/20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179A4-592A-467A-9653-BC7E0D2E5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430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1524A-74DC-4138-9B66-228EAF89D58D}" type="datetimeFigureOut">
              <a:rPr lang="en-US" smtClean="0"/>
              <a:t>04/07/20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179A4-592A-467A-9653-BC7E0D2E5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687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1524A-74DC-4138-9B66-228EAF89D58D}" type="datetimeFigureOut">
              <a:rPr lang="en-US" smtClean="0"/>
              <a:t>04/07/20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179A4-592A-467A-9653-BC7E0D2E5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436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1524A-74DC-4138-9B66-228EAF89D58D}" type="datetimeFigureOut">
              <a:rPr lang="en-US" smtClean="0"/>
              <a:t>04/07/20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179A4-592A-467A-9653-BC7E0D2E5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292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1524A-74DC-4138-9B66-228EAF89D58D}" type="datetimeFigureOut">
              <a:rPr lang="en-US" smtClean="0"/>
              <a:t>04/07/20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179A4-592A-467A-9653-BC7E0D2E5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203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1524A-74DC-4138-9B66-228EAF89D58D}" type="datetimeFigureOut">
              <a:rPr lang="en-US" smtClean="0"/>
              <a:t>04/07/20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179A4-592A-467A-9653-BC7E0D2E5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328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1524A-74DC-4138-9B66-228EAF89D58D}" type="datetimeFigureOut">
              <a:rPr lang="en-US" smtClean="0"/>
              <a:t>04/07/20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179A4-592A-467A-9653-BC7E0D2E5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364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1524A-74DC-4138-9B66-228EAF89D58D}" type="datetimeFigureOut">
              <a:rPr lang="en-US" smtClean="0"/>
              <a:t>04/07/20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179A4-592A-467A-9653-BC7E0D2E5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907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90800"/>
            <a:ext cx="7772400" cy="1470025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Please wait while all participant joins the session</a:t>
            </a:r>
            <a:endParaRPr lang="en-US" b="1" dirty="0">
              <a:solidFill>
                <a:srgbClr val="0070C0"/>
              </a:solidFill>
            </a:endParaRPr>
          </a:p>
        </p:txBody>
      </p:sp>
      <p:pic>
        <p:nvPicPr>
          <p:cNvPr id="4" name="Picture 4" descr="D:\_VIDYALEKHA\LOGO_BROCHURE\Vidyalekha_final_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70164"/>
            <a:ext cx="4523505" cy="14025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274099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828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Please allow audio option on your mobile left bottom corner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Please click on stop video on device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80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Classroom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Please update your staff app </a:t>
            </a:r>
          </a:p>
          <a:p>
            <a:r>
              <a:rPr lang="en-US" sz="4800" dirty="0" smtClean="0"/>
              <a:t>Ask parents to update Parent App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88028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are closing this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If any queries then ask on respective </a:t>
            </a:r>
            <a:r>
              <a:rPr lang="en-US" sz="4400" dirty="0" err="1" smtClean="0"/>
              <a:t>whatsup</a:t>
            </a:r>
            <a:r>
              <a:rPr lang="en-US" sz="4400" dirty="0" smtClean="0"/>
              <a:t> group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53158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45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Please wait while all participant joins the session</vt:lpstr>
      <vt:lpstr>Please allow audio option on your mobile left bottom corner   Please click on stop video on device </vt:lpstr>
      <vt:lpstr>Virtual Classroom</vt:lpstr>
      <vt:lpstr>We are closing this session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Please wait while all participant joining session</dc:title>
  <dc:creator>Shree</dc:creator>
  <cp:lastModifiedBy>Shree</cp:lastModifiedBy>
  <cp:revision>7</cp:revision>
  <dcterms:created xsi:type="dcterms:W3CDTF">2020-04-07T08:44:17Z</dcterms:created>
  <dcterms:modified xsi:type="dcterms:W3CDTF">2020-04-07T11:50:47Z</dcterms:modified>
</cp:coreProperties>
</file>