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2E38EA-8B73-4E5D-8801-997AE86B486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AD5A68-C1A1-42D0-BF17-DC700390AF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school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Sufiyaan  lm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221163"/>
          </a:xfrm>
        </p:spPr>
        <p:txBody>
          <a:bodyPr/>
          <a:lstStyle/>
          <a:p>
            <a:pPr lvl="1"/>
            <a:r>
              <a:rPr lang="en-US" dirty="0" smtClean="0"/>
              <a:t>Our school is very best</a:t>
            </a:r>
          </a:p>
          <a:p>
            <a:r>
              <a:rPr lang="en-US" dirty="0" smtClean="0"/>
              <a:t>Our school as many branches</a:t>
            </a:r>
          </a:p>
          <a:p>
            <a:r>
              <a:rPr lang="en-US" dirty="0" smtClean="0"/>
              <a:t>Our school is very big</a:t>
            </a:r>
          </a:p>
          <a:p>
            <a:r>
              <a:rPr lang="en-US" dirty="0" smtClean="0"/>
              <a:t>Our school garden is very big</a:t>
            </a:r>
          </a:p>
        </p:txBody>
      </p:sp>
    </p:spTree>
    <p:extLst>
      <p:ext uri="{BB962C8B-B14F-4D97-AF65-F5344CB8AC3E}">
        <p14:creationId xmlns:p14="http://schemas.microsoft.com/office/powerpoint/2010/main" val="3269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dni school belgaum football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5428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adni school belgaum football t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madni school belgaum football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" y="160338"/>
            <a:ext cx="7772828" cy="71587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A3VU2B5T\image-20150831-17760-o7mmz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6" y="2410968"/>
            <a:ext cx="4133088" cy="20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A3VU2B5T\image-20150831-17760-o7mmz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01000" cy="61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Microsoft\Windows\Temporary Internet Files\Content.IE5\9IA67D57\Kew Gardens, Surrey, Engla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4" y="475456"/>
            <a:ext cx="8283846" cy="62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AppData\Local\Microsoft\Windows\Temporary Internet Files\Content.IE5\9IA67D57\football-grou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5" y="-76200"/>
            <a:ext cx="929621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AppData\Local\Microsoft\Windows\Temporary Internet Files\Content.IE5\A3VU2B5T\807_38_2234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AppData\Local\Microsoft\Windows\Temporary Internet Files\Content.IE5\A3VU2B5T\807_38_2234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AppData\Local\Microsoft\Windows\Temporary Internet Files\Content.IE5\A3VU2B5T\807_38_2234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AppData\Local\Microsoft\Windows\Temporary Internet Files\Content.IE5\A3VU2B5T\807_38_2234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28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Our school </vt:lpstr>
      <vt:lpstr>Our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admin</dc:creator>
  <cp:lastModifiedBy>admin</cp:lastModifiedBy>
  <cp:revision>3</cp:revision>
  <dcterms:created xsi:type="dcterms:W3CDTF">2020-01-21T07:25:02Z</dcterms:created>
  <dcterms:modified xsi:type="dcterms:W3CDTF">2020-01-21T07:52:22Z</dcterms:modified>
</cp:coreProperties>
</file>