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169FE6-8A53-4FFF-80C9-344BAA304A3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82FC21-BA25-467E-AEFA-ABBB6A63512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71059" cy="1155030"/>
          </a:xfrm>
        </p:spPr>
        <p:txBody>
          <a:bodyPr/>
          <a:lstStyle/>
          <a:p>
            <a:r>
              <a:rPr lang="en-US" dirty="0" smtClean="0"/>
              <a:t>Alphabetic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5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Caps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Lt is toggle key which is used to type text 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capital or small letters.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bar and tab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Space bar: It is used to  keep distance between</a:t>
            </a:r>
          </a:p>
          <a:p>
            <a:pPr marL="137160" indent="0">
              <a:buNone/>
            </a:pPr>
            <a:r>
              <a:rPr lang="en-US" dirty="0" smtClean="0"/>
              <a:t>   two words/characters. </a:t>
            </a:r>
          </a:p>
          <a:p>
            <a:pPr marL="137160" indent="0">
              <a:buNone/>
            </a:pPr>
            <a:r>
              <a:rPr lang="en-US" dirty="0" err="1" smtClean="0"/>
              <a:t>tab:it</a:t>
            </a:r>
            <a:r>
              <a:rPr lang="en-US" dirty="0" smtClean="0"/>
              <a:t> is used to keep distance in half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6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46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Alphabetic</vt:lpstr>
      <vt:lpstr>Caps lock</vt:lpstr>
      <vt:lpstr>Space bar and tab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Alphabetic</dc:title>
  <dc:creator>admin</dc:creator>
  <cp:lastModifiedBy>admin</cp:lastModifiedBy>
  <cp:revision>5</cp:revision>
  <dcterms:created xsi:type="dcterms:W3CDTF">2020-02-27T08:42:27Z</dcterms:created>
  <dcterms:modified xsi:type="dcterms:W3CDTF">2020-02-27T09:14:59Z</dcterms:modified>
</cp:coreProperties>
</file>