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7D828D-59D5-41FD-A8C4-21A86F2E25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308CBB-4AD8-4315-A786-6BF63E9F43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lgerian" pitchFamily="82" charset="0"/>
              </a:rPr>
              <a:t>Camputer</a:t>
            </a:r>
            <a:r>
              <a:rPr lang="en-US" dirty="0" smtClean="0">
                <a:latin typeface="Algerian" pitchFamily="82" charset="0"/>
              </a:rPr>
              <a:t> and </a:t>
            </a:r>
            <a:r>
              <a:rPr lang="en-US" dirty="0" err="1" smtClean="0">
                <a:latin typeface="Algerian" pitchFamily="82" charset="0"/>
              </a:rPr>
              <a:t>it,s</a:t>
            </a:r>
            <a:r>
              <a:rPr lang="en-US" dirty="0" smtClean="0">
                <a:latin typeface="Algerian" pitchFamily="82" charset="0"/>
              </a:rPr>
              <a:t>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part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Faariz</a:t>
            </a:r>
            <a:r>
              <a:rPr lang="en-US" sz="4800" dirty="0" smtClean="0"/>
              <a:t>  .m. </a:t>
            </a:r>
            <a:r>
              <a:rPr lang="en-US" sz="4800" dirty="0" err="1" smtClean="0"/>
              <a:t>tapalwale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63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parts of computer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1. Keyboard</a:t>
            </a:r>
          </a:p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2. Mouse</a:t>
            </a:r>
          </a:p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3. </a:t>
            </a:r>
            <a:r>
              <a:rPr lang="en-US" sz="3200" dirty="0" err="1" smtClean="0">
                <a:latin typeface="Algerian" pitchFamily="82" charset="0"/>
              </a:rPr>
              <a:t>c.p.u</a:t>
            </a:r>
            <a:endParaRPr lang="en-US" sz="3200" dirty="0" smtClean="0">
              <a:latin typeface="Algerian" pitchFamily="82" charset="0"/>
            </a:endParaRPr>
          </a:p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4.Monitor</a:t>
            </a:r>
          </a:p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5. Speaker</a:t>
            </a:r>
          </a:p>
          <a:p>
            <a:pPr indent="0">
              <a:buNone/>
            </a:pPr>
            <a:r>
              <a:rPr lang="en-US" sz="3200" dirty="0" smtClean="0">
                <a:latin typeface="Algerian" pitchFamily="82" charset="0"/>
              </a:rPr>
              <a:t>6. printer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84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27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Couture</vt:lpstr>
      <vt:lpstr>Camputer and it,s  part</vt:lpstr>
      <vt:lpstr>parts of computer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OF COMPUTER</dc:title>
  <dc:creator>admin</dc:creator>
  <cp:lastModifiedBy>admin</cp:lastModifiedBy>
  <cp:revision>13</cp:revision>
  <dcterms:created xsi:type="dcterms:W3CDTF">2020-02-17T05:19:21Z</dcterms:created>
  <dcterms:modified xsi:type="dcterms:W3CDTF">2020-03-04T04:16:18Z</dcterms:modified>
</cp:coreProperties>
</file>