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7" r:id="rId2"/>
    <p:sldId id="263" r:id="rId3"/>
    <p:sldId id="266" r:id="rId4"/>
    <p:sldId id="268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8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4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01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0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1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0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2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5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7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4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slow"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wma" /><Relationship Id="rId1" Type="http://schemas.microsoft.com/office/2007/relationships/media" Target="../media/media1.wma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wma" /><Relationship Id="rId1" Type="http://schemas.microsoft.com/office/2007/relationships/media" Target="../media/media2.wma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wma" /><Relationship Id="rId1" Type="http://schemas.microsoft.com/office/2007/relationships/media" Target="../media/media3.wma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1AA7-3289-B74A-8F32-1E0108D0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411" y="557408"/>
            <a:ext cx="9084120" cy="1680968"/>
          </a:xfrm>
        </p:spPr>
        <p:txBody>
          <a:bodyPr anchor="ctr"/>
          <a:lstStyle/>
          <a:p>
            <a:pPr algn="ctr"/>
            <a:r>
              <a:rPr lang="en-US" sz="4000"/>
              <a:t>MADNI ENGLISH MEDIUM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302BB-8E9D-014C-BA9F-65C7DB391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411" y="1774031"/>
            <a:ext cx="8337201" cy="3864769"/>
          </a:xfrm>
        </p:spPr>
        <p:txBody>
          <a:bodyPr>
            <a:normAutofit/>
          </a:bodyPr>
          <a:lstStyle/>
          <a:p>
            <a:r>
              <a:rPr lang="en-US" sz="4000"/>
              <a:t>Subject :- kannada</a:t>
            </a:r>
          </a:p>
          <a:p>
            <a:r>
              <a:rPr lang="en-US" sz="4000"/>
              <a:t>Presented by :- Shaheen mulla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3391">
        <p15:prstTrans prst="curtains"/>
      </p:transition>
    </mc:Choice>
    <mc:Fallback xmlns="">
      <p:transition spd="slow" advTm="63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9339-9D4D-EC4D-B932-2096F5D5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000" b="1"/>
              <a:t> </a:t>
            </a:r>
            <a:r>
              <a:rPr lang="en-US" sz="4800" b="1">
                <a:solidFill>
                  <a:srgbClr val="FF0000"/>
                </a:solidFill>
              </a:rPr>
              <a:t>ವರ್ಣಮಾಲೆ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7B29E-F121-464F-871F-39FD0B21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</a:rPr>
              <a:t>ವರ್ಣಮಾಲೆಯಲ್ಲಿ ಎರೆಡು ವಿಧಗಳಿವೆ. ಅವು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ಸ್ಪರಗಳು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ವ್ಯಂಜನಗಳು</a:t>
            </a:r>
          </a:p>
          <a:p>
            <a:pPr marL="0" indent="0">
              <a:buNone/>
            </a:pPr>
            <a:endParaRPr lang="en-US" sz="4000" b="1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2870"/>
      </p:ext>
    </p:extLst>
  </p:cSld>
  <p:clrMapOvr>
    <a:masterClrMapping/>
  </p:clrMapOvr>
  <p:transition spd="slow" advTm="24936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AAF7-8B30-9C4D-8887-0C814706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ಸ್ಪರಗಳು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8162-3BBD-974B-A4D0-E66529517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ಒಟ್ಟು ಸ್ಪರಗಳು ೧೫ ( 15 ). ಅವು</a:t>
            </a:r>
          </a:p>
          <a:p>
            <a:pPr marL="0" indent="0">
              <a:buNone/>
            </a:pPr>
            <a:r>
              <a:rPr lang="en-US" sz="4400">
                <a:solidFill>
                  <a:srgbClr val="0070C0"/>
                </a:solidFill>
              </a:rPr>
              <a:t>ಅ      ಆ     ಇ    ಈ    ಉ </a:t>
            </a:r>
          </a:p>
          <a:p>
            <a:pPr marL="0" indent="0">
              <a:buNone/>
            </a:pPr>
            <a:r>
              <a:rPr lang="en-US" sz="4400">
                <a:solidFill>
                  <a:srgbClr val="0070C0"/>
                </a:solidFill>
              </a:rPr>
              <a:t>ಊ    ಋ    ಎ    ಏ     ಐ</a:t>
            </a:r>
          </a:p>
          <a:p>
            <a:pPr marL="0" indent="0">
              <a:buNone/>
            </a:pPr>
            <a:r>
              <a:rPr lang="en-US" sz="4400">
                <a:solidFill>
                  <a:srgbClr val="0070C0"/>
                </a:solidFill>
              </a:rPr>
              <a:t> ಒ     ಓ     ಔ    ಅಂ   ಅಃ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1545"/>
      </p:ext>
    </p:extLst>
  </p:cSld>
  <p:clrMapOvr>
    <a:masterClrMapping/>
  </p:clrMapOvr>
  <p:transition spd="slow" advTm="42287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179C-6A1B-CD4E-93A3-FEB98BF3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93" y="910829"/>
            <a:ext cx="10153005" cy="5268515"/>
          </a:xfrm>
        </p:spPr>
        <p:txBody>
          <a:bodyPr anchor="ctr">
            <a:noAutofit/>
          </a:bodyPr>
          <a:lstStyle/>
          <a:p>
            <a:pPr marL="457200" lvl="1" indent="0" algn="ctr">
              <a:buNone/>
            </a:pPr>
            <a:r>
              <a:rPr lang="en-US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HOME WORK</a:t>
            </a:r>
            <a:endParaRPr lang="en-US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Fill in the blanks.    </a:t>
            </a:r>
          </a:p>
          <a:p>
            <a:pPr marL="0" lvl="0" indent="0">
              <a:buNone/>
            </a:pPr>
            <a:r>
              <a:rPr lang="kn-IN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ಅ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 __  __  </a:t>
            </a:r>
            <a:r>
              <a:rPr lang="kn-IN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ಈ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 </a:t>
            </a:r>
            <a:r>
              <a:rPr lang="kn-IN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ಉ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 __  __  </a:t>
            </a:r>
            <a:r>
              <a:rPr lang="kn-IN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ಎ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 __ 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       __  </a:t>
            </a:r>
            <a:r>
              <a:rPr lang="kn-IN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ಒ 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__  __ </a:t>
            </a:r>
            <a:r>
              <a:rPr lang="kn-IN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ಅಂ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  __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 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Circle the  odd one out.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ಇ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ಖ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ಊ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ಏ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ಐ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ಡ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ಅ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ಔ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ಅಂ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ಋ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ಒ 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ಈ 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ಎ 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ಮ </a:t>
            </a:r>
            <a:r>
              <a:rPr lang="en-US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n-IN" b="1">
                <a:effectLst/>
                <a:latin typeface="Tunga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ಅಃ </a:t>
            </a: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59584-6BB5-5746-8B14-BC5739EC96F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911615">
            <a:off x="1451579" y="2015732"/>
            <a:ext cx="9603275" cy="34506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C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695288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</Words>
  <Application>Microsoft Office PowerPoint</Application>
  <PresentationFormat>Widescreen</PresentationFormat>
  <Paragraphs>18</Paragraphs>
  <Slides>5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MADNI ENGLISH MEDIUM SCHOOL</vt:lpstr>
      <vt:lpstr> ವರ್ಣಮಾಲೆ</vt:lpstr>
      <vt:lpstr>ಸ್ಪರಗಳು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MADNI ENGLISH MEDIUM SCHOOL</dc:title>
  <dc:creator>Unknown User</dc:creator>
  <cp:lastModifiedBy>Unknown User</cp:lastModifiedBy>
  <cp:revision>26</cp:revision>
  <dcterms:created xsi:type="dcterms:W3CDTF">2020-06-01T05:09:37Z</dcterms:created>
  <dcterms:modified xsi:type="dcterms:W3CDTF">2020-06-09T04:48:16Z</dcterms:modified>
</cp:coreProperties>
</file>