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mb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mp3" /><Relationship Id="rId1" Type="http://schemas.microsoft.com/office/2007/relationships/media" Target="../media/media4.mp3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mp3" /><Relationship Id="rId1" Type="http://schemas.microsoft.com/office/2007/relationships/media" Target="../media/media5.mp3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1148-954F-4A49-8BF9-D976F4099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2875"/>
            <a:ext cx="11418094" cy="1797845"/>
          </a:xfrm>
        </p:spPr>
        <p:txBody>
          <a:bodyPr anchor="ctr">
            <a:normAutofit/>
          </a:bodyPr>
          <a:lstStyle/>
          <a:p>
            <a:r>
              <a:rPr lang="en-US" sz="5400" b="1">
                <a:solidFill>
                  <a:schemeClr val="accent3">
                    <a:lumMod val="50000"/>
                  </a:schemeClr>
                </a:solidFill>
              </a:rPr>
              <a:t>MADNI ENGLISH MEDIUM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D662A-2943-364B-B560-DD43AE1DA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5" y="1821656"/>
            <a:ext cx="9917113" cy="3436143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solidFill>
                  <a:srgbClr val="7030A0"/>
                </a:solidFill>
              </a:rPr>
              <a:t>Subject :- Kannada</a:t>
            </a:r>
          </a:p>
          <a:p>
            <a:pPr algn="l"/>
            <a:endParaRPr lang="en-US" sz="4000" b="1">
              <a:solidFill>
                <a:srgbClr val="7030A0"/>
              </a:solidFill>
            </a:endParaRPr>
          </a:p>
          <a:p>
            <a:pPr algn="l"/>
            <a:r>
              <a:rPr lang="en-US" sz="4000" b="1">
                <a:solidFill>
                  <a:srgbClr val="7030A0"/>
                </a:solidFill>
              </a:rPr>
              <a:t>Presented by :- Shaheen mulla</a:t>
            </a:r>
          </a:p>
        </p:txBody>
      </p:sp>
      <p:pic>
        <p:nvPicPr>
          <p:cNvPr id="4" name="sld1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2C0626A2-1E07-664C-AF92-AF435F50D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4218" y="5095874"/>
            <a:ext cx="1035845" cy="10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11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34B8-A34A-9A44-B4FC-65E2B3DA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ವ್ಯಂಜನಗಳು</a:t>
            </a:r>
            <a:br>
              <a:rPr lang="en-US" sz="4800" b="1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Consonants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815E-54CA-854C-B4F1-EEAE2406D4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002060"/>
                </a:solidFill>
              </a:rPr>
              <a:t>ಒಟ್ಟು ವ್ಯಂಜನಗಳು ೩೪. </a:t>
            </a:r>
          </a:p>
        </p:txBody>
      </p:sp>
      <p:pic>
        <p:nvPicPr>
          <p:cNvPr id="6" name="slide 2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463F3B47-87B3-7246-BE21-8B85F3ADE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8406" y="5298280"/>
            <a:ext cx="1169193" cy="11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04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CB6A-A6A4-174A-9AB1-87F5CFA353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11969"/>
            <a:ext cx="10363826" cy="65127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7030A0"/>
                </a:solidFill>
              </a:rPr>
              <a:t>ಕ     ಖ     ಗ    ಘ    ಙ</a:t>
            </a:r>
          </a:p>
          <a:p>
            <a:pPr marL="0" indent="0" algn="ctr">
              <a:buNone/>
            </a:pPr>
            <a:endParaRPr lang="en-US" sz="4800" b="1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800" b="1">
                <a:solidFill>
                  <a:srgbClr val="7030A0"/>
                </a:solidFill>
              </a:rPr>
              <a:t>ಚ    ಛ     ಜ    ಝ   ಞ</a:t>
            </a:r>
          </a:p>
          <a:p>
            <a:pPr marL="0" indent="0" algn="ctr">
              <a:buNone/>
            </a:pPr>
            <a:endParaRPr lang="en-US" sz="4800" b="1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800" b="1">
                <a:solidFill>
                  <a:srgbClr val="7030A0"/>
                </a:solidFill>
              </a:rPr>
              <a:t>ಟ    ಠ      ಡ    ಢ     ಣ</a:t>
            </a:r>
          </a:p>
        </p:txBody>
      </p:sp>
      <p:pic>
        <p:nvPicPr>
          <p:cNvPr id="2" name="slide 3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298340B5-7679-2C4C-8CF3-78124BDE4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0858499" y="5548313"/>
            <a:ext cx="1095374" cy="10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28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03B1-E043-B347-B6B8-3A79990A5A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50094"/>
            <a:ext cx="10363826" cy="50411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0000"/>
                </a:solidFill>
              </a:rPr>
              <a:t>ತ    ಥ    ದ    ಧ    ನ</a:t>
            </a:r>
          </a:p>
          <a:p>
            <a:pPr marL="0" indent="0" algn="ctr">
              <a:buNone/>
            </a:pPr>
            <a:endParaRPr lang="en-US" sz="48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>
                <a:solidFill>
                  <a:srgbClr val="FF0000"/>
                </a:solidFill>
              </a:rPr>
              <a:t>ಪ    ಫ    ಬ    ಭ    ಮ</a:t>
            </a:r>
          </a:p>
          <a:p>
            <a:pPr marL="0" indent="0" algn="ctr">
              <a:buNone/>
            </a:pPr>
            <a:endParaRPr lang="en-US" sz="48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>
                <a:solidFill>
                  <a:srgbClr val="FF0000"/>
                </a:solidFill>
              </a:rPr>
              <a:t>ಯ   ರ    ಲ    ವ    ಶ   ಷ    ಸ    ಹ   ಳ</a:t>
            </a:r>
          </a:p>
        </p:txBody>
      </p:sp>
      <p:pic>
        <p:nvPicPr>
          <p:cNvPr id="2" name="slide 4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54D06E63-BE1C-9346-A962-55874DB8DA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0763251" y="6107906"/>
            <a:ext cx="773903" cy="7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07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A444-CB2B-6D49-A3D7-6024519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97CC-6029-454C-8506-A0A1D9E276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/>
              <a:t> ಬಿಟ್ಟ ಸ್ಥಳ ತುಂಬಿರಿ.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ಚ  ____  ____  ಝ  ___.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___  ___  ಬ  ___  ಮ.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ಕ  ___  ___  ___  ___  ಙ.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ಲ   ವ   ___  ___  ___ ಹ  ___.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/>
              <a:t> ___  ಠ  ___  ___  ಣ.</a:t>
            </a:r>
          </a:p>
        </p:txBody>
      </p:sp>
    </p:spTree>
    <p:extLst>
      <p:ext uri="{BB962C8B-B14F-4D97-AF65-F5344CB8AC3E}">
        <p14:creationId xmlns:p14="http://schemas.microsoft.com/office/powerpoint/2010/main" val="179091502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9FB5-C757-5C4E-83A3-B6E05EAA6A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0022454">
            <a:off x="2303528" y="2314882"/>
            <a:ext cx="8370755" cy="328789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>
                <a:solidFill>
                  <a:srgbClr val="00B050"/>
                </a:solidFill>
              </a:rPr>
              <a:t>Jazak allahu khair</a:t>
            </a:r>
          </a:p>
        </p:txBody>
      </p:sp>
      <p:pic>
        <p:nvPicPr>
          <p:cNvPr id="2" name="New recording 4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E06C4526-0F7A-3149-BFA3-9B4D9A097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0406061" y="5893594"/>
            <a:ext cx="1166811" cy="11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989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MADNI ENGLISH MEDIUM SCHOOL</vt:lpstr>
      <vt:lpstr>ವ್ಯಂಜನಗಳು Consonants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MADNI ENGLISH MEDIUM SCHOOL</dc:title>
  <dc:creator>Unknown User</dc:creator>
  <cp:lastModifiedBy>Unknown User</cp:lastModifiedBy>
  <cp:revision>6</cp:revision>
  <dcterms:created xsi:type="dcterms:W3CDTF">2020-06-08T13:53:13Z</dcterms:created>
  <dcterms:modified xsi:type="dcterms:W3CDTF">2020-06-10T05:14:57Z</dcterms:modified>
</cp:coreProperties>
</file>