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230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2AE26C-EBBD-41A9-BA56-297929F30A8C}" type="datetimeFigureOut">
              <a:rPr lang="en-US" smtClean="0"/>
              <a:pPr/>
              <a:t>12-May-20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F8D19C-F77D-43D7-83C1-DB92DA47C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Algerian" pitchFamily="82" charset="0"/>
              </a:rPr>
              <a:t>THE PROBLEMS OF INDIA AND THEIR SOLUTIONS</a:t>
            </a:r>
            <a:endParaRPr lang="en-US" sz="3200" b="1" u="sng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Monotype Corsiva" pitchFamily="66" charset="0"/>
              </a:rPr>
              <a:t>PRESENTED BY</a:t>
            </a:r>
          </a:p>
          <a:p>
            <a:r>
              <a:rPr lang="en-US" b="1" u="sng" dirty="0" smtClean="0">
                <a:latin typeface="Monotype Corsiva" pitchFamily="66" charset="0"/>
              </a:rPr>
              <a:t>TARANNUM. F. BHAIRAKDAR</a:t>
            </a:r>
            <a:endParaRPr lang="en-US" b="1" u="sng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Monotype Corsiva" pitchFamily="66" charset="0"/>
              </a:rPr>
              <a:t>Following are the problems faced by Ind</a:t>
            </a:r>
            <a:r>
              <a:rPr lang="en-US" b="1" dirty="0" smtClean="0">
                <a:latin typeface="Monotype Corsiva" pitchFamily="66" charset="0"/>
              </a:rPr>
              <a:t>ia:</a:t>
            </a:r>
          </a:p>
          <a:p>
            <a:endParaRPr lang="en-US" dirty="0" smtClean="0"/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Corruption</a:t>
            </a:r>
          </a:p>
          <a:p>
            <a:r>
              <a:rPr lang="en-US" dirty="0" smtClean="0"/>
              <a:t>Discrimination</a:t>
            </a:r>
          </a:p>
          <a:p>
            <a:r>
              <a:rPr lang="en-US" dirty="0" smtClean="0"/>
              <a:t>Communalism</a:t>
            </a:r>
          </a:p>
          <a:p>
            <a:r>
              <a:rPr lang="en-US" dirty="0" smtClean="0"/>
              <a:t>Status of Women</a:t>
            </a:r>
          </a:p>
          <a:p>
            <a:r>
              <a:rPr lang="en-US" dirty="0" smtClean="0"/>
              <a:t>Terrorism</a:t>
            </a:r>
          </a:p>
          <a:p>
            <a:r>
              <a:rPr lang="en-US" dirty="0" smtClean="0"/>
              <a:t>Corporate Strategy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/>
              <a:t> India has faced many problems since 1947 </a:t>
            </a:r>
            <a:r>
              <a:rPr lang="en-US" sz="3200" dirty="0" err="1" smtClean="0"/>
              <a:t>i.e</a:t>
            </a:r>
            <a:r>
              <a:rPr lang="en-US" sz="3200" dirty="0" smtClean="0"/>
              <a:t> after independence.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b="1" u="sng" dirty="0" smtClean="0">
                <a:latin typeface="Algerian" pitchFamily="82" charset="0"/>
              </a:rPr>
              <a:t>Unemployment</a:t>
            </a:r>
          </a:p>
          <a:p>
            <a:pPr algn="ctr"/>
            <a:endParaRPr lang="en-US" b="1" u="sng" dirty="0" smtClean="0">
              <a:latin typeface="Algerian" pitchFamily="82" charset="0"/>
            </a:endParaRPr>
          </a:p>
          <a:p>
            <a:pPr algn="ctr"/>
            <a:r>
              <a:rPr lang="en-US" b="1" dirty="0" smtClean="0">
                <a:latin typeface="Algerian" pitchFamily="82" charset="0"/>
              </a:rPr>
              <a:t>MEANING:</a:t>
            </a:r>
            <a:r>
              <a:rPr lang="en-US" dirty="0" smtClean="0"/>
              <a:t>         Unemployment is a situation where a person </a:t>
            </a:r>
            <a:r>
              <a:rPr lang="en-US" dirty="0" err="1" smtClean="0"/>
              <a:t>doesnot</a:t>
            </a:r>
            <a:r>
              <a:rPr lang="en-US" dirty="0" smtClean="0"/>
              <a:t> find work in accordance to his capacity or qualification.</a:t>
            </a:r>
          </a:p>
          <a:p>
            <a:pPr algn="ctr"/>
            <a:endParaRPr lang="en-US" dirty="0" smtClean="0"/>
          </a:p>
          <a:p>
            <a:r>
              <a:rPr lang="en-US" b="1" dirty="0" smtClean="0">
                <a:latin typeface="Algerian" pitchFamily="82" charset="0"/>
              </a:rPr>
              <a:t>REASONS</a:t>
            </a:r>
            <a:r>
              <a:rPr lang="en-US" dirty="0" smtClean="0"/>
              <a:t> :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Huge Population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Improved Technology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Shortage of Natural Resources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Over </a:t>
            </a:r>
            <a:r>
              <a:rPr lang="en-US" dirty="0" err="1" smtClean="0"/>
              <a:t>dependance</a:t>
            </a:r>
            <a:r>
              <a:rPr lang="en-US" dirty="0" smtClean="0"/>
              <a:t> on Agriculture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Ruined Cottage Industries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Lack of skilled based education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Let us understand them one by one: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 Black" pitchFamily="34" charset="0"/>
              </a:rPr>
              <a:t>Measures are taken by both the State and Central government</a:t>
            </a:r>
            <a:r>
              <a:rPr lang="en-US" dirty="0" smtClean="0">
                <a:latin typeface="Arial Black" pitchFamily="34" charset="0"/>
              </a:rPr>
              <a:t>.</a:t>
            </a:r>
          </a:p>
          <a:p>
            <a:pPr marL="109728" indent="0">
              <a:buNone/>
            </a:pP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smtClean="0">
                <a:latin typeface="Agency FB" pitchFamily="34" charset="0"/>
              </a:rPr>
              <a:t>Improving the skill level of job seekers, so that they can better access to employment.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gency FB" pitchFamily="34" charset="0"/>
              </a:rPr>
              <a:t>Providing loans and subsidy to engage people in self-employment.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gency FB" pitchFamily="34" charset="0"/>
              </a:rPr>
              <a:t>Inculcating world class skill, because the handicrafts and products created by self employed people cannot compete in globalized economy.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gency FB" pitchFamily="34" charset="0"/>
              </a:rPr>
              <a:t>Encouraging people to engage in one or other employment.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gency FB" pitchFamily="34" charset="0"/>
              </a:rPr>
              <a:t>Providing job oriented courses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Agency FB" pitchFamily="34" charset="0"/>
                <a:cs typeface="Times New Roman" pitchFamily="18" charset="0"/>
              </a:rPr>
              <a:t>According to 2011 census, the poverty rate of India is 21.9%. It indicates the growing problem of Unemployment in India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762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</TotalTime>
  <Words>182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THE PROBLEMS OF INDIA AND THEIR SOLUTIONS</vt:lpstr>
      <vt:lpstr>Introduction  India has faced many problems since 1947 i.e after independence.</vt:lpstr>
      <vt:lpstr>Let us understand them one by one:</vt:lpstr>
      <vt:lpstr>According to 2011 census, the poverty rate of India is 21.9%. It indicates the growing problem of Unemployment in India.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PROBLEMS OF INDIA AND THEIR SOLUTIONS</dc:title>
  <dc:creator>com</dc:creator>
  <cp:lastModifiedBy>com</cp:lastModifiedBy>
  <cp:revision>12</cp:revision>
  <dcterms:created xsi:type="dcterms:W3CDTF">2020-05-09T07:11:29Z</dcterms:created>
  <dcterms:modified xsi:type="dcterms:W3CDTF">2020-05-12T06:52:13Z</dcterms:modified>
</cp:coreProperties>
</file>