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44" r:id="rId2"/>
    <p:sldId id="343" r:id="rId3"/>
    <p:sldId id="369" r:id="rId4"/>
    <p:sldId id="346" r:id="rId5"/>
    <p:sldId id="376" r:id="rId6"/>
    <p:sldId id="293" r:id="rId7"/>
    <p:sldId id="275" r:id="rId8"/>
    <p:sldId id="347" r:id="rId9"/>
    <p:sldId id="284" r:id="rId10"/>
    <p:sldId id="294" r:id="rId11"/>
    <p:sldId id="377" r:id="rId12"/>
    <p:sldId id="375" r:id="rId13"/>
    <p:sldId id="300" r:id="rId14"/>
    <p:sldId id="301" r:id="rId15"/>
    <p:sldId id="302" r:id="rId16"/>
    <p:sldId id="303" r:id="rId17"/>
    <p:sldId id="304" r:id="rId18"/>
    <p:sldId id="378" r:id="rId19"/>
    <p:sldId id="352" r:id="rId20"/>
    <p:sldId id="307" r:id="rId21"/>
    <p:sldId id="379" r:id="rId22"/>
    <p:sldId id="380" r:id="rId23"/>
    <p:sldId id="312" r:id="rId24"/>
    <p:sldId id="316" r:id="rId25"/>
    <p:sldId id="374" r:id="rId26"/>
    <p:sldId id="366" r:id="rId27"/>
    <p:sldId id="381" r:id="rId28"/>
    <p:sldId id="382" r:id="rId29"/>
    <p:sldId id="330" r:id="rId30"/>
    <p:sldId id="370" r:id="rId31"/>
    <p:sldId id="383" r:id="rId32"/>
    <p:sldId id="362" r:id="rId33"/>
    <p:sldId id="385" r:id="rId34"/>
    <p:sldId id="406" r:id="rId35"/>
    <p:sldId id="387" r:id="rId36"/>
    <p:sldId id="390" r:id="rId37"/>
    <p:sldId id="391" r:id="rId38"/>
    <p:sldId id="392" r:id="rId39"/>
    <p:sldId id="393" r:id="rId40"/>
    <p:sldId id="397" r:id="rId41"/>
    <p:sldId id="399" r:id="rId42"/>
    <p:sldId id="400" r:id="rId43"/>
    <p:sldId id="402" r:id="rId44"/>
    <p:sldId id="404" r:id="rId45"/>
    <p:sldId id="3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4" autoAdjust="0"/>
  </p:normalViewPr>
  <p:slideViewPr>
    <p:cSldViewPr snapToGrid="0">
      <p:cViewPr varScale="1">
        <p:scale>
          <a:sx n="65" d="100"/>
          <a:sy n="65" d="100"/>
        </p:scale>
        <p:origin x="-348" y="-108"/>
      </p:cViewPr>
      <p:guideLst>
        <p:guide orient="horz" pos="2160"/>
        <p:guide pos="3840"/>
      </p:guideLst>
    </p:cSldViewPr>
  </p:slideViewPr>
  <p:notesTextViewPr>
    <p:cViewPr>
      <p:scale>
        <a:sx n="1" d="1"/>
        <a:sy n="1" d="1"/>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notesMaster" Target="notesMasters/notesMaster1.xml" /><Relationship Id="rId50"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C47AE-FED2-4082-B921-5D7606CA0F2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CB895036-009B-47A5-9E11-B8BD5589B48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l"/>
          <a:r>
            <a:rPr lang="en-US" altLang="ko-KR" sz="1900" b="1" dirty="0">
              <a:solidFill>
                <a:schemeClr val="tx1"/>
              </a:solidFill>
              <a:latin typeface="Constantia" pitchFamily="18" charset="0"/>
              <a:sym typeface="Geomanist Light"/>
            </a:rPr>
            <a:t>A </a:t>
          </a:r>
          <a:r>
            <a:rPr lang="en-US" sz="1900" b="1" dirty="0">
              <a:solidFill>
                <a:schemeClr val="tx1"/>
              </a:solidFill>
              <a:latin typeface="Constantia" pitchFamily="18" charset="0"/>
            </a:rPr>
            <a:t>Key Stage Assessment in class 3, 5 and 8-pilot in selected schools will be conducted in      2021-22</a:t>
          </a:r>
          <a:r>
            <a:rPr lang="en-US" altLang="ko-KR" sz="1900" b="1" dirty="0">
              <a:solidFill>
                <a:schemeClr val="tx1"/>
              </a:solidFill>
              <a:latin typeface="Constantia" pitchFamily="18" charset="0"/>
              <a:sym typeface="Geomanist Light"/>
            </a:rPr>
            <a:t> </a:t>
          </a:r>
        </a:p>
        <a:p>
          <a:pPr algn="ctr"/>
          <a:r>
            <a:rPr lang="en-US" altLang="ko-KR" sz="2000" b="1" dirty="0">
              <a:solidFill>
                <a:schemeClr val="tx1"/>
              </a:solidFill>
              <a:latin typeface="Constantia" pitchFamily="18" charset="0"/>
              <a:sym typeface="Geomanist Light"/>
            </a:rPr>
            <a:t>Holistic Report Card</a:t>
          </a:r>
          <a:r>
            <a:rPr lang="en-US" altLang="ko-KR" sz="2000" dirty="0">
              <a:solidFill>
                <a:schemeClr val="tx1"/>
              </a:solidFill>
              <a:latin typeface="Constantia" pitchFamily="18" charset="0"/>
              <a:sym typeface="Geomanist Light"/>
            </a:rPr>
            <a:t> for CBSE schools is being prepared. </a:t>
          </a:r>
        </a:p>
      </dgm:t>
    </dgm:pt>
    <dgm:pt modelId="{1D3B9B30-34F4-4AC4-9728-AC9AF30BAE6F}" type="parTrans" cxnId="{822D01AB-12BE-40F1-90CB-36B930FBEA90}">
      <dgm:prSet/>
      <dgm:spPr/>
      <dgm:t>
        <a:bodyPr/>
        <a:lstStyle/>
        <a:p>
          <a:endParaRPr lang="en-US"/>
        </a:p>
      </dgm:t>
    </dgm:pt>
    <dgm:pt modelId="{D1C44D16-2AA4-48B2-BC6F-0D99D97098B6}" type="sibTrans" cxnId="{822D01AB-12BE-40F1-90CB-36B930FBEA90}">
      <dgm:prSet/>
      <dgm:spPr/>
      <dgm:t>
        <a:bodyPr/>
        <a:lstStyle/>
        <a:p>
          <a:endParaRPr lang="en-US"/>
        </a:p>
      </dgm:t>
    </dgm:pt>
    <dgm:pt modelId="{1D3BE5DC-AEB7-4C1E-BB59-A5FD0F4EA49A}">
      <dgm:prSet phldrT="[Text]" custT="1">
        <dgm:style>
          <a:lnRef idx="3">
            <a:schemeClr val="lt1"/>
          </a:lnRef>
          <a:fillRef idx="1">
            <a:schemeClr val="accent5"/>
          </a:fillRef>
          <a:effectRef idx="1">
            <a:schemeClr val="accent5"/>
          </a:effectRef>
          <a:fontRef idx="minor">
            <a:schemeClr val="lt1"/>
          </a:fontRef>
        </dgm:style>
      </dgm:prSet>
      <dgm:spPr/>
      <dgm:t>
        <a:bodyPr/>
        <a:lstStyle/>
        <a:p>
          <a:pPr algn="just"/>
          <a:r>
            <a:rPr lang="en-US" sz="2000" dirty="0">
              <a:solidFill>
                <a:schemeClr val="tx1"/>
              </a:solidFill>
              <a:latin typeface="Constantia" pitchFamily="18" charset="0"/>
            </a:rPr>
            <a:t>500 competency based test items for classes 1 to 5 related to the measurement of each learning outcome stipulated by NCERT; are being prepared </a:t>
          </a:r>
        </a:p>
        <a:p>
          <a:pPr algn="ctr"/>
          <a:r>
            <a:rPr lang="en-US" sz="1800" b="1" dirty="0">
              <a:latin typeface="Gill Sans MT" panose="020B0502020104020203" pitchFamily="34" charset="0"/>
            </a:rPr>
            <a:t>.</a:t>
          </a:r>
          <a:endParaRPr lang="en-US" sz="1800" dirty="0"/>
        </a:p>
      </dgm:t>
    </dgm:pt>
    <dgm:pt modelId="{079D39CB-5916-4F95-AE78-9A83398E5C01}" type="parTrans" cxnId="{7BD82516-A13C-42D1-A6E1-43904F271F37}">
      <dgm:prSet/>
      <dgm:spPr/>
      <dgm:t>
        <a:bodyPr/>
        <a:lstStyle/>
        <a:p>
          <a:endParaRPr lang="en-US"/>
        </a:p>
      </dgm:t>
    </dgm:pt>
    <dgm:pt modelId="{E19981A6-41EC-4FA2-BC0B-11951B7EC397}" type="sibTrans" cxnId="{7BD82516-A13C-42D1-A6E1-43904F271F37}">
      <dgm:prSet/>
      <dgm:spPr/>
      <dgm:t>
        <a:bodyPr/>
        <a:lstStyle/>
        <a:p>
          <a:endParaRPr lang="en-US"/>
        </a:p>
      </dgm:t>
    </dgm:pt>
    <dgm:pt modelId="{81F6BBEC-157C-4787-9F15-39E4E8293863}">
      <dgm:prSet phldrT="[Text]" custT="1">
        <dgm:style>
          <a:lnRef idx="1">
            <a:schemeClr val="accent4"/>
          </a:lnRef>
          <a:fillRef idx="2">
            <a:schemeClr val="accent4"/>
          </a:fillRef>
          <a:effectRef idx="1">
            <a:schemeClr val="accent4"/>
          </a:effectRef>
          <a:fontRef idx="minor">
            <a:schemeClr val="dk1"/>
          </a:fontRef>
        </dgm:style>
      </dgm:prSet>
      <dgm:spPr/>
      <dgm:t>
        <a:bodyPr/>
        <a:lstStyle/>
        <a:p>
          <a:pPr algn="just"/>
          <a:r>
            <a:rPr lang="en-US" altLang="ko-KR" sz="1900" b="1" dirty="0">
              <a:solidFill>
                <a:schemeClr val="tx1"/>
              </a:solidFill>
              <a:latin typeface="Constantia" pitchFamily="18" charset="0"/>
              <a:sym typeface="Geomanist Light"/>
            </a:rPr>
            <a:t>Work initiated on the development of Question Bank for Competency Based Items (HOTS)for classes 6-10 in major subjects. Will be available at DIKSHA</a:t>
          </a:r>
          <a:endParaRPr lang="en-US" sz="1900" dirty="0">
            <a:solidFill>
              <a:schemeClr val="tx1"/>
            </a:solidFill>
            <a:latin typeface="Constantia" pitchFamily="18" charset="0"/>
          </a:endParaRPr>
        </a:p>
      </dgm:t>
    </dgm:pt>
    <dgm:pt modelId="{177EF469-3C18-4FAF-82D2-E89BF44E616D}" type="parTrans" cxnId="{28230A95-9843-4CB9-BA18-78B5962FC3A8}">
      <dgm:prSet/>
      <dgm:spPr/>
      <dgm:t>
        <a:bodyPr/>
        <a:lstStyle/>
        <a:p>
          <a:endParaRPr lang="en-US"/>
        </a:p>
      </dgm:t>
    </dgm:pt>
    <dgm:pt modelId="{50462F48-829C-41EC-AA88-C72950823DD9}" type="sibTrans" cxnId="{28230A95-9843-4CB9-BA18-78B5962FC3A8}">
      <dgm:prSet/>
      <dgm:spPr/>
      <dgm:t>
        <a:bodyPr/>
        <a:lstStyle/>
        <a:p>
          <a:endParaRPr lang="en-US"/>
        </a:p>
      </dgm:t>
    </dgm:pt>
    <dgm:pt modelId="{3610F55A-A80D-4F48-9E48-78890610E75E}">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en-US" sz="1900" b="1" dirty="0">
              <a:solidFill>
                <a:schemeClr val="tx1"/>
              </a:solidFill>
              <a:latin typeface="Constantia" pitchFamily="18" charset="0"/>
            </a:rPr>
            <a:t>Training of Paper Setters and Moderators is going on to standardize Question Paper.</a:t>
          </a:r>
          <a:r>
            <a:rPr lang="en-US" sz="1900" b="1" dirty="0">
              <a:latin typeface="Constantia" pitchFamily="18" charset="0"/>
            </a:rPr>
            <a:t> 10 % higher order application oriented Source/Case based Questions till it becomes 60 %</a:t>
          </a:r>
          <a:br>
            <a:rPr lang="en-US" sz="1900" b="1" dirty="0">
              <a:solidFill>
                <a:schemeClr val="tx1"/>
              </a:solidFill>
              <a:latin typeface="Constantia" pitchFamily="18" charset="0"/>
            </a:rPr>
          </a:br>
          <a:endParaRPr lang="en-US" sz="1900" dirty="0">
            <a:solidFill>
              <a:schemeClr val="tx1"/>
            </a:solidFill>
            <a:latin typeface="Constantia" pitchFamily="18" charset="0"/>
          </a:endParaRPr>
        </a:p>
      </dgm:t>
    </dgm:pt>
    <dgm:pt modelId="{22691CFC-596A-4D74-AEF6-A0D47A7ADED8}" type="parTrans" cxnId="{A0E1C5F5-C77D-4B11-8D7D-EC3FB787879B}">
      <dgm:prSet/>
      <dgm:spPr/>
      <dgm:t>
        <a:bodyPr/>
        <a:lstStyle/>
        <a:p>
          <a:endParaRPr lang="en-US"/>
        </a:p>
      </dgm:t>
    </dgm:pt>
    <dgm:pt modelId="{70EF3BE6-3695-46D9-8A04-AC4E379C0031}" type="sibTrans" cxnId="{A0E1C5F5-C77D-4B11-8D7D-EC3FB787879B}">
      <dgm:prSet/>
      <dgm:spPr/>
      <dgm:t>
        <a:bodyPr/>
        <a:lstStyle/>
        <a:p>
          <a:endParaRPr lang="en-US"/>
        </a:p>
      </dgm:t>
    </dgm:pt>
    <dgm:pt modelId="{7465C64B-FE5A-46D8-9777-A37638993400}">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altLang="ko-KR" sz="1900" dirty="0">
              <a:solidFill>
                <a:schemeClr val="tx1"/>
              </a:solidFill>
              <a:latin typeface="Constantia" pitchFamily="18" charset="0"/>
              <a:sym typeface="Geomanist Light"/>
            </a:rPr>
            <a:t>CBSE has set up a Centre for Assessment. It will prepare standards linked to learning outcomes, Assessment Framework, Item Blueprints and Item development guidelines. Digital Assessment Unit is  being set up. </a:t>
          </a:r>
          <a:endParaRPr lang="en-US" sz="1900" dirty="0">
            <a:solidFill>
              <a:schemeClr val="tx1"/>
            </a:solidFill>
            <a:latin typeface="Constantia" pitchFamily="18" charset="0"/>
          </a:endParaRPr>
        </a:p>
      </dgm:t>
    </dgm:pt>
    <dgm:pt modelId="{DBC6DDC5-B93B-488A-9C11-ACF77FB7DCC8}" type="parTrans" cxnId="{083C406C-1C41-4FEE-9BFF-DA175F7511FB}">
      <dgm:prSet/>
      <dgm:spPr/>
      <dgm:t>
        <a:bodyPr/>
        <a:lstStyle/>
        <a:p>
          <a:endParaRPr lang="en-US"/>
        </a:p>
      </dgm:t>
    </dgm:pt>
    <dgm:pt modelId="{EE8CED4A-EDB3-49AC-B972-85BFA0F56196}" type="sibTrans" cxnId="{083C406C-1C41-4FEE-9BFF-DA175F7511FB}">
      <dgm:prSet/>
      <dgm:spPr/>
      <dgm:t>
        <a:bodyPr/>
        <a:lstStyle/>
        <a:p>
          <a:endParaRPr lang="en-US"/>
        </a:p>
      </dgm:t>
    </dgm:pt>
    <dgm:pt modelId="{D94A5BAE-1889-4F02-AFEE-FCBFFB8BB8C9}">
      <dgm:prSet phldrT="[Text]" custT="1">
        <dgm:style>
          <a:lnRef idx="3">
            <a:schemeClr val="lt1"/>
          </a:lnRef>
          <a:fillRef idx="1">
            <a:schemeClr val="accent3"/>
          </a:fillRef>
          <a:effectRef idx="1">
            <a:schemeClr val="accent3"/>
          </a:effectRef>
          <a:fontRef idx="minor">
            <a:schemeClr val="lt1"/>
          </a:fontRef>
        </dgm:style>
      </dgm:prSet>
      <dgm:spPr/>
      <dgm:t>
        <a:bodyPr/>
        <a:lstStyle/>
        <a:p>
          <a:pPr algn="just"/>
          <a:r>
            <a:rPr lang="en-US" altLang="ko-KR" sz="1900" b="1" dirty="0">
              <a:solidFill>
                <a:schemeClr val="tx1"/>
              </a:solidFill>
              <a:latin typeface="Constantia" pitchFamily="18" charset="0"/>
              <a:sym typeface="Geomanist Light"/>
            </a:rPr>
            <a:t>A manual on Assessment 'As', 'For' and 'Of' Learning is being prepared</a:t>
          </a:r>
          <a:r>
            <a:rPr lang="en-US" altLang="ko-KR" sz="1900" b="1" dirty="0">
              <a:latin typeface="Gill Sans MT" panose="020B0502020104020203" pitchFamily="34" charset="0"/>
              <a:sym typeface="Geomanist Light"/>
            </a:rPr>
            <a:t>. </a:t>
          </a:r>
          <a:endParaRPr lang="en-US" sz="1900" dirty="0"/>
        </a:p>
      </dgm:t>
    </dgm:pt>
    <dgm:pt modelId="{1F8C0B6D-9F08-49FA-86A6-B8E95C10D980}" type="parTrans" cxnId="{B22B46B9-F531-4A05-9DF8-14A197337127}">
      <dgm:prSet/>
      <dgm:spPr/>
      <dgm:t>
        <a:bodyPr/>
        <a:lstStyle/>
        <a:p>
          <a:endParaRPr lang="en-US"/>
        </a:p>
      </dgm:t>
    </dgm:pt>
    <dgm:pt modelId="{2626B82D-A322-45CE-B2EF-669D049DB44A}" type="sibTrans" cxnId="{B22B46B9-F531-4A05-9DF8-14A197337127}">
      <dgm:prSet/>
      <dgm:spPr/>
      <dgm:t>
        <a:bodyPr/>
        <a:lstStyle/>
        <a:p>
          <a:endParaRPr lang="en-US"/>
        </a:p>
      </dgm:t>
    </dgm:pt>
    <dgm:pt modelId="{CF613D2A-457D-4C5D-B450-7C194ADF18EF}" type="pres">
      <dgm:prSet presAssocID="{906C47AE-FED2-4082-B921-5D7606CA0F2F}" presName="Name0" presStyleCnt="0">
        <dgm:presLayoutVars>
          <dgm:chPref val="1"/>
          <dgm:dir/>
          <dgm:animOne val="branch"/>
          <dgm:animLvl val="lvl"/>
          <dgm:resizeHandles/>
        </dgm:presLayoutVars>
      </dgm:prSet>
      <dgm:spPr/>
    </dgm:pt>
    <dgm:pt modelId="{97FBA6AB-8C7A-4331-95BB-3A641CF54EF0}" type="pres">
      <dgm:prSet presAssocID="{CB895036-009B-47A5-9E11-B8BD5589B488}" presName="vertOne" presStyleCnt="0"/>
      <dgm:spPr/>
    </dgm:pt>
    <dgm:pt modelId="{13C95029-D3AC-434E-B574-E500E496E145}" type="pres">
      <dgm:prSet presAssocID="{CB895036-009B-47A5-9E11-B8BD5589B488}" presName="txOne" presStyleLbl="node0" presStyleIdx="0" presStyleCnt="1" custScaleX="100023" custScaleY="43256" custLinFactNeighborY="-10273">
        <dgm:presLayoutVars>
          <dgm:chPref val="3"/>
        </dgm:presLayoutVars>
      </dgm:prSet>
      <dgm:spPr/>
    </dgm:pt>
    <dgm:pt modelId="{2CA25ED4-6999-48A8-91F3-3F1F0C913EDE}" type="pres">
      <dgm:prSet presAssocID="{CB895036-009B-47A5-9E11-B8BD5589B488}" presName="parTransOne" presStyleCnt="0"/>
      <dgm:spPr/>
    </dgm:pt>
    <dgm:pt modelId="{82AFC0B3-DABA-44E2-BCC3-C42B523BDA5B}" type="pres">
      <dgm:prSet presAssocID="{CB895036-009B-47A5-9E11-B8BD5589B488}" presName="horzOne" presStyleCnt="0"/>
      <dgm:spPr/>
    </dgm:pt>
    <dgm:pt modelId="{2DD0D1C2-813C-4FF3-BF20-0E36AB9816F1}" type="pres">
      <dgm:prSet presAssocID="{1D3BE5DC-AEB7-4C1E-BB59-A5FD0F4EA49A}" presName="vertTwo" presStyleCnt="0"/>
      <dgm:spPr/>
    </dgm:pt>
    <dgm:pt modelId="{FFC8459F-E1DA-4281-8B67-C0A51DEFE00B}" type="pres">
      <dgm:prSet presAssocID="{1D3BE5DC-AEB7-4C1E-BB59-A5FD0F4EA49A}" presName="txTwo" presStyleLbl="node2" presStyleIdx="0" presStyleCnt="2" custScaleX="49111" custScaleY="123448" custLinFactNeighborX="-28816" custLinFactNeighborY="-37419">
        <dgm:presLayoutVars>
          <dgm:chPref val="3"/>
        </dgm:presLayoutVars>
      </dgm:prSet>
      <dgm:spPr/>
    </dgm:pt>
    <dgm:pt modelId="{1789BDDC-5E53-4B76-B974-8EE4FF74D244}" type="pres">
      <dgm:prSet presAssocID="{1D3BE5DC-AEB7-4C1E-BB59-A5FD0F4EA49A}" presName="parTransTwo" presStyleCnt="0"/>
      <dgm:spPr/>
    </dgm:pt>
    <dgm:pt modelId="{C5E51EC0-5981-422D-9B6E-85F25891D1A7}" type="pres">
      <dgm:prSet presAssocID="{1D3BE5DC-AEB7-4C1E-BB59-A5FD0F4EA49A}" presName="horzTwo" presStyleCnt="0"/>
      <dgm:spPr/>
    </dgm:pt>
    <dgm:pt modelId="{712D67F6-5B49-4E33-808D-5CB75735BC43}" type="pres">
      <dgm:prSet presAssocID="{81F6BBEC-157C-4787-9F15-39E4E8293863}" presName="vertThree" presStyleCnt="0"/>
      <dgm:spPr/>
    </dgm:pt>
    <dgm:pt modelId="{6C509C7B-9181-45EE-AFF8-1403F81B975E}" type="pres">
      <dgm:prSet presAssocID="{81F6BBEC-157C-4787-9F15-39E4E8293863}" presName="txThree" presStyleLbl="node3" presStyleIdx="0" presStyleCnt="3">
        <dgm:presLayoutVars>
          <dgm:chPref val="3"/>
        </dgm:presLayoutVars>
      </dgm:prSet>
      <dgm:spPr/>
    </dgm:pt>
    <dgm:pt modelId="{BE724ACC-5723-4B17-A464-F7ADDBDA51F5}" type="pres">
      <dgm:prSet presAssocID="{81F6BBEC-157C-4787-9F15-39E4E8293863}" presName="horzThree" presStyleCnt="0"/>
      <dgm:spPr/>
    </dgm:pt>
    <dgm:pt modelId="{83A0C724-4725-41D3-88B3-88F9B9FD1A21}" type="pres">
      <dgm:prSet presAssocID="{50462F48-829C-41EC-AA88-C72950823DD9}" presName="sibSpaceThree" presStyleCnt="0"/>
      <dgm:spPr/>
    </dgm:pt>
    <dgm:pt modelId="{0393488C-0CE8-4613-BD4B-17A69561557A}" type="pres">
      <dgm:prSet presAssocID="{3610F55A-A80D-4F48-9E48-78890610E75E}" presName="vertThree" presStyleCnt="0"/>
      <dgm:spPr/>
    </dgm:pt>
    <dgm:pt modelId="{11DE8ED7-A5BA-4C8E-8DDF-889FEC5C1A4B}" type="pres">
      <dgm:prSet presAssocID="{3610F55A-A80D-4F48-9E48-78890610E75E}" presName="txThree" presStyleLbl="node3" presStyleIdx="1" presStyleCnt="3" custScaleX="107433">
        <dgm:presLayoutVars>
          <dgm:chPref val="3"/>
        </dgm:presLayoutVars>
      </dgm:prSet>
      <dgm:spPr/>
    </dgm:pt>
    <dgm:pt modelId="{34609D27-88A3-433F-92A7-FA7B516908ED}" type="pres">
      <dgm:prSet presAssocID="{3610F55A-A80D-4F48-9E48-78890610E75E}" presName="horzThree" presStyleCnt="0"/>
      <dgm:spPr/>
    </dgm:pt>
    <dgm:pt modelId="{0189A356-2A74-4F4F-9E8D-41A4E54D8EF7}" type="pres">
      <dgm:prSet presAssocID="{E19981A6-41EC-4FA2-BC0B-11951B7EC397}" presName="sibSpaceTwo" presStyleCnt="0"/>
      <dgm:spPr/>
    </dgm:pt>
    <dgm:pt modelId="{1F0362C8-8622-49CC-AF7C-5F6F6F351622}" type="pres">
      <dgm:prSet presAssocID="{7465C64B-FE5A-46D8-9777-A37638993400}" presName="vertTwo" presStyleCnt="0"/>
      <dgm:spPr/>
    </dgm:pt>
    <dgm:pt modelId="{D0E8D3D6-C053-4BEE-96E8-5E56F575C68C}" type="pres">
      <dgm:prSet presAssocID="{7465C64B-FE5A-46D8-9777-A37638993400}" presName="txTwo" presStyleLbl="node2" presStyleIdx="1" presStyleCnt="2" custScaleY="115611">
        <dgm:presLayoutVars>
          <dgm:chPref val="3"/>
        </dgm:presLayoutVars>
      </dgm:prSet>
      <dgm:spPr/>
    </dgm:pt>
    <dgm:pt modelId="{BDED6F27-F6FF-41E0-ABB2-8726FCE1D15C}" type="pres">
      <dgm:prSet presAssocID="{7465C64B-FE5A-46D8-9777-A37638993400}" presName="parTransTwo" presStyleCnt="0"/>
      <dgm:spPr/>
    </dgm:pt>
    <dgm:pt modelId="{CB9F16FC-1D92-4039-A7A8-B09E9FD7D7E4}" type="pres">
      <dgm:prSet presAssocID="{7465C64B-FE5A-46D8-9777-A37638993400}" presName="horzTwo" presStyleCnt="0"/>
      <dgm:spPr/>
    </dgm:pt>
    <dgm:pt modelId="{0F1B6ECF-58B9-4131-B881-154516BB15A6}" type="pres">
      <dgm:prSet presAssocID="{D94A5BAE-1889-4F02-AFEE-FCBFFB8BB8C9}" presName="vertThree" presStyleCnt="0"/>
      <dgm:spPr/>
    </dgm:pt>
    <dgm:pt modelId="{65D249D9-E502-4EAF-8FD3-03142414837D}" type="pres">
      <dgm:prSet presAssocID="{D94A5BAE-1889-4F02-AFEE-FCBFFB8BB8C9}" presName="txThree" presStyleLbl="node3" presStyleIdx="2" presStyleCnt="3" custLinFactNeighborX="406" custLinFactNeighborY="5535">
        <dgm:presLayoutVars>
          <dgm:chPref val="3"/>
        </dgm:presLayoutVars>
      </dgm:prSet>
      <dgm:spPr/>
    </dgm:pt>
    <dgm:pt modelId="{3DAB4D04-D8B3-447D-BC4D-704EBBDF4919}" type="pres">
      <dgm:prSet presAssocID="{D94A5BAE-1889-4F02-AFEE-FCBFFB8BB8C9}" presName="horzThree" presStyleCnt="0"/>
      <dgm:spPr/>
    </dgm:pt>
  </dgm:ptLst>
  <dgm:cxnLst>
    <dgm:cxn modelId="{F816C709-A9AB-4A0F-8592-79D1A606A588}" type="presOf" srcId="{7465C64B-FE5A-46D8-9777-A37638993400}" destId="{D0E8D3D6-C053-4BEE-96E8-5E56F575C68C}" srcOrd="0" destOrd="0" presId="urn:microsoft.com/office/officeart/2005/8/layout/hierarchy4"/>
    <dgm:cxn modelId="{7BD82516-A13C-42D1-A6E1-43904F271F37}" srcId="{CB895036-009B-47A5-9E11-B8BD5589B488}" destId="{1D3BE5DC-AEB7-4C1E-BB59-A5FD0F4EA49A}" srcOrd="0" destOrd="0" parTransId="{079D39CB-5916-4F95-AE78-9A83398E5C01}" sibTransId="{E19981A6-41EC-4FA2-BC0B-11951B7EC397}"/>
    <dgm:cxn modelId="{ADE9CA1A-6D01-493F-9E0B-888D7E6010E0}" type="presOf" srcId="{D94A5BAE-1889-4F02-AFEE-FCBFFB8BB8C9}" destId="{65D249D9-E502-4EAF-8FD3-03142414837D}" srcOrd="0" destOrd="0" presId="urn:microsoft.com/office/officeart/2005/8/layout/hierarchy4"/>
    <dgm:cxn modelId="{C456C530-6657-4CA0-AB3A-50CA2559F1F5}" type="presOf" srcId="{3610F55A-A80D-4F48-9E48-78890610E75E}" destId="{11DE8ED7-A5BA-4C8E-8DDF-889FEC5C1A4B}" srcOrd="0" destOrd="0" presId="urn:microsoft.com/office/officeart/2005/8/layout/hierarchy4"/>
    <dgm:cxn modelId="{083C406C-1C41-4FEE-9BFF-DA175F7511FB}" srcId="{CB895036-009B-47A5-9E11-B8BD5589B488}" destId="{7465C64B-FE5A-46D8-9777-A37638993400}" srcOrd="1" destOrd="0" parTransId="{DBC6DDC5-B93B-488A-9C11-ACF77FB7DCC8}" sibTransId="{EE8CED4A-EDB3-49AC-B972-85BFA0F56196}"/>
    <dgm:cxn modelId="{05CE6B86-8BDA-4A8C-86C7-986F9ADB92CE}" type="presOf" srcId="{1D3BE5DC-AEB7-4C1E-BB59-A5FD0F4EA49A}" destId="{FFC8459F-E1DA-4281-8B67-C0A51DEFE00B}" srcOrd="0" destOrd="0" presId="urn:microsoft.com/office/officeart/2005/8/layout/hierarchy4"/>
    <dgm:cxn modelId="{0C20018F-8436-4E14-9BE9-34A6249C491F}" type="presOf" srcId="{81F6BBEC-157C-4787-9F15-39E4E8293863}" destId="{6C509C7B-9181-45EE-AFF8-1403F81B975E}" srcOrd="0" destOrd="0" presId="urn:microsoft.com/office/officeart/2005/8/layout/hierarchy4"/>
    <dgm:cxn modelId="{28230A95-9843-4CB9-BA18-78B5962FC3A8}" srcId="{1D3BE5DC-AEB7-4C1E-BB59-A5FD0F4EA49A}" destId="{81F6BBEC-157C-4787-9F15-39E4E8293863}" srcOrd="0" destOrd="0" parTransId="{177EF469-3C18-4FAF-82D2-E89BF44E616D}" sibTransId="{50462F48-829C-41EC-AA88-C72950823DD9}"/>
    <dgm:cxn modelId="{822D01AB-12BE-40F1-90CB-36B930FBEA90}" srcId="{906C47AE-FED2-4082-B921-5D7606CA0F2F}" destId="{CB895036-009B-47A5-9E11-B8BD5589B488}" srcOrd="0" destOrd="0" parTransId="{1D3B9B30-34F4-4AC4-9728-AC9AF30BAE6F}" sibTransId="{D1C44D16-2AA4-48B2-BC6F-0D99D97098B6}"/>
    <dgm:cxn modelId="{B22B46B9-F531-4A05-9DF8-14A197337127}" srcId="{7465C64B-FE5A-46D8-9777-A37638993400}" destId="{D94A5BAE-1889-4F02-AFEE-FCBFFB8BB8C9}" srcOrd="0" destOrd="0" parTransId="{1F8C0B6D-9F08-49FA-86A6-B8E95C10D980}" sibTransId="{2626B82D-A322-45CE-B2EF-669D049DB44A}"/>
    <dgm:cxn modelId="{262841E4-00CD-4A15-BD26-A5BFB946A922}" type="presOf" srcId="{906C47AE-FED2-4082-B921-5D7606CA0F2F}" destId="{CF613D2A-457D-4C5D-B450-7C194ADF18EF}" srcOrd="0" destOrd="0" presId="urn:microsoft.com/office/officeart/2005/8/layout/hierarchy4"/>
    <dgm:cxn modelId="{3FCBFCE7-0EC8-4030-B9EB-A4FA1919865B}" type="presOf" srcId="{CB895036-009B-47A5-9E11-B8BD5589B488}" destId="{13C95029-D3AC-434E-B574-E500E496E145}" srcOrd="0" destOrd="0" presId="urn:microsoft.com/office/officeart/2005/8/layout/hierarchy4"/>
    <dgm:cxn modelId="{A0E1C5F5-C77D-4B11-8D7D-EC3FB787879B}" srcId="{1D3BE5DC-AEB7-4C1E-BB59-A5FD0F4EA49A}" destId="{3610F55A-A80D-4F48-9E48-78890610E75E}" srcOrd="1" destOrd="0" parTransId="{22691CFC-596A-4D74-AEF6-A0D47A7ADED8}" sibTransId="{70EF3BE6-3695-46D9-8A04-AC4E379C0031}"/>
    <dgm:cxn modelId="{93D15B08-78A2-4031-AEAA-0E98CB330A40}" type="presParOf" srcId="{CF613D2A-457D-4C5D-B450-7C194ADF18EF}" destId="{97FBA6AB-8C7A-4331-95BB-3A641CF54EF0}" srcOrd="0" destOrd="0" presId="urn:microsoft.com/office/officeart/2005/8/layout/hierarchy4"/>
    <dgm:cxn modelId="{5BC81732-22F2-4CB7-A921-6E7A18E596A7}" type="presParOf" srcId="{97FBA6AB-8C7A-4331-95BB-3A641CF54EF0}" destId="{13C95029-D3AC-434E-B574-E500E496E145}" srcOrd="0" destOrd="0" presId="urn:microsoft.com/office/officeart/2005/8/layout/hierarchy4"/>
    <dgm:cxn modelId="{F2A90718-FC87-4727-B709-B54E87CEA36D}" type="presParOf" srcId="{97FBA6AB-8C7A-4331-95BB-3A641CF54EF0}" destId="{2CA25ED4-6999-48A8-91F3-3F1F0C913EDE}" srcOrd="1" destOrd="0" presId="urn:microsoft.com/office/officeart/2005/8/layout/hierarchy4"/>
    <dgm:cxn modelId="{F79E3459-26F2-4CDA-BC2A-C3CB1C856D67}" type="presParOf" srcId="{97FBA6AB-8C7A-4331-95BB-3A641CF54EF0}" destId="{82AFC0B3-DABA-44E2-BCC3-C42B523BDA5B}" srcOrd="2" destOrd="0" presId="urn:microsoft.com/office/officeart/2005/8/layout/hierarchy4"/>
    <dgm:cxn modelId="{01BBB8D7-70F9-449E-A753-3D2C23033EA8}" type="presParOf" srcId="{82AFC0B3-DABA-44E2-BCC3-C42B523BDA5B}" destId="{2DD0D1C2-813C-4FF3-BF20-0E36AB9816F1}" srcOrd="0" destOrd="0" presId="urn:microsoft.com/office/officeart/2005/8/layout/hierarchy4"/>
    <dgm:cxn modelId="{4E43018F-4142-447A-8C9D-41BC7CE37215}" type="presParOf" srcId="{2DD0D1C2-813C-4FF3-BF20-0E36AB9816F1}" destId="{FFC8459F-E1DA-4281-8B67-C0A51DEFE00B}" srcOrd="0" destOrd="0" presId="urn:microsoft.com/office/officeart/2005/8/layout/hierarchy4"/>
    <dgm:cxn modelId="{429CD73C-793F-40D1-A11B-4A2859D44534}" type="presParOf" srcId="{2DD0D1C2-813C-4FF3-BF20-0E36AB9816F1}" destId="{1789BDDC-5E53-4B76-B974-8EE4FF74D244}" srcOrd="1" destOrd="0" presId="urn:microsoft.com/office/officeart/2005/8/layout/hierarchy4"/>
    <dgm:cxn modelId="{34276FA3-C489-4080-8322-7A2E797613AD}" type="presParOf" srcId="{2DD0D1C2-813C-4FF3-BF20-0E36AB9816F1}" destId="{C5E51EC0-5981-422D-9B6E-85F25891D1A7}" srcOrd="2" destOrd="0" presId="urn:microsoft.com/office/officeart/2005/8/layout/hierarchy4"/>
    <dgm:cxn modelId="{78C7C67E-40CA-4DCD-9BF5-F9402C5CE8FD}" type="presParOf" srcId="{C5E51EC0-5981-422D-9B6E-85F25891D1A7}" destId="{712D67F6-5B49-4E33-808D-5CB75735BC43}" srcOrd="0" destOrd="0" presId="urn:microsoft.com/office/officeart/2005/8/layout/hierarchy4"/>
    <dgm:cxn modelId="{402FE084-27F3-4CC6-BCEB-1AB17CE399D1}" type="presParOf" srcId="{712D67F6-5B49-4E33-808D-5CB75735BC43}" destId="{6C509C7B-9181-45EE-AFF8-1403F81B975E}" srcOrd="0" destOrd="0" presId="urn:microsoft.com/office/officeart/2005/8/layout/hierarchy4"/>
    <dgm:cxn modelId="{57ED576E-F4B9-4F14-9E9E-CED3098034EA}" type="presParOf" srcId="{712D67F6-5B49-4E33-808D-5CB75735BC43}" destId="{BE724ACC-5723-4B17-A464-F7ADDBDA51F5}" srcOrd="1" destOrd="0" presId="urn:microsoft.com/office/officeart/2005/8/layout/hierarchy4"/>
    <dgm:cxn modelId="{A954190D-40B6-4D0B-A179-184E873A9A8C}" type="presParOf" srcId="{C5E51EC0-5981-422D-9B6E-85F25891D1A7}" destId="{83A0C724-4725-41D3-88B3-88F9B9FD1A21}" srcOrd="1" destOrd="0" presId="urn:microsoft.com/office/officeart/2005/8/layout/hierarchy4"/>
    <dgm:cxn modelId="{17EE178E-4520-4908-9764-C1369FC4759B}" type="presParOf" srcId="{C5E51EC0-5981-422D-9B6E-85F25891D1A7}" destId="{0393488C-0CE8-4613-BD4B-17A69561557A}" srcOrd="2" destOrd="0" presId="urn:microsoft.com/office/officeart/2005/8/layout/hierarchy4"/>
    <dgm:cxn modelId="{5951CA6E-F04C-4BB3-8998-8869786A9986}" type="presParOf" srcId="{0393488C-0CE8-4613-BD4B-17A69561557A}" destId="{11DE8ED7-A5BA-4C8E-8DDF-889FEC5C1A4B}" srcOrd="0" destOrd="0" presId="urn:microsoft.com/office/officeart/2005/8/layout/hierarchy4"/>
    <dgm:cxn modelId="{E7F695CB-D2F6-4ED0-9D24-455310F08876}" type="presParOf" srcId="{0393488C-0CE8-4613-BD4B-17A69561557A}" destId="{34609D27-88A3-433F-92A7-FA7B516908ED}" srcOrd="1" destOrd="0" presId="urn:microsoft.com/office/officeart/2005/8/layout/hierarchy4"/>
    <dgm:cxn modelId="{B3903CD3-2FE1-4393-9D14-60BB546582F2}" type="presParOf" srcId="{82AFC0B3-DABA-44E2-BCC3-C42B523BDA5B}" destId="{0189A356-2A74-4F4F-9E8D-41A4E54D8EF7}" srcOrd="1" destOrd="0" presId="urn:microsoft.com/office/officeart/2005/8/layout/hierarchy4"/>
    <dgm:cxn modelId="{3ADE9FF1-899F-4BCF-A2CB-C387B3C6BCFC}" type="presParOf" srcId="{82AFC0B3-DABA-44E2-BCC3-C42B523BDA5B}" destId="{1F0362C8-8622-49CC-AF7C-5F6F6F351622}" srcOrd="2" destOrd="0" presId="urn:microsoft.com/office/officeart/2005/8/layout/hierarchy4"/>
    <dgm:cxn modelId="{1ED30128-D94A-4975-A3BE-23C591F082FA}" type="presParOf" srcId="{1F0362C8-8622-49CC-AF7C-5F6F6F351622}" destId="{D0E8D3D6-C053-4BEE-96E8-5E56F575C68C}" srcOrd="0" destOrd="0" presId="urn:microsoft.com/office/officeart/2005/8/layout/hierarchy4"/>
    <dgm:cxn modelId="{CBA58216-9842-4CF3-A5B4-0F4F6A524312}" type="presParOf" srcId="{1F0362C8-8622-49CC-AF7C-5F6F6F351622}" destId="{BDED6F27-F6FF-41E0-ABB2-8726FCE1D15C}" srcOrd="1" destOrd="0" presId="urn:microsoft.com/office/officeart/2005/8/layout/hierarchy4"/>
    <dgm:cxn modelId="{FC03838A-551A-4F27-8E59-6128FD201CCF}" type="presParOf" srcId="{1F0362C8-8622-49CC-AF7C-5F6F6F351622}" destId="{CB9F16FC-1D92-4039-A7A8-B09E9FD7D7E4}" srcOrd="2" destOrd="0" presId="urn:microsoft.com/office/officeart/2005/8/layout/hierarchy4"/>
    <dgm:cxn modelId="{0D090477-663E-41CE-8EB1-98EA014C272F}" type="presParOf" srcId="{CB9F16FC-1D92-4039-A7A8-B09E9FD7D7E4}" destId="{0F1B6ECF-58B9-4131-B881-154516BB15A6}" srcOrd="0" destOrd="0" presId="urn:microsoft.com/office/officeart/2005/8/layout/hierarchy4"/>
    <dgm:cxn modelId="{9DD64919-E237-4463-BE72-732EC5504675}" type="presParOf" srcId="{0F1B6ECF-58B9-4131-B881-154516BB15A6}" destId="{65D249D9-E502-4EAF-8FD3-03142414837D}" srcOrd="0" destOrd="0" presId="urn:microsoft.com/office/officeart/2005/8/layout/hierarchy4"/>
    <dgm:cxn modelId="{77632625-BD22-4796-814A-3E05981DF953}" type="presParOf" srcId="{0F1B6ECF-58B9-4131-B881-154516BB15A6}" destId="{3DAB4D04-D8B3-447D-BC4D-704EBBDF491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95029-D3AC-434E-B574-E500E496E145}">
      <dsp:nvSpPr>
        <dsp:cNvPr id="0" name=""/>
        <dsp:cNvSpPr/>
      </dsp:nvSpPr>
      <dsp:spPr>
        <a:xfrm>
          <a:off x="7001" y="0"/>
          <a:ext cx="11371751" cy="806859"/>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altLang="ko-KR" sz="1900" b="1" kern="1200" dirty="0">
              <a:solidFill>
                <a:schemeClr val="tx1"/>
              </a:solidFill>
              <a:latin typeface="Constantia" pitchFamily="18" charset="0"/>
              <a:sym typeface="Geomanist Light"/>
            </a:rPr>
            <a:t>A </a:t>
          </a:r>
          <a:r>
            <a:rPr lang="en-US" sz="1900" b="1" kern="1200" dirty="0">
              <a:solidFill>
                <a:schemeClr val="tx1"/>
              </a:solidFill>
              <a:latin typeface="Constantia" pitchFamily="18" charset="0"/>
            </a:rPr>
            <a:t>Key Stage Assessment in class 3, 5 and 8-pilot in selected schools will be conducted in      2021-22</a:t>
          </a:r>
          <a:r>
            <a:rPr lang="en-US" altLang="ko-KR" sz="1900" b="1" kern="1200" dirty="0">
              <a:solidFill>
                <a:schemeClr val="tx1"/>
              </a:solidFill>
              <a:latin typeface="Constantia" pitchFamily="18" charset="0"/>
              <a:sym typeface="Geomanist Light"/>
            </a:rPr>
            <a:t> </a:t>
          </a:r>
        </a:p>
        <a:p>
          <a:pPr marL="0" lvl="0" indent="0" algn="ctr" defTabSz="844550">
            <a:lnSpc>
              <a:spcPct val="90000"/>
            </a:lnSpc>
            <a:spcBef>
              <a:spcPct val="0"/>
            </a:spcBef>
            <a:spcAft>
              <a:spcPct val="35000"/>
            </a:spcAft>
            <a:buNone/>
          </a:pPr>
          <a:r>
            <a:rPr lang="en-US" altLang="ko-KR" sz="2000" b="1" kern="1200" dirty="0">
              <a:solidFill>
                <a:schemeClr val="tx1"/>
              </a:solidFill>
              <a:latin typeface="Constantia" pitchFamily="18" charset="0"/>
              <a:sym typeface="Geomanist Light"/>
            </a:rPr>
            <a:t>Holistic Report Card</a:t>
          </a:r>
          <a:r>
            <a:rPr lang="en-US" altLang="ko-KR" sz="2000" kern="1200" dirty="0">
              <a:solidFill>
                <a:schemeClr val="tx1"/>
              </a:solidFill>
              <a:latin typeface="Constantia" pitchFamily="18" charset="0"/>
              <a:sym typeface="Geomanist Light"/>
            </a:rPr>
            <a:t> for CBSE schools is being prepared. </a:t>
          </a:r>
        </a:p>
      </dsp:txBody>
      <dsp:txXfrm>
        <a:off x="30633" y="23632"/>
        <a:ext cx="11324487" cy="759595"/>
      </dsp:txXfrm>
    </dsp:sp>
    <dsp:sp modelId="{FFC8459F-E1DA-4281-8B67-C0A51DEFE00B}">
      <dsp:nvSpPr>
        <dsp:cNvPr id="0" name=""/>
        <dsp:cNvSpPr/>
      </dsp:nvSpPr>
      <dsp:spPr>
        <a:xfrm>
          <a:off x="0" y="946631"/>
          <a:ext cx="3685074" cy="2302691"/>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solidFill>
                <a:schemeClr val="tx1"/>
              </a:solidFill>
              <a:latin typeface="Constantia" pitchFamily="18" charset="0"/>
            </a:rPr>
            <a:t>500 competency based test items for classes 1 to 5 related to the measurement of each learning outcome stipulated by NCERT; are being prepared </a:t>
          </a:r>
        </a:p>
        <a:p>
          <a:pPr marL="0" lvl="0" indent="0" algn="ctr" defTabSz="889000">
            <a:lnSpc>
              <a:spcPct val="90000"/>
            </a:lnSpc>
            <a:spcBef>
              <a:spcPct val="0"/>
            </a:spcBef>
            <a:spcAft>
              <a:spcPct val="35000"/>
            </a:spcAft>
            <a:buNone/>
          </a:pPr>
          <a:r>
            <a:rPr lang="en-US" sz="1800" b="1" kern="1200" dirty="0">
              <a:latin typeface="Gill Sans MT" panose="020B0502020104020203" pitchFamily="34" charset="0"/>
            </a:rPr>
            <a:t>.</a:t>
          </a:r>
          <a:endParaRPr lang="en-US" sz="1800" kern="1200" dirty="0"/>
        </a:p>
      </dsp:txBody>
      <dsp:txXfrm>
        <a:off x="67444" y="1014075"/>
        <a:ext cx="3550186" cy="2167803"/>
      </dsp:txXfrm>
    </dsp:sp>
    <dsp:sp modelId="{6C509C7B-9181-45EE-AFF8-1403F81B975E}">
      <dsp:nvSpPr>
        <dsp:cNvPr id="0" name=""/>
        <dsp:cNvSpPr/>
      </dsp:nvSpPr>
      <dsp:spPr>
        <a:xfrm>
          <a:off x="19406" y="3550939"/>
          <a:ext cx="3545553" cy="1865312"/>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altLang="ko-KR" sz="1900" b="1" kern="1200" dirty="0">
              <a:solidFill>
                <a:schemeClr val="tx1"/>
              </a:solidFill>
              <a:latin typeface="Constantia" pitchFamily="18" charset="0"/>
              <a:sym typeface="Geomanist Light"/>
            </a:rPr>
            <a:t>Work initiated on the development of Question Bank for Competency Based Items (HOTS)for classes 6-10 in major subjects. Will be available at DIKSHA</a:t>
          </a:r>
          <a:endParaRPr lang="en-US" sz="1900" kern="1200" dirty="0">
            <a:solidFill>
              <a:schemeClr val="tx1"/>
            </a:solidFill>
            <a:latin typeface="Constantia" pitchFamily="18" charset="0"/>
          </a:endParaRPr>
        </a:p>
      </dsp:txBody>
      <dsp:txXfrm>
        <a:off x="74039" y="3605572"/>
        <a:ext cx="3436287" cy="1756046"/>
      </dsp:txXfrm>
    </dsp:sp>
    <dsp:sp modelId="{11DE8ED7-A5BA-4C8E-8DDF-889FEC5C1A4B}">
      <dsp:nvSpPr>
        <dsp:cNvPr id="0" name=""/>
        <dsp:cNvSpPr/>
      </dsp:nvSpPr>
      <dsp:spPr>
        <a:xfrm>
          <a:off x="3713873" y="3550939"/>
          <a:ext cx="3809094" cy="186531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1" kern="1200" dirty="0">
              <a:solidFill>
                <a:schemeClr val="tx1"/>
              </a:solidFill>
              <a:latin typeface="Constantia" pitchFamily="18" charset="0"/>
            </a:rPr>
            <a:t>Training of Paper Setters and Moderators is going on to standardize Question Paper.</a:t>
          </a:r>
          <a:r>
            <a:rPr lang="en-US" sz="1900" b="1" kern="1200" dirty="0">
              <a:latin typeface="Constantia" pitchFamily="18" charset="0"/>
            </a:rPr>
            <a:t> 10 % higher order application oriented Source/Case based Questions till it becomes 60 %</a:t>
          </a:r>
          <a:br>
            <a:rPr lang="en-US" sz="1900" b="1" kern="1200" dirty="0">
              <a:solidFill>
                <a:schemeClr val="tx1"/>
              </a:solidFill>
              <a:latin typeface="Constantia" pitchFamily="18" charset="0"/>
            </a:rPr>
          </a:br>
          <a:endParaRPr lang="en-US" sz="1900" kern="1200" dirty="0">
            <a:solidFill>
              <a:schemeClr val="tx1"/>
            </a:solidFill>
            <a:latin typeface="Constantia" pitchFamily="18" charset="0"/>
          </a:endParaRPr>
        </a:p>
      </dsp:txBody>
      <dsp:txXfrm>
        <a:off x="3768506" y="3605572"/>
        <a:ext cx="3699828" cy="1756046"/>
      </dsp:txXfrm>
    </dsp:sp>
    <dsp:sp modelId="{D0E8D3D6-C053-4BEE-96E8-5E56F575C68C}">
      <dsp:nvSpPr>
        <dsp:cNvPr id="0" name=""/>
        <dsp:cNvSpPr/>
      </dsp:nvSpPr>
      <dsp:spPr>
        <a:xfrm>
          <a:off x="7820794" y="1028761"/>
          <a:ext cx="3545553" cy="2156506"/>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altLang="ko-KR" sz="1900" kern="1200" dirty="0">
              <a:solidFill>
                <a:schemeClr val="tx1"/>
              </a:solidFill>
              <a:latin typeface="Constantia" pitchFamily="18" charset="0"/>
              <a:sym typeface="Geomanist Light"/>
            </a:rPr>
            <a:t>CBSE has set up a Centre for Assessment. It will prepare standards linked to learning outcomes, Assessment Framework, Item Blueprints and Item development guidelines. Digital Assessment Unit is  being set up. </a:t>
          </a:r>
          <a:endParaRPr lang="en-US" sz="1900" kern="1200" dirty="0">
            <a:solidFill>
              <a:schemeClr val="tx1"/>
            </a:solidFill>
            <a:latin typeface="Constantia" pitchFamily="18" charset="0"/>
          </a:endParaRPr>
        </a:p>
      </dsp:txBody>
      <dsp:txXfrm>
        <a:off x="7883956" y="1091923"/>
        <a:ext cx="3419229" cy="2030182"/>
      </dsp:txXfrm>
    </dsp:sp>
    <dsp:sp modelId="{65D249D9-E502-4EAF-8FD3-03142414837D}">
      <dsp:nvSpPr>
        <dsp:cNvPr id="0" name=""/>
        <dsp:cNvSpPr/>
      </dsp:nvSpPr>
      <dsp:spPr>
        <a:xfrm>
          <a:off x="7835189" y="3508000"/>
          <a:ext cx="3545553" cy="1865312"/>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altLang="ko-KR" sz="1900" b="1" kern="1200" dirty="0">
              <a:solidFill>
                <a:schemeClr val="tx1"/>
              </a:solidFill>
              <a:latin typeface="Constantia" pitchFamily="18" charset="0"/>
              <a:sym typeface="Geomanist Light"/>
            </a:rPr>
            <a:t>A manual on Assessment 'As', 'For' and 'Of' Learning is being prepared</a:t>
          </a:r>
          <a:r>
            <a:rPr lang="en-US" altLang="ko-KR" sz="1900" b="1" kern="1200" dirty="0">
              <a:latin typeface="Gill Sans MT" panose="020B0502020104020203" pitchFamily="34" charset="0"/>
              <a:sym typeface="Geomanist Light"/>
            </a:rPr>
            <a:t>. </a:t>
          </a:r>
          <a:endParaRPr lang="en-US" sz="1900" kern="1200" dirty="0"/>
        </a:p>
      </dsp:txBody>
      <dsp:txXfrm>
        <a:off x="7889822" y="3562633"/>
        <a:ext cx="3436287" cy="17560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A4735-0EAC-4DFD-AEF5-19A427DBDD43}" type="datetimeFigureOut">
              <a:rPr lang="en-US" smtClean="0"/>
              <a:pPr/>
              <a:t>1/14/2021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7AE2A-98CE-41A8-9C56-9E0F6250D3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239" y="8685068"/>
            <a:ext cx="2972360" cy="457489"/>
          </a:xfrm>
          <a:prstGeom prst="rect">
            <a:avLst/>
          </a:prstGeom>
        </p:spPr>
        <p:txBody>
          <a:bodyPr lIns="82049" tIns="41024" rIns="82049" bIns="41024"/>
          <a:lstStyle/>
          <a:p>
            <a:fld id="{4C35008B-9E43-4339-874B-2679861C826C}" type="slidenum">
              <a:rPr lang="en-US" smtClean="0"/>
              <a:pPr/>
              <a:t>29</a:t>
            </a:fld>
            <a:endParaRPr lang="en-US"/>
          </a:p>
        </p:txBody>
      </p:sp>
    </p:spTree>
    <p:extLst>
      <p:ext uri="{BB962C8B-B14F-4D97-AF65-F5344CB8AC3E}">
        <p14:creationId xmlns:p14="http://schemas.microsoft.com/office/powerpoint/2010/main" val="165957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96a1177a11_2_16: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96a1177a11_2_16:notes"/>
          <p:cNvSpPr txBox="1">
            <a:spLocks noGrp="1"/>
          </p:cNvSpPr>
          <p:nvPr>
            <p:ph type="body" idx="1"/>
          </p:nvPr>
        </p:nvSpPr>
        <p:spPr>
          <a:xfrm>
            <a:off x="691886" y="4000957"/>
            <a:ext cx="5535088" cy="3790380"/>
          </a:xfrm>
          <a:prstGeom prst="rect">
            <a:avLst/>
          </a:prstGeom>
        </p:spPr>
        <p:txBody>
          <a:bodyPr spcFirstLastPara="1" wrap="square" lIns="91425" tIns="91425" rIns="91425" bIns="91425" anchor="t" anchorCtr="0">
            <a:noAutofit/>
          </a:bodyPr>
          <a:lstStyle/>
          <a:p>
            <a:pPr marL="158750" indent="0">
              <a:buNone/>
            </a:pPr>
            <a:r>
              <a:rPr lang="en-US" sz="1400" b="1" dirty="0">
                <a:latin typeface="Times New Roman" panose="02020603050405020304" pitchFamily="18" charset="0"/>
                <a:cs typeface="Times New Roman" panose="02020603050405020304" pitchFamily="18" charset="0"/>
              </a:rPr>
              <a:t>Task 35 –</a:t>
            </a:r>
            <a:r>
              <a:rPr lang="en-US" sz="1400" dirty="0">
                <a:latin typeface="Times New Roman" panose="02020603050405020304" pitchFamily="18" charset="0"/>
                <a:cs typeface="Times New Roman" panose="02020603050405020304" pitchFamily="18" charset="0"/>
              </a:rPr>
              <a:t> </a:t>
            </a:r>
          </a:p>
          <a:p>
            <a:r>
              <a:rPr lang="en-IN" sz="1400" dirty="0">
                <a:latin typeface="Times New Roman" panose="02020603050405020304" pitchFamily="18" charset="0"/>
                <a:cs typeface="Times New Roman" panose="02020603050405020304" pitchFamily="18" charset="0"/>
              </a:rPr>
              <a:t>Assessment of progress and achievements by students in FL&amp;N will be at four levels (school-based assessment, SAS, third party assessment and NAS). </a:t>
            </a:r>
          </a:p>
          <a:p>
            <a:r>
              <a:rPr lang="en-IN" sz="1400" dirty="0">
                <a:latin typeface="Times New Roman" panose="02020603050405020304" pitchFamily="18" charset="0"/>
                <a:cs typeface="Times New Roman" panose="02020603050405020304" pitchFamily="18" charset="0"/>
              </a:rPr>
              <a:t>For the first level, that is, school-based assessments, a Holistic Progress Card will be designed by NCERT (for KVS/JNV/CBSE schools) for the foundational years.</a:t>
            </a:r>
          </a:p>
          <a:p>
            <a:pPr marL="158750" indent="0">
              <a:buNone/>
            </a:pPr>
            <a:r>
              <a:rPr lang="en-US" sz="1400" b="1" dirty="0">
                <a:latin typeface="Times New Roman" panose="02020603050405020304" pitchFamily="18" charset="0"/>
                <a:cs typeface="Times New Roman" panose="02020603050405020304" pitchFamily="18" charset="0"/>
              </a:rPr>
              <a:t>Task 107 – </a:t>
            </a:r>
          </a:p>
          <a:p>
            <a:pPr marL="158750" indent="0">
              <a:buNone/>
            </a:pPr>
            <a:r>
              <a:rPr lang="en-IN" sz="1400" dirty="0">
                <a:latin typeface="Times New Roman" panose="02020603050405020304" pitchFamily="18" charset="0"/>
                <a:cs typeface="Times New Roman" panose="02020603050405020304" pitchFamily="18" charset="0"/>
              </a:rPr>
              <a:t>NCERT will prepare the framework and guidelines for developing Holistic Progress Card for Middle and Secondary levels.</a:t>
            </a:r>
          </a:p>
          <a:p>
            <a:pPr marL="158750" indent="0">
              <a:buNone/>
            </a:pPr>
            <a:endParaRPr lang="en-US" sz="1400" dirty="0">
              <a:latin typeface="Times New Roman" panose="02020603050405020304" pitchFamily="18" charset="0"/>
              <a:cs typeface="Times New Roman" panose="02020603050405020304" pitchFamily="18" charset="0"/>
            </a:endParaRPr>
          </a:p>
          <a:p>
            <a:pPr marL="158750" indent="0">
              <a:buNone/>
            </a:pPr>
            <a:r>
              <a:rPr lang="en-US" sz="1400" b="1" dirty="0">
                <a:latin typeface="Times New Roman" panose="02020603050405020304" pitchFamily="18" charset="0"/>
                <a:cs typeface="Times New Roman" panose="02020603050405020304" pitchFamily="18" charset="0"/>
              </a:rPr>
              <a:t>Task 108 – </a:t>
            </a:r>
          </a:p>
          <a:p>
            <a:pPr marL="158750" indent="0">
              <a:buNone/>
            </a:pPr>
            <a:r>
              <a:rPr lang="en-US" sz="1400" dirty="0">
                <a:latin typeface="Times New Roman" panose="02020603050405020304" pitchFamily="18" charset="0"/>
                <a:cs typeface="Times New Roman" panose="02020603050405020304" pitchFamily="18" charset="0"/>
              </a:rPr>
              <a:t>NCERT/PARAKH/CBSE/KVS/JNV/CTSA will contextualize and develop IT based solutions for online HPC for grades 1 to 12, for all CBSE schools.</a:t>
            </a:r>
          </a:p>
          <a:p>
            <a:pPr marL="158750" indent="0">
              <a:buNone/>
            </a:pPr>
            <a:r>
              <a:rPr lang="en-US" sz="1400" b="1" dirty="0">
                <a:latin typeface="Times New Roman" panose="02020603050405020304" pitchFamily="18" charset="0"/>
                <a:cs typeface="Times New Roman" panose="02020603050405020304" pitchFamily="18" charset="0"/>
              </a:rPr>
              <a:t>Task</a:t>
            </a:r>
            <a:r>
              <a:rPr lang="en-US" sz="1400" b="1" baseline="0" dirty="0">
                <a:latin typeface="Times New Roman" panose="02020603050405020304" pitchFamily="18" charset="0"/>
                <a:cs typeface="Times New Roman" panose="02020603050405020304" pitchFamily="18" charset="0"/>
              </a:rPr>
              <a:t> 36 –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IN" sz="1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NCERT will continuously develop item banks for classes 1 to 5 related to the measurement or achievement of each learning outcomes.(at least 500 items per grade).</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IN" sz="1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r>
              <a:rPr lang="en-US" sz="1400" b="1" dirty="0"/>
              <a:t>Task 103 –</a:t>
            </a:r>
          </a:p>
          <a:p>
            <a:pPr marL="0" lvl="0" indent="0" algn="l" rtl="0">
              <a:spcBef>
                <a:spcPts val="0"/>
              </a:spcBef>
              <a:spcAft>
                <a:spcPts val="0"/>
              </a:spcAft>
              <a:buNone/>
            </a:pPr>
            <a:r>
              <a:rPr lang="en-US" sz="1400" dirty="0"/>
              <a:t>For secondary education, CBSE and NIOS will prepare assessment pattern and evaluation procedures for its affiliated schools/students, so that it can be implemented from 2022-23 session onwards.</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IN" sz="1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marL="158750" indent="0">
              <a:buNone/>
            </a:pPr>
            <a:endParaRP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6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Task 32 –</a:t>
            </a:r>
          </a:p>
          <a:p>
            <a:pPr marL="0" lvl="0" indent="0" algn="l" rtl="0">
              <a:spcBef>
                <a:spcPts val="0"/>
              </a:spcBef>
              <a:spcAft>
                <a:spcPts val="0"/>
              </a:spcAft>
              <a:buNone/>
            </a:pPr>
            <a:r>
              <a:rPr lang="en-US" dirty="0"/>
              <a:t>NCERT, CBSE and KVS will develop online and blended teacher training modules and content as exemplar. This content will be used by </a:t>
            </a:r>
            <a:r>
              <a:rPr lang="en-US" dirty="0" err="1"/>
              <a:t>Kendriya</a:t>
            </a:r>
            <a:r>
              <a:rPr lang="en-US" dirty="0"/>
              <a:t> </a:t>
            </a:r>
            <a:r>
              <a:rPr lang="en-US" dirty="0" err="1"/>
              <a:t>Vidyalayas</a:t>
            </a:r>
            <a:r>
              <a:rPr lang="en-US" dirty="0"/>
              <a:t> for implementing the mission objectives.</a:t>
            </a:r>
          </a:p>
          <a:p>
            <a:pPr marL="0" lvl="0" indent="0" algn="l" rtl="0">
              <a:spcBef>
                <a:spcPts val="0"/>
              </a:spcBef>
              <a:spcAft>
                <a:spcPts val="0"/>
              </a:spcAft>
              <a:buNone/>
            </a:pPr>
            <a:r>
              <a:rPr lang="en-US" b="1" dirty="0"/>
              <a:t>Task 100 –</a:t>
            </a:r>
          </a:p>
          <a:p>
            <a:pPr marL="0" lvl="0" indent="0" algn="l" rtl="0">
              <a:spcBef>
                <a:spcPts val="0"/>
              </a:spcBef>
              <a:spcAft>
                <a:spcPts val="0"/>
              </a:spcAft>
              <a:buNone/>
            </a:pPr>
            <a:r>
              <a:rPr lang="en-US" dirty="0"/>
              <a:t>With the help of new Textbooks, NCERT and SCERTs should move towards developing MOOCs courses for each module of the entire syllabus by integrating 40% MOOCs courses in every grade in school education from class 6 to 12, so that school has more time to focus on arts, sports, vocational, languages, 21st century skills, etc.</a:t>
            </a:r>
          </a:p>
          <a:p>
            <a:endParaRPr lang="en-US" dirty="0"/>
          </a:p>
        </p:txBody>
      </p:sp>
      <p:sp>
        <p:nvSpPr>
          <p:cNvPr id="4" name="Slide Number Placeholder 3"/>
          <p:cNvSpPr>
            <a:spLocks noGrp="1"/>
          </p:cNvSpPr>
          <p:nvPr>
            <p:ph type="sldNum" sz="quarter" idx="5"/>
          </p:nvPr>
        </p:nvSpPr>
        <p:spPr/>
        <p:txBody>
          <a:bodyPr/>
          <a:lstStyle/>
          <a:p>
            <a:fld id="{0649728D-9A44-4F67-802C-04336E4A95EC}" type="slidenum">
              <a:rPr lang="en-US" smtClean="0"/>
              <a:pPr/>
              <a:t>36</a:t>
            </a:fld>
            <a:endParaRPr lang="en-US"/>
          </a:p>
        </p:txBody>
      </p:sp>
    </p:spTree>
    <p:extLst>
      <p:ext uri="{BB962C8B-B14F-4D97-AF65-F5344CB8AC3E}">
        <p14:creationId xmlns:p14="http://schemas.microsoft.com/office/powerpoint/2010/main" val="152402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988b7f2aa6_1_326: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988b7f2aa6_1_326:notes"/>
          <p:cNvSpPr txBox="1">
            <a:spLocks noGrp="1"/>
          </p:cNvSpPr>
          <p:nvPr>
            <p:ph type="body" idx="1"/>
          </p:nvPr>
        </p:nvSpPr>
        <p:spPr>
          <a:xfrm>
            <a:off x="691886" y="4000957"/>
            <a:ext cx="5535088" cy="3790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Task 56 –</a:t>
            </a:r>
          </a:p>
          <a:p>
            <a:pPr marL="0" lvl="0" indent="0" algn="l" rtl="0">
              <a:spcBef>
                <a:spcPts val="0"/>
              </a:spcBef>
              <a:spcAft>
                <a:spcPts val="0"/>
              </a:spcAft>
              <a:buNone/>
            </a:pPr>
            <a:r>
              <a:rPr lang="en-US" dirty="0"/>
              <a:t>A National Book Promotion policy will be developed by NCERT. SCERTs will ensure adoption of the same in state/UTs through systematic inclusion in curriculum. Reading campaigns/competitions/spell-bees/fastest reader contests, etc. will be launched by states/UTs for promoting joyful reading amongst children.</a:t>
            </a:r>
          </a:p>
          <a:p>
            <a:pPr marL="0" lvl="0" indent="0" algn="l" rtl="0">
              <a:spcBef>
                <a:spcPts val="0"/>
              </a:spcBef>
              <a:spcAft>
                <a:spcPts val="0"/>
              </a:spcAft>
              <a:buNone/>
            </a:pPr>
            <a:r>
              <a:rPr lang="en-US" b="1" dirty="0"/>
              <a:t>Task 115 –</a:t>
            </a:r>
          </a:p>
          <a:p>
            <a:pPr marL="0" lvl="0" indent="0" algn="l" rtl="0">
              <a:spcBef>
                <a:spcPts val="0"/>
              </a:spcBef>
              <a:spcAft>
                <a:spcPts val="0"/>
              </a:spcAft>
              <a:buNone/>
            </a:pPr>
            <a:r>
              <a:rPr lang="en-US" dirty="0"/>
              <a:t>The NCERT will ensure that the NCF committee shall review the basket of subjects offered at secondary and senior secondary levels by CBSE and other BOAs, and ensure structured and relevant offering of academic and skill subjects.</a:t>
            </a:r>
          </a:p>
          <a:p>
            <a:pPr marL="0" lvl="0" indent="0" algn="l" rtl="0">
              <a:spcBef>
                <a:spcPts val="0"/>
              </a:spcBef>
              <a:spcAft>
                <a:spcPts val="0"/>
              </a:spcAft>
              <a:buNone/>
            </a:pPr>
            <a:r>
              <a:rPr lang="en-US" b="1" dirty="0"/>
              <a:t>Task 116 –</a:t>
            </a:r>
          </a:p>
          <a:p>
            <a:pPr marL="0" lvl="0" indent="0" algn="l" rtl="0">
              <a:spcBef>
                <a:spcPts val="0"/>
              </a:spcBef>
              <a:spcAft>
                <a:spcPts val="0"/>
              </a:spcAft>
              <a:buNone/>
            </a:pPr>
            <a:r>
              <a:rPr lang="en-US" dirty="0"/>
              <a:t>All subjects that do not fall within the parameters recommended by the NCF, will be discontinued by CBSE and other BOAs.</a:t>
            </a:r>
            <a:endParaRPr dirty="0"/>
          </a:p>
        </p:txBody>
      </p:sp>
    </p:spTree>
    <p:extLst>
      <p:ext uri="{BB962C8B-B14F-4D97-AF65-F5344CB8AC3E}">
        <p14:creationId xmlns:p14="http://schemas.microsoft.com/office/powerpoint/2010/main" val="414250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988b7f2aa6_1_326: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988b7f2aa6_1_326:notes"/>
          <p:cNvSpPr txBox="1">
            <a:spLocks noGrp="1"/>
          </p:cNvSpPr>
          <p:nvPr>
            <p:ph type="body" idx="1"/>
          </p:nvPr>
        </p:nvSpPr>
        <p:spPr>
          <a:xfrm>
            <a:off x="691886" y="4000957"/>
            <a:ext cx="5535088" cy="3790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Task 56 –</a:t>
            </a:r>
          </a:p>
          <a:p>
            <a:pPr marL="0" lvl="0" indent="0" algn="l" rtl="0">
              <a:spcBef>
                <a:spcPts val="0"/>
              </a:spcBef>
              <a:spcAft>
                <a:spcPts val="0"/>
              </a:spcAft>
              <a:buNone/>
            </a:pPr>
            <a:r>
              <a:rPr lang="en-US" dirty="0"/>
              <a:t>A National Book Promotion policy will be developed by NCERT. SCERTs will ensure adoption of the same in state/UTs through systematic inclusion in curriculum. Reading campaigns/competitions/spell-bees/fastest reader contests, etc. will be launched by states/UTs for promoting joyful reading amongst children.</a:t>
            </a:r>
          </a:p>
          <a:p>
            <a:pPr marL="0" lvl="0" indent="0" algn="l" rtl="0">
              <a:spcBef>
                <a:spcPts val="0"/>
              </a:spcBef>
              <a:spcAft>
                <a:spcPts val="0"/>
              </a:spcAft>
              <a:buNone/>
            </a:pPr>
            <a:r>
              <a:rPr lang="en-US" b="1" dirty="0"/>
              <a:t>Task 115 –</a:t>
            </a:r>
          </a:p>
          <a:p>
            <a:pPr marL="0" lvl="0" indent="0" algn="l" rtl="0">
              <a:spcBef>
                <a:spcPts val="0"/>
              </a:spcBef>
              <a:spcAft>
                <a:spcPts val="0"/>
              </a:spcAft>
              <a:buNone/>
            </a:pPr>
            <a:r>
              <a:rPr lang="en-US" dirty="0"/>
              <a:t>The NCERT will ensure that the NCF committee shall review the basket of subjects offered at secondary and senior secondary levels by CBSE and other BOAs, and ensure structured and relevant offering of academic and skill subjects.</a:t>
            </a:r>
          </a:p>
          <a:p>
            <a:pPr marL="0" lvl="0" indent="0" algn="l" rtl="0">
              <a:spcBef>
                <a:spcPts val="0"/>
              </a:spcBef>
              <a:spcAft>
                <a:spcPts val="0"/>
              </a:spcAft>
              <a:buNone/>
            </a:pPr>
            <a:r>
              <a:rPr lang="en-US" b="1" dirty="0"/>
              <a:t>Task 116 –</a:t>
            </a:r>
          </a:p>
          <a:p>
            <a:pPr marL="0" lvl="0" indent="0" algn="l" rtl="0">
              <a:spcBef>
                <a:spcPts val="0"/>
              </a:spcBef>
              <a:spcAft>
                <a:spcPts val="0"/>
              </a:spcAft>
              <a:buNone/>
            </a:pPr>
            <a:r>
              <a:rPr lang="en-US" dirty="0"/>
              <a:t>All subjects that do not fall within the parameters recommended by the NCF, will be discontinued by CBSE and other BOAs.</a:t>
            </a:r>
            <a:endParaRPr dirty="0"/>
          </a:p>
        </p:txBody>
      </p:sp>
    </p:spTree>
    <p:extLst>
      <p:ext uri="{BB962C8B-B14F-4D97-AF65-F5344CB8AC3E}">
        <p14:creationId xmlns:p14="http://schemas.microsoft.com/office/powerpoint/2010/main" val="326993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988b7f2aa6_1_326: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988b7f2aa6_1_326:notes"/>
          <p:cNvSpPr txBox="1">
            <a:spLocks noGrp="1"/>
          </p:cNvSpPr>
          <p:nvPr>
            <p:ph type="body" idx="1"/>
          </p:nvPr>
        </p:nvSpPr>
        <p:spPr>
          <a:xfrm>
            <a:off x="691886" y="4000957"/>
            <a:ext cx="5535088" cy="3790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Task 56 –</a:t>
            </a:r>
          </a:p>
          <a:p>
            <a:pPr marL="0" lvl="0" indent="0" algn="l" rtl="0">
              <a:spcBef>
                <a:spcPts val="0"/>
              </a:spcBef>
              <a:spcAft>
                <a:spcPts val="0"/>
              </a:spcAft>
              <a:buNone/>
            </a:pPr>
            <a:r>
              <a:rPr lang="en-US" dirty="0"/>
              <a:t>A National Book Promotion policy will be developed by NCERT. SCERTs will ensure adoption of the same in state/UTs through systematic inclusion in curriculum. Reading campaigns/competitions/spell-bees/fastest reader contests, etc. will be launched by states/UTs for promoting joyful reading amongst children.</a:t>
            </a:r>
          </a:p>
          <a:p>
            <a:pPr marL="0" lvl="0" indent="0" algn="l" rtl="0">
              <a:spcBef>
                <a:spcPts val="0"/>
              </a:spcBef>
              <a:spcAft>
                <a:spcPts val="0"/>
              </a:spcAft>
              <a:buNone/>
            </a:pPr>
            <a:r>
              <a:rPr lang="en-US" b="1" dirty="0"/>
              <a:t>Task 115 –</a:t>
            </a:r>
          </a:p>
          <a:p>
            <a:pPr marL="0" lvl="0" indent="0" algn="l" rtl="0">
              <a:spcBef>
                <a:spcPts val="0"/>
              </a:spcBef>
              <a:spcAft>
                <a:spcPts val="0"/>
              </a:spcAft>
              <a:buNone/>
            </a:pPr>
            <a:r>
              <a:rPr lang="en-US" dirty="0"/>
              <a:t>The NCERT will ensure that the NCF committee shall review the basket of subjects offered at secondary and senior secondary levels by CBSE and other BOAs, and ensure structured and relevant offering of academic and skill subjects.</a:t>
            </a:r>
          </a:p>
          <a:p>
            <a:pPr marL="0" lvl="0" indent="0" algn="l" rtl="0">
              <a:spcBef>
                <a:spcPts val="0"/>
              </a:spcBef>
              <a:spcAft>
                <a:spcPts val="0"/>
              </a:spcAft>
              <a:buNone/>
            </a:pPr>
            <a:r>
              <a:rPr lang="en-US" b="1" dirty="0"/>
              <a:t>Task 116 –</a:t>
            </a:r>
          </a:p>
          <a:p>
            <a:pPr marL="0" lvl="0" indent="0" algn="l" rtl="0">
              <a:spcBef>
                <a:spcPts val="0"/>
              </a:spcBef>
              <a:spcAft>
                <a:spcPts val="0"/>
              </a:spcAft>
              <a:buNone/>
            </a:pPr>
            <a:r>
              <a:rPr lang="en-US" dirty="0"/>
              <a:t>All subjects that do not fall within the parameters recommended by the NCF, will be discontinued by CBSE and other BOAs.</a:t>
            </a:r>
            <a:endParaRPr dirty="0"/>
          </a:p>
        </p:txBody>
      </p:sp>
    </p:spTree>
    <p:extLst>
      <p:ext uri="{BB962C8B-B14F-4D97-AF65-F5344CB8AC3E}">
        <p14:creationId xmlns:p14="http://schemas.microsoft.com/office/powerpoint/2010/main" val="291267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D115-C662-4B5D-9565-524473703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270D81F-EDB7-4A9C-931C-F7028C04D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B9DA9EC-A95B-406A-B067-CDFF2F748518}"/>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5" name="Footer Placeholder 4">
            <a:extLst>
              <a:ext uri="{FF2B5EF4-FFF2-40B4-BE49-F238E27FC236}">
                <a16:creationId xmlns:a16="http://schemas.microsoft.com/office/drawing/2014/main" id="{CD4A8C4E-2C19-493F-A12D-ACCD32C43B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AB33A5-335A-4FDC-AA18-47FA18594F88}"/>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234339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6775-D63B-426A-895C-54514CF885D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EF7493-9BC4-43FF-B0B1-4A565D41C9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0D11AF-0C5F-4ED4-8EE5-13F1989407C2}"/>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5" name="Footer Placeholder 4">
            <a:extLst>
              <a:ext uri="{FF2B5EF4-FFF2-40B4-BE49-F238E27FC236}">
                <a16:creationId xmlns:a16="http://schemas.microsoft.com/office/drawing/2014/main" id="{60C3E7B5-916E-4E53-8C41-115B795350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EDBBCA-A732-48D0-BE7C-23FBE416258C}"/>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40428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2A8A0-3743-46DC-B281-2C3A66AF03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680695-C639-474A-9A07-5AE434DAB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C9531F-1B2E-4D3C-A2C8-42CE2B07B0D2}"/>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5" name="Footer Placeholder 4">
            <a:extLst>
              <a:ext uri="{FF2B5EF4-FFF2-40B4-BE49-F238E27FC236}">
                <a16:creationId xmlns:a16="http://schemas.microsoft.com/office/drawing/2014/main" id="{DA6DF53E-DFAD-4916-84A5-DF5C29BE7A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8146B2-0BFF-4030-9307-51CE41FE8DD5}"/>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410354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indent="0">
              <a:spcBef>
                <a:spcPts val="0"/>
              </a:spcBef>
            </a:pPr>
            <a:fld id="{00000000-1234-1234-1234-123412341234}" type="slidenum">
              <a:rPr lang="en" smtClean="0"/>
              <a:pPr marL="0" indent="0">
                <a:spcBef>
                  <a:spcPts val="0"/>
                </a:spcBef>
              </a:pPr>
              <a:t>‹#›</a:t>
            </a:fld>
            <a:endParaRPr lang="en"/>
          </a:p>
        </p:txBody>
      </p:sp>
    </p:spTree>
    <p:extLst>
      <p:ext uri="{BB962C8B-B14F-4D97-AF65-F5344CB8AC3E}">
        <p14:creationId xmlns:p14="http://schemas.microsoft.com/office/powerpoint/2010/main" val="307732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609600" y="548633"/>
            <a:ext cx="10972800" cy="808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6" name="Google Shape;16;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indent="0">
              <a:spcBef>
                <a:spcPts val="0"/>
              </a:spcBef>
            </a:pPr>
            <a:fld id="{00000000-1234-1234-1234-123412341234}" type="slidenum">
              <a:rPr lang="en" smtClean="0"/>
              <a:pPr marL="0" indent="0">
                <a:spcBef>
                  <a:spcPts val="0"/>
                </a:spcBef>
              </a:pPr>
              <a:t>‹#›</a:t>
            </a:fld>
            <a:endParaRPr lang="en"/>
          </a:p>
        </p:txBody>
      </p:sp>
    </p:spTree>
    <p:extLst>
      <p:ext uri="{BB962C8B-B14F-4D97-AF65-F5344CB8AC3E}">
        <p14:creationId xmlns:p14="http://schemas.microsoft.com/office/powerpoint/2010/main" val="227632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CA57-51D7-4DDD-BA9F-58629E0BC7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3731EB-8089-4A2F-8C6F-AE6308F95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BD4E03-7495-4E31-94CD-B464CFEF5C03}"/>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5" name="Footer Placeholder 4">
            <a:extLst>
              <a:ext uri="{FF2B5EF4-FFF2-40B4-BE49-F238E27FC236}">
                <a16:creationId xmlns:a16="http://schemas.microsoft.com/office/drawing/2014/main" id="{FD69C004-B55E-42DE-82F6-15978ECBAE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110F74-327F-4008-B2F0-B8A91A96526F}"/>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129608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83F7-DFF1-4E89-8E11-2B65A80540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A9BB3E-6CC8-46D3-8FBE-3D4802463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D208-5305-41CC-BB72-70421AD7B6AF}"/>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5" name="Footer Placeholder 4">
            <a:extLst>
              <a:ext uri="{FF2B5EF4-FFF2-40B4-BE49-F238E27FC236}">
                <a16:creationId xmlns:a16="http://schemas.microsoft.com/office/drawing/2014/main" id="{277DF03E-CA17-4793-B6BC-B7746CEDCBA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759856-89DF-48FA-A9E3-CEAADBB12D81}"/>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65776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733E-01A7-4C18-8938-50B6C95A7E8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25DBEA-B0BD-4696-906B-E44F99526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CEDC6D5-54CF-4C2D-9C9F-E81F224E2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CB03A57-C276-4004-AEC1-61C73D0C8FDB}"/>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6" name="Footer Placeholder 5">
            <a:extLst>
              <a:ext uri="{FF2B5EF4-FFF2-40B4-BE49-F238E27FC236}">
                <a16:creationId xmlns:a16="http://schemas.microsoft.com/office/drawing/2014/main" id="{14F72A9D-5D33-4439-AD63-BC630322D75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C51692-62FA-4927-943F-CFA5DBAD710C}"/>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97688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79B8-8333-440B-8D97-BFDF3FE5749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A87728-2DD0-4E88-A988-33B6BA912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5C300-E7D6-4805-96D4-2C0F9EDF28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26A517A-4361-4D4E-AAA8-D3905EB09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0BE5E-3206-4C10-A1C0-DD58C230FD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C7A1C9-E806-4E17-8A12-1DD817B1A046}"/>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8" name="Footer Placeholder 7">
            <a:extLst>
              <a:ext uri="{FF2B5EF4-FFF2-40B4-BE49-F238E27FC236}">
                <a16:creationId xmlns:a16="http://schemas.microsoft.com/office/drawing/2014/main" id="{64C6E8B7-7B87-4BA3-9FFB-938CB38D8FD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CE3FF0A-D0FD-4913-BFBB-AC030B9B52F8}"/>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42407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4736-F384-4778-9673-4D3EAFD39B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4CFFC8C-040F-4619-B1B1-F6DAB28A22FF}"/>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4" name="Footer Placeholder 3">
            <a:extLst>
              <a:ext uri="{FF2B5EF4-FFF2-40B4-BE49-F238E27FC236}">
                <a16:creationId xmlns:a16="http://schemas.microsoft.com/office/drawing/2014/main" id="{0A49F90D-31D6-4AFF-A280-07AC65FC4EE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E1FCBC3-ADCF-4F03-A665-455FE46EC06C}"/>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315238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DA802-641F-4663-B3F1-78553386C5FD}"/>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3" name="Footer Placeholder 2">
            <a:extLst>
              <a:ext uri="{FF2B5EF4-FFF2-40B4-BE49-F238E27FC236}">
                <a16:creationId xmlns:a16="http://schemas.microsoft.com/office/drawing/2014/main" id="{81843B1F-9EA0-44A2-825F-DA3C3E621C0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7FF3E52-B994-45A9-998B-678B6E334B85}"/>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136826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50CF-E0F6-4724-8506-EBBD6578E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E5B2B26-DF6D-49B2-ABA5-B4F4AA9E2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2F74301-CD7C-4FF5-915D-C357367D5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0241D-D6D2-4AB0-9908-ED7F8D2B0C4A}"/>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6" name="Footer Placeholder 5">
            <a:extLst>
              <a:ext uri="{FF2B5EF4-FFF2-40B4-BE49-F238E27FC236}">
                <a16:creationId xmlns:a16="http://schemas.microsoft.com/office/drawing/2014/main" id="{57DAECA2-748E-4E0C-BC65-354CA85C96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72C787-4AB0-4268-8A48-CC09DC465D9E}"/>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184677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25E4-6176-46E5-86D4-AEA575C0B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DFEAF04-E115-4A14-885E-9C1BA46E7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1CDCDCA-DF06-458F-A7D3-8B9D8A926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3F422-8494-419E-9D03-3697294982F8}"/>
              </a:ext>
            </a:extLst>
          </p:cNvPr>
          <p:cNvSpPr>
            <a:spLocks noGrp="1"/>
          </p:cNvSpPr>
          <p:nvPr>
            <p:ph type="dt" sz="half" idx="10"/>
          </p:nvPr>
        </p:nvSpPr>
        <p:spPr/>
        <p:txBody>
          <a:bodyPr/>
          <a:lstStyle/>
          <a:p>
            <a:fld id="{F8122C33-D214-4C9D-A8E8-40D0B2690013}" type="datetimeFigureOut">
              <a:rPr lang="en-IN" smtClean="0"/>
              <a:pPr/>
              <a:t>14-01-2021</a:t>
            </a:fld>
            <a:endParaRPr lang="en-IN"/>
          </a:p>
        </p:txBody>
      </p:sp>
      <p:sp>
        <p:nvSpPr>
          <p:cNvPr id="6" name="Footer Placeholder 5">
            <a:extLst>
              <a:ext uri="{FF2B5EF4-FFF2-40B4-BE49-F238E27FC236}">
                <a16:creationId xmlns:a16="http://schemas.microsoft.com/office/drawing/2014/main" id="{005399AB-1A1C-463E-BCF7-C82063FCB1D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51662D-D931-46BA-8701-BEA138E08F44}"/>
              </a:ext>
            </a:extLst>
          </p:cNvPr>
          <p:cNvSpPr>
            <a:spLocks noGrp="1"/>
          </p:cNvSpPr>
          <p:nvPr>
            <p:ph type="sldNum" sz="quarter" idx="12"/>
          </p:nvPr>
        </p:nvSpPr>
        <p:spPr/>
        <p:txBody>
          <a:bodyPr/>
          <a:lstStyle/>
          <a:p>
            <a:fld id="{0DD34EB2-F0A6-4947-AC97-C6CF9B332E7D}" type="slidenum">
              <a:rPr lang="en-IN" smtClean="0"/>
              <a:pPr/>
              <a:t>‹#›</a:t>
            </a:fld>
            <a:endParaRPr lang="en-IN"/>
          </a:p>
        </p:txBody>
      </p:sp>
    </p:spTree>
    <p:extLst>
      <p:ext uri="{BB962C8B-B14F-4D97-AF65-F5344CB8AC3E}">
        <p14:creationId xmlns:p14="http://schemas.microsoft.com/office/powerpoint/2010/main" val="90340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29573-D198-4DB2-B945-1B89FDBFB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0B02DCA-117F-4F2E-AC87-7C69692F8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F3C9DA-3FFB-4F18-90AD-89BE8B4D0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22C33-D214-4C9D-A8E8-40D0B2690013}" type="datetimeFigureOut">
              <a:rPr lang="en-IN" smtClean="0"/>
              <a:pPr/>
              <a:t>14-01-2021</a:t>
            </a:fld>
            <a:endParaRPr lang="en-IN"/>
          </a:p>
        </p:txBody>
      </p:sp>
      <p:sp>
        <p:nvSpPr>
          <p:cNvPr id="5" name="Footer Placeholder 4">
            <a:extLst>
              <a:ext uri="{FF2B5EF4-FFF2-40B4-BE49-F238E27FC236}">
                <a16:creationId xmlns:a16="http://schemas.microsoft.com/office/drawing/2014/main" id="{B924C815-6B44-4FCD-ADDF-56E6FBBCC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434AEB8-DFAC-4A45-AB55-D138148E0A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34EB2-F0A6-4947-AC97-C6CF9B332E7D}" type="slidenum">
              <a:rPr lang="en-IN" smtClean="0"/>
              <a:pPr/>
              <a:t>‹#›</a:t>
            </a:fld>
            <a:endParaRPr lang="en-IN"/>
          </a:p>
        </p:txBody>
      </p:sp>
    </p:spTree>
    <p:extLst>
      <p:ext uri="{BB962C8B-B14F-4D97-AF65-F5344CB8AC3E}">
        <p14:creationId xmlns:p14="http://schemas.microsoft.com/office/powerpoint/2010/main" val="364538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image" Target="../media/image27.png" /><Relationship Id="rId13" Type="http://schemas.microsoft.com/office/2007/relationships/hdphoto" Target="../media/hdphoto2.wdp" /><Relationship Id="rId3" Type="http://schemas.openxmlformats.org/officeDocument/2006/relationships/image" Target="../media/image22.png" /><Relationship Id="rId7" Type="http://schemas.openxmlformats.org/officeDocument/2006/relationships/image" Target="../media/image26.png" /><Relationship Id="rId12" Type="http://schemas.openxmlformats.org/officeDocument/2006/relationships/image" Target="../media/image30.png" /><Relationship Id="rId17" Type="http://schemas.openxmlformats.org/officeDocument/2006/relationships/hyperlink" Target="https://pixabay.com/en/yoga-sitting-man-sport-person-160276/" TargetMode="External" /><Relationship Id="rId2" Type="http://schemas.openxmlformats.org/officeDocument/2006/relationships/image" Target="../media/image21.png" /><Relationship Id="rId16" Type="http://schemas.openxmlformats.org/officeDocument/2006/relationships/image" Target="../media/image32.png" /><Relationship Id="rId1" Type="http://schemas.openxmlformats.org/officeDocument/2006/relationships/slideLayout" Target="../slideLayouts/slideLayout6.xml" /><Relationship Id="rId6" Type="http://schemas.openxmlformats.org/officeDocument/2006/relationships/image" Target="../media/image25.png" /><Relationship Id="rId11" Type="http://schemas.openxmlformats.org/officeDocument/2006/relationships/image" Target="../media/image29.png" /><Relationship Id="rId5" Type="http://schemas.openxmlformats.org/officeDocument/2006/relationships/image" Target="../media/image24.png" /><Relationship Id="rId15" Type="http://schemas.openxmlformats.org/officeDocument/2006/relationships/hyperlink" Target="http://2017.igem.org/Team:TECHNION-ISRAEL/ethics" TargetMode="External" /><Relationship Id="rId10" Type="http://schemas.microsoft.com/office/2007/relationships/hdphoto" Target="../media/hdphoto1.wdp" /><Relationship Id="rId4" Type="http://schemas.openxmlformats.org/officeDocument/2006/relationships/image" Target="../media/image23.png" /><Relationship Id="rId9" Type="http://schemas.openxmlformats.org/officeDocument/2006/relationships/image" Target="../media/image28.png" /><Relationship Id="rId14" Type="http://schemas.openxmlformats.org/officeDocument/2006/relationships/image" Target="../media/image31.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2.xml" /><Relationship Id="rId4" Type="http://schemas.microsoft.com/office/2007/relationships/hdphoto" Target="../media/hdphoto3.wdp" /></Relationships>
</file>

<file path=ppt/slides/_rels/slide16.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44.png" /><Relationship Id="rId7" Type="http://schemas.openxmlformats.org/officeDocument/2006/relationships/image" Target="../media/image48.png" /><Relationship Id="rId2" Type="http://schemas.openxmlformats.org/officeDocument/2006/relationships/image" Target="../media/image43.png" /><Relationship Id="rId1" Type="http://schemas.openxmlformats.org/officeDocument/2006/relationships/slideLayout" Target="../slideLayouts/slideLayout6.xml" /><Relationship Id="rId6" Type="http://schemas.openxmlformats.org/officeDocument/2006/relationships/image" Target="../media/image47.png" /><Relationship Id="rId5" Type="http://schemas.openxmlformats.org/officeDocument/2006/relationships/image" Target="../media/image46.png" /><Relationship Id="rId4" Type="http://schemas.openxmlformats.org/officeDocument/2006/relationships/image" Target="../media/image45.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50.png" /><Relationship Id="rId2" Type="http://schemas.openxmlformats.org/officeDocument/2006/relationships/image" Target="../media/image49.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image" Target="../media/image52.png" /><Relationship Id="rId1" Type="http://schemas.openxmlformats.org/officeDocument/2006/relationships/slideLayout" Target="../slideLayouts/slideLayout6.xml" /><Relationship Id="rId4" Type="http://schemas.openxmlformats.org/officeDocument/2006/relationships/image" Target="../media/image54.png" /></Relationships>
</file>

<file path=ppt/slides/_rels/slide28.xml.rels><?xml version="1.0" encoding="UTF-8" standalone="yes"?>
<Relationships xmlns="http://schemas.openxmlformats.org/package/2006/relationships"><Relationship Id="rId3" Type="http://schemas.openxmlformats.org/officeDocument/2006/relationships/image" Target="../media/image56.png" /><Relationship Id="rId7" Type="http://schemas.openxmlformats.org/officeDocument/2006/relationships/image" Target="../media/image60.png" /><Relationship Id="rId2" Type="http://schemas.openxmlformats.org/officeDocument/2006/relationships/image" Target="../media/image55.png" /><Relationship Id="rId1" Type="http://schemas.openxmlformats.org/officeDocument/2006/relationships/slideLayout" Target="../slideLayouts/slideLayout6.xml" /><Relationship Id="rId6" Type="http://schemas.openxmlformats.org/officeDocument/2006/relationships/image" Target="../media/image59.png" /><Relationship Id="rId5" Type="http://schemas.openxmlformats.org/officeDocument/2006/relationships/image" Target="../media/image58.png" /><Relationship Id="rId4" Type="http://schemas.openxmlformats.org/officeDocument/2006/relationships/image" Target="../media/image57.png" /></Relationships>
</file>

<file path=ppt/slides/_rels/slide29.xml.rels><?xml version="1.0" encoding="UTF-8" standalone="yes"?>
<Relationships xmlns="http://schemas.openxmlformats.org/package/2006/relationships"><Relationship Id="rId3" Type="http://schemas.openxmlformats.org/officeDocument/2006/relationships/image" Target="../media/image6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4.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30.xml.rels><?xml version="1.0" encoding="UTF-8" standalone="yes"?>
<Relationships xmlns="http://schemas.openxmlformats.org/package/2006/relationships"><Relationship Id="rId2" Type="http://schemas.openxmlformats.org/officeDocument/2006/relationships/image" Target="../media/image62.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2" Type="http://schemas.openxmlformats.org/officeDocument/2006/relationships/image" Target="../media/image63.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xml" /><Relationship Id="rId1" Type="http://schemas.openxmlformats.org/officeDocument/2006/relationships/slideLayout" Target="../slideLayouts/slideLayout6.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3" Type="http://schemas.openxmlformats.org/officeDocument/2006/relationships/image" Target="../media/image64.png" /><Relationship Id="rId2" Type="http://schemas.openxmlformats.org/officeDocument/2006/relationships/notesSlide" Target="../notesSlides/notesSlide6.xml" /><Relationship Id="rId1" Type="http://schemas.openxmlformats.org/officeDocument/2006/relationships/slideLayout" Target="../slideLayouts/slideLayout13.xml" /><Relationship Id="rId6" Type="http://schemas.openxmlformats.org/officeDocument/2006/relationships/image" Target="../media/image67.png" /><Relationship Id="rId5" Type="http://schemas.openxmlformats.org/officeDocument/2006/relationships/image" Target="../media/image66.png" /><Relationship Id="rId4" Type="http://schemas.openxmlformats.org/officeDocument/2006/relationships/image" Target="../media/image65.jpeg"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3" Type="http://schemas.openxmlformats.org/officeDocument/2006/relationships/image" Target="../media/image68.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png" /></Relationships>
</file>

<file path=ppt/slides/_rels/slide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17.png" /></Relationships>
</file>

<file path=ppt/slides/_rels/slide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68928" y="1016289"/>
            <a:ext cx="10515600" cy="1325563"/>
          </a:xfrm>
        </p:spPr>
        <p:txBody>
          <a:bodyPr>
            <a:normAutofit fontScale="90000"/>
          </a:bodyPr>
          <a:lstStyle/>
          <a:p>
            <a:pPr algn="ctr"/>
            <a:r>
              <a:rPr lang="en-IN" sz="5400" dirty="0">
                <a:solidFill>
                  <a:schemeClr val="bg1"/>
                </a:solidFill>
                <a:latin typeface="Constantia" pitchFamily="18" charset="0"/>
              </a:rPr>
              <a:t>NATIONAL EDUCATION POLICY, 2020</a:t>
            </a:r>
            <a:endParaRPr lang="en-US" sz="5400" dirty="0">
              <a:solidFill>
                <a:schemeClr val="bg1"/>
              </a:solidFill>
              <a:latin typeface="Constantia" pitchFamily="18" charset="0"/>
            </a:endParaRPr>
          </a:p>
        </p:txBody>
      </p:sp>
      <p:sp>
        <p:nvSpPr>
          <p:cNvPr id="7" name="Title 1">
            <a:extLst>
              <a:ext uri="{FF2B5EF4-FFF2-40B4-BE49-F238E27FC236}">
                <a16:creationId xmlns:a16="http://schemas.microsoft.com/office/drawing/2014/main" id="{2B851B1F-307A-48A3-A6B7-DA7623288333}"/>
              </a:ext>
            </a:extLst>
          </p:cNvPr>
          <p:cNvSpPr txBox="1">
            <a:spLocks/>
          </p:cNvSpPr>
          <p:nvPr/>
        </p:nvSpPr>
        <p:spPr>
          <a:xfrm>
            <a:off x="838200" y="5214215"/>
            <a:ext cx="10515600" cy="1325563"/>
          </a:xfrm>
          <a:prstGeom prst="rect">
            <a:avLst/>
          </a:prstGeom>
        </p:spPr>
        <p:txBody>
          <a:bodyPr vert="horz" lIns="91440" tIns="45720" rIns="91440" bIns="45720" rtlCol="0" anchor="ctr">
            <a:normAutofit fontScale="92500"/>
          </a:bodyPr>
          <a:lstStyle/>
          <a:p>
            <a:pPr lvl="0" algn="ctr">
              <a:lnSpc>
                <a:spcPct val="90000"/>
              </a:lnSpc>
              <a:spcBef>
                <a:spcPct val="0"/>
              </a:spcBef>
              <a:defRPr/>
            </a:pPr>
            <a:r>
              <a:rPr lang="en-US" sz="6600" b="1" dirty="0">
                <a:solidFill>
                  <a:srgbClr val="002060"/>
                </a:solidFill>
                <a:latin typeface="Baskerville Old Face" pitchFamily="18" charset="0"/>
                <a:ea typeface="+mj-ea"/>
                <a:cs typeface="+mj-cs"/>
              </a:rPr>
              <a:t>Implementing in CBSE Schools</a:t>
            </a:r>
          </a:p>
        </p:txBody>
      </p:sp>
      <p:pic>
        <p:nvPicPr>
          <p:cNvPr id="8" name="Picture 7" descr="images (2).jpg"/>
          <p:cNvPicPr>
            <a:picLocks noChangeAspect="1"/>
          </p:cNvPicPr>
          <p:nvPr/>
        </p:nvPicPr>
        <p:blipFill>
          <a:blip r:embed="rId2"/>
          <a:stretch>
            <a:fillRect/>
          </a:stretch>
        </p:blipFill>
        <p:spPr>
          <a:xfrm>
            <a:off x="5068166" y="3075709"/>
            <a:ext cx="1139536" cy="1302327"/>
          </a:xfrm>
          <a:prstGeom prst="rect">
            <a:avLst/>
          </a:prstGeom>
        </p:spPr>
      </p:pic>
    </p:spTree>
    <p:extLst>
      <p:ext uri="{BB962C8B-B14F-4D97-AF65-F5344CB8AC3E}">
        <p14:creationId xmlns:p14="http://schemas.microsoft.com/office/powerpoint/2010/main" val="154238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4241F0A-A57A-422A-A01D-4678A216F1FD}"/>
              </a:ext>
            </a:extLst>
          </p:cNvPr>
          <p:cNvSpPr>
            <a:spLocks noGrp="1"/>
          </p:cNvSpPr>
          <p:nvPr>
            <p:ph type="title"/>
          </p:nvPr>
        </p:nvSpPr>
        <p:spPr>
          <a:xfrm>
            <a:off x="958506" y="800392"/>
            <a:ext cx="10264697" cy="1212102"/>
          </a:xfrm>
        </p:spPr>
        <p:txBody>
          <a:bodyPr>
            <a:normAutofit/>
          </a:bodyPr>
          <a:lstStyle/>
          <a:p>
            <a:pPr algn="ctr"/>
            <a:r>
              <a:rPr lang="en-US" sz="3200" b="1" dirty="0">
                <a:solidFill>
                  <a:srgbClr val="FFFFFF"/>
                </a:solidFill>
                <a:latin typeface="Baskerville Old Face" pitchFamily="18" charset="0"/>
                <a:ea typeface="+mj-lt"/>
                <a:cs typeface="+mj-lt"/>
              </a:rPr>
              <a:t>HIGHLIGHTS OF PEDAGOGICAL STRUCTURE</a:t>
            </a:r>
            <a:endParaRPr lang="en-US" sz="3200" dirty="0">
              <a:solidFill>
                <a:srgbClr val="FFFFFF"/>
              </a:solidFill>
              <a:latin typeface="Baskerville Old Face"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094509" y="2036618"/>
            <a:ext cx="10196945" cy="4821382"/>
          </a:xfrm>
          <a:prstGeom prst="rect">
            <a:avLst/>
          </a:prstGeom>
          <a:noFill/>
          <a:ln w="9525">
            <a:noFill/>
            <a:miter lim="800000"/>
            <a:headEnd/>
            <a:tailEnd/>
          </a:ln>
          <a:effectLst/>
        </p:spPr>
      </p:pic>
    </p:spTree>
    <p:extLst>
      <p:ext uri="{BB962C8B-B14F-4D97-AF65-F5344CB8AC3E}">
        <p14:creationId xmlns:p14="http://schemas.microsoft.com/office/powerpoint/2010/main" val="353637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99E7603C-B10E-496E-A080-5AD613F967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537" r="47282" b="34106"/>
          <a:stretch/>
        </p:blipFill>
        <p:spPr>
          <a:xfrm>
            <a:off x="4698873" y="2866953"/>
            <a:ext cx="2949556" cy="1836630"/>
          </a:xfrm>
          <a:prstGeom prst="rect">
            <a:avLst/>
          </a:prstGeom>
        </p:spPr>
      </p:pic>
      <p:sp>
        <p:nvSpPr>
          <p:cNvPr id="2" name="Title 1">
            <a:extLst>
              <a:ext uri="{FF2B5EF4-FFF2-40B4-BE49-F238E27FC236}">
                <a16:creationId xmlns:a16="http://schemas.microsoft.com/office/drawing/2014/main" id="{94C78E3C-48B0-46AE-B3C3-96CB46486EB0}"/>
              </a:ext>
            </a:extLst>
          </p:cNvPr>
          <p:cNvSpPr>
            <a:spLocks noGrp="1"/>
          </p:cNvSpPr>
          <p:nvPr>
            <p:ph type="title"/>
          </p:nvPr>
        </p:nvSpPr>
        <p:spPr>
          <a:xfrm>
            <a:off x="208377" y="-3815"/>
            <a:ext cx="11622157" cy="876687"/>
          </a:xfrm>
        </p:spPr>
        <p:txBody>
          <a:bodyPr>
            <a:noAutofit/>
          </a:bodyPr>
          <a:lstStyle/>
          <a:p>
            <a:pPr algn="ctr"/>
            <a:r>
              <a:rPr lang="en-IN" sz="3200" b="1" dirty="0">
                <a:latin typeface="Bookman Old Style" pitchFamily="18" charset="0"/>
              </a:rPr>
              <a:t>Encouraging 21</a:t>
            </a:r>
            <a:r>
              <a:rPr lang="en-IN" sz="3200" b="1" baseline="30000" dirty="0">
                <a:latin typeface="Bookman Old Style" pitchFamily="18" charset="0"/>
              </a:rPr>
              <a:t>st</a:t>
            </a:r>
            <a:r>
              <a:rPr lang="en-IN" sz="3200" b="1" dirty="0">
                <a:latin typeface="Bookman Old Style" pitchFamily="18" charset="0"/>
              </a:rPr>
              <a:t> century skills in the classroom</a:t>
            </a:r>
          </a:p>
        </p:txBody>
      </p:sp>
      <p:sp>
        <p:nvSpPr>
          <p:cNvPr id="4" name="Rectangle 3">
            <a:extLst>
              <a:ext uri="{FF2B5EF4-FFF2-40B4-BE49-F238E27FC236}">
                <a16:creationId xmlns:a16="http://schemas.microsoft.com/office/drawing/2014/main" id="{09B7365A-8933-4D05-87D7-D3ABA03ED233}"/>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grpSp>
        <p:nvGrpSpPr>
          <p:cNvPr id="3" name="Group 5">
            <a:extLst>
              <a:ext uri="{FF2B5EF4-FFF2-40B4-BE49-F238E27FC236}">
                <a16:creationId xmlns:a16="http://schemas.microsoft.com/office/drawing/2014/main" id="{4C108664-F7D9-4518-9984-53EE5E014535}"/>
              </a:ext>
            </a:extLst>
          </p:cNvPr>
          <p:cNvGrpSpPr/>
          <p:nvPr/>
        </p:nvGrpSpPr>
        <p:grpSpPr>
          <a:xfrm>
            <a:off x="775907" y="1853632"/>
            <a:ext cx="1800000" cy="1800000"/>
            <a:chOff x="187259" y="1815353"/>
            <a:chExt cx="2347383" cy="2106638"/>
          </a:xfrm>
        </p:grpSpPr>
        <p:sp>
          <p:nvSpPr>
            <p:cNvPr id="45" name="Oval 44">
              <a:extLst>
                <a:ext uri="{FF2B5EF4-FFF2-40B4-BE49-F238E27FC236}">
                  <a16:creationId xmlns:a16="http://schemas.microsoft.com/office/drawing/2014/main" id="{BB13FCAB-A683-1E46-B269-2934B6CA8F59}"/>
                </a:ext>
              </a:extLst>
            </p:cNvPr>
            <p:cNvSpPr/>
            <p:nvPr/>
          </p:nvSpPr>
          <p:spPr>
            <a:xfrm>
              <a:off x="187259" y="1815353"/>
              <a:ext cx="2347383" cy="2106638"/>
            </a:xfrm>
            <a:prstGeom prst="ellipse">
              <a:avLst/>
            </a:prstGeom>
            <a:solidFill>
              <a:srgbClr val="2867A2">
                <a:alpha val="51373"/>
              </a:srgb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pic>
          <p:nvPicPr>
            <p:cNvPr id="46" name="Picture 45">
              <a:extLst>
                <a:ext uri="{FF2B5EF4-FFF2-40B4-BE49-F238E27FC236}">
                  <a16:creationId xmlns:a16="http://schemas.microsoft.com/office/drawing/2014/main" id="{820A5527-1BC9-D847-A496-D319D981DF0E}"/>
                </a:ext>
              </a:extLst>
            </p:cNvPr>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637631" y="2680033"/>
              <a:ext cx="1510083" cy="801467"/>
            </a:xfrm>
            <a:prstGeom prst="rect">
              <a:avLst/>
            </a:prstGeom>
          </p:spPr>
        </p:pic>
        <p:sp>
          <p:nvSpPr>
            <p:cNvPr id="47" name="TextBox 50">
              <a:extLst>
                <a:ext uri="{FF2B5EF4-FFF2-40B4-BE49-F238E27FC236}">
                  <a16:creationId xmlns:a16="http://schemas.microsoft.com/office/drawing/2014/main" id="{97496F8C-AF03-9043-985B-940BFA4EFDDF}"/>
                </a:ext>
              </a:extLst>
            </p:cNvPr>
            <p:cNvSpPr txBox="1">
              <a:spLocks noChangeArrowheads="1"/>
            </p:cNvSpPr>
            <p:nvPr/>
          </p:nvSpPr>
          <p:spPr bwMode="auto">
            <a:xfrm>
              <a:off x="286359" y="2175106"/>
              <a:ext cx="2212624" cy="3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Scientific Temper</a:t>
              </a:r>
            </a:p>
          </p:txBody>
        </p:sp>
      </p:grpSp>
      <p:grpSp>
        <p:nvGrpSpPr>
          <p:cNvPr id="5" name="Group 6">
            <a:extLst>
              <a:ext uri="{FF2B5EF4-FFF2-40B4-BE49-F238E27FC236}">
                <a16:creationId xmlns:a16="http://schemas.microsoft.com/office/drawing/2014/main" id="{0CA83615-4E66-40C1-844B-D12217CDD4C0}"/>
              </a:ext>
            </a:extLst>
          </p:cNvPr>
          <p:cNvGrpSpPr/>
          <p:nvPr/>
        </p:nvGrpSpPr>
        <p:grpSpPr>
          <a:xfrm>
            <a:off x="2934645" y="1100301"/>
            <a:ext cx="1803129" cy="1800000"/>
            <a:chOff x="3588387" y="702724"/>
            <a:chExt cx="2351464" cy="2106638"/>
          </a:xfrm>
        </p:grpSpPr>
        <p:sp>
          <p:nvSpPr>
            <p:cNvPr id="42" name="Oval 41">
              <a:extLst>
                <a:ext uri="{FF2B5EF4-FFF2-40B4-BE49-F238E27FC236}">
                  <a16:creationId xmlns:a16="http://schemas.microsoft.com/office/drawing/2014/main" id="{4609C562-4626-6940-8C18-E9698EEA52AA}"/>
                </a:ext>
              </a:extLst>
            </p:cNvPr>
            <p:cNvSpPr/>
            <p:nvPr/>
          </p:nvSpPr>
          <p:spPr>
            <a:xfrm>
              <a:off x="3592468" y="702724"/>
              <a:ext cx="2347383" cy="2106638"/>
            </a:xfrm>
            <a:prstGeom prst="ellipse">
              <a:avLst/>
            </a:prstGeom>
            <a:solidFill>
              <a:srgbClr val="3893AD">
                <a:alpha val="50980"/>
              </a:srgbClr>
            </a:solidFill>
            <a:ln w="76200">
              <a:solidFill>
                <a:srgbClr val="34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pic>
          <p:nvPicPr>
            <p:cNvPr id="43" name="Picture 42">
              <a:extLst>
                <a:ext uri="{FF2B5EF4-FFF2-40B4-BE49-F238E27FC236}">
                  <a16:creationId xmlns:a16="http://schemas.microsoft.com/office/drawing/2014/main" id="{399210A4-8C88-C74E-9EBA-3DCAEBF2E1B3}"/>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4143002" y="1488767"/>
              <a:ext cx="1238153" cy="922830"/>
            </a:xfrm>
            <a:prstGeom prst="rect">
              <a:avLst/>
            </a:prstGeom>
          </p:spPr>
        </p:pic>
        <p:sp>
          <p:nvSpPr>
            <p:cNvPr id="44" name="TextBox 51">
              <a:extLst>
                <a:ext uri="{FF2B5EF4-FFF2-40B4-BE49-F238E27FC236}">
                  <a16:creationId xmlns:a16="http://schemas.microsoft.com/office/drawing/2014/main" id="{DE9FEC30-D16F-F343-B1BD-A01544221E07}"/>
                </a:ext>
              </a:extLst>
            </p:cNvPr>
            <p:cNvSpPr txBox="1">
              <a:spLocks noChangeArrowheads="1"/>
            </p:cNvSpPr>
            <p:nvPr/>
          </p:nvSpPr>
          <p:spPr bwMode="auto">
            <a:xfrm>
              <a:off x="3588387" y="977366"/>
              <a:ext cx="2347383" cy="3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Collaboration</a:t>
              </a:r>
            </a:p>
          </p:txBody>
        </p:sp>
      </p:grpSp>
      <p:grpSp>
        <p:nvGrpSpPr>
          <p:cNvPr id="6" name="Group 7">
            <a:extLst>
              <a:ext uri="{FF2B5EF4-FFF2-40B4-BE49-F238E27FC236}">
                <a16:creationId xmlns:a16="http://schemas.microsoft.com/office/drawing/2014/main" id="{06A31D75-2E0D-4C4B-8C9B-1336A5953B29}"/>
              </a:ext>
            </a:extLst>
          </p:cNvPr>
          <p:cNvGrpSpPr/>
          <p:nvPr/>
        </p:nvGrpSpPr>
        <p:grpSpPr>
          <a:xfrm>
            <a:off x="5196000" y="995376"/>
            <a:ext cx="1800000" cy="1800000"/>
            <a:chOff x="6567458" y="651942"/>
            <a:chExt cx="2347383" cy="2106638"/>
          </a:xfrm>
        </p:grpSpPr>
        <p:sp>
          <p:nvSpPr>
            <p:cNvPr id="39" name="Oval 38">
              <a:extLst>
                <a:ext uri="{FF2B5EF4-FFF2-40B4-BE49-F238E27FC236}">
                  <a16:creationId xmlns:a16="http://schemas.microsoft.com/office/drawing/2014/main" id="{54E6CCCD-77AB-FD43-88D9-5BFCC68C4692}"/>
                </a:ext>
              </a:extLst>
            </p:cNvPr>
            <p:cNvSpPr/>
            <p:nvPr/>
          </p:nvSpPr>
          <p:spPr>
            <a:xfrm>
              <a:off x="6567458" y="651942"/>
              <a:ext cx="2347383" cy="2106638"/>
            </a:xfrm>
            <a:prstGeom prst="ellipse">
              <a:avLst/>
            </a:prstGeom>
            <a:solidFill>
              <a:srgbClr val="359DF8">
                <a:alpha val="50980"/>
              </a:srgbClr>
            </a:solidFill>
            <a:ln w="76200">
              <a:solidFill>
                <a:srgbClr val="359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pic>
          <p:nvPicPr>
            <p:cNvPr id="40" name="Picture 39">
              <a:extLst>
                <a:ext uri="{FF2B5EF4-FFF2-40B4-BE49-F238E27FC236}">
                  <a16:creationId xmlns:a16="http://schemas.microsoft.com/office/drawing/2014/main" id="{C3188F02-6063-A545-8CAC-143A825708AA}"/>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198382" y="1436511"/>
              <a:ext cx="1022793" cy="954095"/>
            </a:xfrm>
            <a:prstGeom prst="rect">
              <a:avLst/>
            </a:prstGeom>
          </p:spPr>
        </p:pic>
        <p:sp>
          <p:nvSpPr>
            <p:cNvPr id="41" name="TextBox 52">
              <a:extLst>
                <a:ext uri="{FF2B5EF4-FFF2-40B4-BE49-F238E27FC236}">
                  <a16:creationId xmlns:a16="http://schemas.microsoft.com/office/drawing/2014/main" id="{9D0EA00C-0699-B54E-8CC6-1F9387E37D60}"/>
                </a:ext>
              </a:extLst>
            </p:cNvPr>
            <p:cNvSpPr txBox="1">
              <a:spLocks noChangeArrowheads="1"/>
            </p:cNvSpPr>
            <p:nvPr/>
          </p:nvSpPr>
          <p:spPr bwMode="auto">
            <a:xfrm>
              <a:off x="6665331" y="974485"/>
              <a:ext cx="2151637" cy="3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Digital Literacy</a:t>
              </a:r>
            </a:p>
          </p:txBody>
        </p:sp>
      </p:grpSp>
      <p:grpSp>
        <p:nvGrpSpPr>
          <p:cNvPr id="7" name="Group 8">
            <a:extLst>
              <a:ext uri="{FF2B5EF4-FFF2-40B4-BE49-F238E27FC236}">
                <a16:creationId xmlns:a16="http://schemas.microsoft.com/office/drawing/2014/main" id="{8621F262-9AB7-4367-927E-8F52FC68A5C4}"/>
              </a:ext>
            </a:extLst>
          </p:cNvPr>
          <p:cNvGrpSpPr/>
          <p:nvPr/>
        </p:nvGrpSpPr>
        <p:grpSpPr>
          <a:xfrm>
            <a:off x="7590096" y="4688825"/>
            <a:ext cx="1800000" cy="1800000"/>
            <a:chOff x="3971358" y="4699786"/>
            <a:chExt cx="2347383" cy="2106638"/>
          </a:xfrm>
        </p:grpSpPr>
        <p:sp>
          <p:nvSpPr>
            <p:cNvPr id="35" name="Oval 34">
              <a:extLst>
                <a:ext uri="{FF2B5EF4-FFF2-40B4-BE49-F238E27FC236}">
                  <a16:creationId xmlns:a16="http://schemas.microsoft.com/office/drawing/2014/main" id="{979569FD-46D5-BB4D-900E-E8FEAAAF3631}"/>
                </a:ext>
              </a:extLst>
            </p:cNvPr>
            <p:cNvSpPr/>
            <p:nvPr/>
          </p:nvSpPr>
          <p:spPr>
            <a:xfrm>
              <a:off x="3971358" y="4699786"/>
              <a:ext cx="2347383" cy="2106638"/>
            </a:xfrm>
            <a:prstGeom prst="ellipse">
              <a:avLst/>
            </a:prstGeom>
            <a:solidFill>
              <a:srgbClr val="FF0000">
                <a:alpha val="5098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pic>
          <p:nvPicPr>
            <p:cNvPr id="36" name="Picture 35">
              <a:extLst>
                <a:ext uri="{FF2B5EF4-FFF2-40B4-BE49-F238E27FC236}">
                  <a16:creationId xmlns:a16="http://schemas.microsoft.com/office/drawing/2014/main" id="{C7F8A5A2-A6AC-8943-A3F9-95AB955A158B}"/>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4912035" y="5253707"/>
              <a:ext cx="1289856" cy="1121760"/>
            </a:xfrm>
            <a:prstGeom prst="rect">
              <a:avLst/>
            </a:prstGeom>
          </p:spPr>
        </p:pic>
        <p:pic>
          <p:nvPicPr>
            <p:cNvPr id="37" name="Picture 36">
              <a:extLst>
                <a:ext uri="{FF2B5EF4-FFF2-40B4-BE49-F238E27FC236}">
                  <a16:creationId xmlns:a16="http://schemas.microsoft.com/office/drawing/2014/main" id="{AD3CF775-B9F7-674F-944C-958982492FF2}"/>
                </a:ext>
              </a:extLst>
            </p:cNvPr>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4452982" y="5371003"/>
              <a:ext cx="658363" cy="1121759"/>
            </a:xfrm>
            <a:prstGeom prst="rect">
              <a:avLst/>
            </a:prstGeom>
          </p:spPr>
        </p:pic>
        <p:sp>
          <p:nvSpPr>
            <p:cNvPr id="38" name="TextBox 61">
              <a:extLst>
                <a:ext uri="{FF2B5EF4-FFF2-40B4-BE49-F238E27FC236}">
                  <a16:creationId xmlns:a16="http://schemas.microsoft.com/office/drawing/2014/main" id="{2BD66393-9E03-7844-8D46-B798D8C26589}"/>
                </a:ext>
              </a:extLst>
            </p:cNvPr>
            <p:cNvSpPr txBox="1">
              <a:spLocks noChangeArrowheads="1"/>
            </p:cNvSpPr>
            <p:nvPr/>
          </p:nvSpPr>
          <p:spPr bwMode="auto">
            <a:xfrm>
              <a:off x="4047430" y="4975465"/>
              <a:ext cx="2191538" cy="3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Creativity</a:t>
              </a:r>
            </a:p>
          </p:txBody>
        </p:sp>
      </p:grpSp>
      <p:grpSp>
        <p:nvGrpSpPr>
          <p:cNvPr id="8" name="Group 9">
            <a:extLst>
              <a:ext uri="{FF2B5EF4-FFF2-40B4-BE49-F238E27FC236}">
                <a16:creationId xmlns:a16="http://schemas.microsoft.com/office/drawing/2014/main" id="{33AA6A7D-D299-4767-9F73-F19419B02E6B}"/>
              </a:ext>
            </a:extLst>
          </p:cNvPr>
          <p:cNvGrpSpPr/>
          <p:nvPr/>
        </p:nvGrpSpPr>
        <p:grpSpPr>
          <a:xfrm>
            <a:off x="7528925" y="1116420"/>
            <a:ext cx="1800000" cy="1800000"/>
            <a:chOff x="6767187" y="4700079"/>
            <a:chExt cx="2208088" cy="2106638"/>
          </a:xfrm>
        </p:grpSpPr>
        <p:sp>
          <p:nvSpPr>
            <p:cNvPr id="32" name="Oval 31">
              <a:extLst>
                <a:ext uri="{FF2B5EF4-FFF2-40B4-BE49-F238E27FC236}">
                  <a16:creationId xmlns:a16="http://schemas.microsoft.com/office/drawing/2014/main" id="{391B2214-E89E-9D41-AC6A-09E9C29E51F1}"/>
                </a:ext>
              </a:extLst>
            </p:cNvPr>
            <p:cNvSpPr/>
            <p:nvPr/>
          </p:nvSpPr>
          <p:spPr>
            <a:xfrm>
              <a:off x="6767187" y="4700079"/>
              <a:ext cx="2208088" cy="2106638"/>
            </a:xfrm>
            <a:prstGeom prst="ellipse">
              <a:avLst/>
            </a:prstGeom>
            <a:solidFill>
              <a:srgbClr val="EF5C38">
                <a:alpha val="50980"/>
              </a:srgbClr>
            </a:solidFill>
            <a:ln w="76200">
              <a:solidFill>
                <a:srgbClr val="EF5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pic>
          <p:nvPicPr>
            <p:cNvPr id="33" name="Picture 32">
              <a:extLst>
                <a:ext uri="{FF2B5EF4-FFF2-40B4-BE49-F238E27FC236}">
                  <a16:creationId xmlns:a16="http://schemas.microsoft.com/office/drawing/2014/main" id="{3A4BD2BE-2FC4-8549-B8D6-20339A8C8526}"/>
                </a:ext>
              </a:extLst>
            </p:cNvPr>
            <p:cNvPicPr>
              <a:picLocks noChangeAspect="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391383" y="5530845"/>
              <a:ext cx="959696" cy="959716"/>
            </a:xfrm>
            <a:prstGeom prst="rect">
              <a:avLst/>
            </a:prstGeom>
          </p:spPr>
        </p:pic>
        <p:sp>
          <p:nvSpPr>
            <p:cNvPr id="34" name="TextBox 64">
              <a:extLst>
                <a:ext uri="{FF2B5EF4-FFF2-40B4-BE49-F238E27FC236}">
                  <a16:creationId xmlns:a16="http://schemas.microsoft.com/office/drawing/2014/main" id="{35CE3FAB-FA6F-B948-A126-D2AD980660ED}"/>
                </a:ext>
              </a:extLst>
            </p:cNvPr>
            <p:cNvSpPr txBox="1">
              <a:spLocks noChangeArrowheads="1"/>
            </p:cNvSpPr>
            <p:nvPr/>
          </p:nvSpPr>
          <p:spPr bwMode="auto">
            <a:xfrm>
              <a:off x="7001098" y="5002679"/>
              <a:ext cx="1740265" cy="61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Problem solving</a:t>
              </a:r>
            </a:p>
          </p:txBody>
        </p:sp>
      </p:grpSp>
      <p:grpSp>
        <p:nvGrpSpPr>
          <p:cNvPr id="9" name="Group 10">
            <a:extLst>
              <a:ext uri="{FF2B5EF4-FFF2-40B4-BE49-F238E27FC236}">
                <a16:creationId xmlns:a16="http://schemas.microsoft.com/office/drawing/2014/main" id="{22EAACD0-6189-4F86-9241-8189F841AD50}"/>
              </a:ext>
            </a:extLst>
          </p:cNvPr>
          <p:cNvGrpSpPr/>
          <p:nvPr/>
        </p:nvGrpSpPr>
        <p:grpSpPr>
          <a:xfrm>
            <a:off x="2888978" y="4688825"/>
            <a:ext cx="1845669" cy="1800000"/>
            <a:chOff x="9492856" y="3869354"/>
            <a:chExt cx="2406940" cy="2106638"/>
          </a:xfrm>
        </p:grpSpPr>
        <p:sp>
          <p:nvSpPr>
            <p:cNvPr id="29" name="Oval 28">
              <a:extLst>
                <a:ext uri="{FF2B5EF4-FFF2-40B4-BE49-F238E27FC236}">
                  <a16:creationId xmlns:a16="http://schemas.microsoft.com/office/drawing/2014/main" id="{5A34AB5D-2D86-4E47-A265-7CC28E6F9C6D}"/>
                </a:ext>
              </a:extLst>
            </p:cNvPr>
            <p:cNvSpPr/>
            <p:nvPr/>
          </p:nvSpPr>
          <p:spPr>
            <a:xfrm>
              <a:off x="9552413" y="3869354"/>
              <a:ext cx="2347383" cy="2106638"/>
            </a:xfrm>
            <a:prstGeom prst="ellipse">
              <a:avLst/>
            </a:prstGeom>
            <a:solidFill>
              <a:srgbClr val="58BD3B">
                <a:alpha val="50980"/>
              </a:srgbClr>
            </a:solidFill>
            <a:ln w="76200">
              <a:solidFill>
                <a:srgbClr val="58BD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sp>
          <p:nvSpPr>
            <p:cNvPr id="30" name="TextBox 54">
              <a:extLst>
                <a:ext uri="{FF2B5EF4-FFF2-40B4-BE49-F238E27FC236}">
                  <a16:creationId xmlns:a16="http://schemas.microsoft.com/office/drawing/2014/main" id="{F021B052-F865-484F-9C97-62684853849E}"/>
                </a:ext>
              </a:extLst>
            </p:cNvPr>
            <p:cNvSpPr txBox="1">
              <a:spLocks noChangeArrowheads="1"/>
            </p:cNvSpPr>
            <p:nvPr/>
          </p:nvSpPr>
          <p:spPr bwMode="auto">
            <a:xfrm>
              <a:off x="9492856" y="4125728"/>
              <a:ext cx="2347383" cy="61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spcBef>
                  <a:spcPts val="0"/>
                </a:spcBef>
                <a:buNone/>
              </a:pPr>
              <a:r>
                <a:rPr lang="en-IN" altLang="en-US" sz="1400" b="1" dirty="0">
                  <a:latin typeface="Constantia" pitchFamily="18" charset="0"/>
                </a:rPr>
                <a:t>Social </a:t>
              </a:r>
            </a:p>
            <a:p>
              <a:pPr indent="0" algn="ctr">
                <a:spcBef>
                  <a:spcPts val="0"/>
                </a:spcBef>
                <a:buNone/>
              </a:pPr>
              <a:r>
                <a:rPr lang="en-IN" altLang="en-US" sz="1400" b="1" dirty="0">
                  <a:latin typeface="Constantia" pitchFamily="18" charset="0"/>
                </a:rPr>
                <a:t>Responsibility</a:t>
              </a:r>
            </a:p>
          </p:txBody>
        </p:sp>
        <p:pic>
          <p:nvPicPr>
            <p:cNvPr id="31" name="Picture 30">
              <a:extLst>
                <a:ext uri="{FF2B5EF4-FFF2-40B4-BE49-F238E27FC236}">
                  <a16:creationId xmlns:a16="http://schemas.microsoft.com/office/drawing/2014/main" id="{5CCA6C04-769C-F946-9A92-0F886BCE058D}"/>
                </a:ext>
              </a:extLst>
            </p:cNvPr>
            <p:cNvPicPr>
              <a:picLocks noChangeAspect="1"/>
            </p:cNvPicPr>
            <p:nvPr/>
          </p:nvPicPr>
          <p:blipFill>
            <a:blip r:embed="rId9" cstate="email">
              <a:duotone>
                <a:srgbClr val="4472C4">
                  <a:shade val="45000"/>
                  <a:satMod val="135000"/>
                </a:srgbClr>
                <a:prstClr val="white"/>
              </a:duotone>
              <a:extLst>
                <a:ext uri="{BEBA8EAE-BF5A-486C-A8C5-ECC9F3942E4B}">
                  <a14:imgProps xmlns:a14="http://schemas.microsoft.com/office/drawing/2010/main">
                    <a14:imgLayer r:embed="rId10">
                      <a14:imgEffect>
                        <a14:backgroundRemoval t="6608" b="94934" l="4813" r="98039">
                          <a14:foregroundMark x1="4813" y1="7048" x2="10339" y2="20264"/>
                          <a14:foregroundMark x1="82353" y1="66079" x2="82353" y2="66079"/>
                          <a14:foregroundMark x1="93939" y1="72026" x2="93939" y2="72026"/>
                          <a14:foregroundMark x1="93583" y1="67621" x2="93583" y2="74449"/>
                          <a14:foregroundMark x1="97504" y1="77313" x2="98217" y2="71145"/>
                          <a14:foregroundMark x1="88057" y1="94934" x2="88057" y2="94934"/>
                          <a14:foregroundMark x1="61854" y1="87225" x2="61854" y2="87225"/>
                          <a14:foregroundMark x1="57041" y1="93172" x2="78075" y2="66079"/>
                          <a14:foregroundMark x1="78075" y1="66079" x2="83957" y2="47137"/>
                          <a14:foregroundMark x1="29412" y1="41189" x2="37611" y2="39207"/>
                          <a14:foregroundMark x1="21034" y1="39648" x2="26203" y2="48018"/>
                        </a14:backgroundRemoval>
                      </a14:imgEffect>
                    </a14:imgLayer>
                  </a14:imgProps>
                </a:ext>
                <a:ext uri="{28A0092B-C50C-407E-A947-70E740481C1C}">
                  <a14:useLocalDpi xmlns:a14="http://schemas.microsoft.com/office/drawing/2010/main"/>
                </a:ext>
              </a:extLst>
            </a:blip>
            <a:stretch>
              <a:fillRect/>
            </a:stretch>
          </p:blipFill>
          <p:spPr>
            <a:xfrm>
              <a:off x="10083237" y="4692662"/>
              <a:ext cx="1166622" cy="944112"/>
            </a:xfrm>
            <a:prstGeom prst="rect">
              <a:avLst/>
            </a:prstGeom>
          </p:spPr>
        </p:pic>
      </p:grpSp>
      <p:grpSp>
        <p:nvGrpSpPr>
          <p:cNvPr id="10" name="Group 11">
            <a:extLst>
              <a:ext uri="{FF2B5EF4-FFF2-40B4-BE49-F238E27FC236}">
                <a16:creationId xmlns:a16="http://schemas.microsoft.com/office/drawing/2014/main" id="{EE9B7B75-9C65-4CA4-911E-93A2AC70E037}"/>
              </a:ext>
            </a:extLst>
          </p:cNvPr>
          <p:cNvGrpSpPr/>
          <p:nvPr/>
        </p:nvGrpSpPr>
        <p:grpSpPr>
          <a:xfrm>
            <a:off x="9767210" y="1701220"/>
            <a:ext cx="1800000" cy="1800000"/>
            <a:chOff x="9464782" y="1518584"/>
            <a:chExt cx="2347383" cy="2106638"/>
          </a:xfrm>
        </p:grpSpPr>
        <p:sp>
          <p:nvSpPr>
            <p:cNvPr id="26" name="Oval 25">
              <a:extLst>
                <a:ext uri="{FF2B5EF4-FFF2-40B4-BE49-F238E27FC236}">
                  <a16:creationId xmlns:a16="http://schemas.microsoft.com/office/drawing/2014/main" id="{52D98450-98BE-6A48-8316-833A82E916C4}"/>
                </a:ext>
              </a:extLst>
            </p:cNvPr>
            <p:cNvSpPr/>
            <p:nvPr/>
          </p:nvSpPr>
          <p:spPr>
            <a:xfrm>
              <a:off x="9464782" y="1518584"/>
              <a:ext cx="2347383" cy="2106638"/>
            </a:xfrm>
            <a:prstGeom prst="ellipse">
              <a:avLst/>
            </a:prstGeom>
            <a:solidFill>
              <a:srgbClr val="359DF8">
                <a:alpha val="50980"/>
              </a:srgbClr>
            </a:solidFill>
            <a:ln w="76200">
              <a:solidFill>
                <a:srgbClr val="359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sp>
          <p:nvSpPr>
            <p:cNvPr id="27" name="TextBox 53">
              <a:extLst>
                <a:ext uri="{FF2B5EF4-FFF2-40B4-BE49-F238E27FC236}">
                  <a16:creationId xmlns:a16="http://schemas.microsoft.com/office/drawing/2014/main" id="{CB38105A-B149-3549-B0B0-21F76CC1CF92}"/>
                </a:ext>
              </a:extLst>
            </p:cNvPr>
            <p:cNvSpPr txBox="1">
              <a:spLocks noChangeArrowheads="1"/>
            </p:cNvSpPr>
            <p:nvPr/>
          </p:nvSpPr>
          <p:spPr bwMode="auto">
            <a:xfrm>
              <a:off x="9479091" y="1807604"/>
              <a:ext cx="2136004" cy="3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Communication</a:t>
              </a:r>
            </a:p>
          </p:txBody>
        </p:sp>
        <p:pic>
          <p:nvPicPr>
            <p:cNvPr id="28" name="Picture 27">
              <a:extLst>
                <a:ext uri="{FF2B5EF4-FFF2-40B4-BE49-F238E27FC236}">
                  <a16:creationId xmlns:a16="http://schemas.microsoft.com/office/drawing/2014/main" id="{A4685D49-7FE6-5F49-8523-3FD269E6F86F}"/>
                </a:ext>
              </a:extLst>
            </p:cNvPr>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104689" y="2163659"/>
              <a:ext cx="1102780" cy="1102781"/>
            </a:xfrm>
            <a:prstGeom prst="rect">
              <a:avLst/>
            </a:prstGeom>
          </p:spPr>
        </p:pic>
      </p:grpSp>
      <p:grpSp>
        <p:nvGrpSpPr>
          <p:cNvPr id="11" name="Group 12">
            <a:extLst>
              <a:ext uri="{FF2B5EF4-FFF2-40B4-BE49-F238E27FC236}">
                <a16:creationId xmlns:a16="http://schemas.microsoft.com/office/drawing/2014/main" id="{E3B9ACD2-8DCF-42A3-A11F-2D559E7417C2}"/>
              </a:ext>
            </a:extLst>
          </p:cNvPr>
          <p:cNvGrpSpPr/>
          <p:nvPr/>
        </p:nvGrpSpPr>
        <p:grpSpPr>
          <a:xfrm>
            <a:off x="9731801" y="3815108"/>
            <a:ext cx="1800000" cy="1800000"/>
            <a:chOff x="940119" y="4118040"/>
            <a:chExt cx="2347383" cy="2106638"/>
          </a:xfrm>
        </p:grpSpPr>
        <p:sp>
          <p:nvSpPr>
            <p:cNvPr id="23" name="Oval 22">
              <a:extLst>
                <a:ext uri="{FF2B5EF4-FFF2-40B4-BE49-F238E27FC236}">
                  <a16:creationId xmlns:a16="http://schemas.microsoft.com/office/drawing/2014/main" id="{451E6F33-0485-4CC4-80F7-5B10E2EC19B9}"/>
                </a:ext>
              </a:extLst>
            </p:cNvPr>
            <p:cNvSpPr/>
            <p:nvPr/>
          </p:nvSpPr>
          <p:spPr>
            <a:xfrm>
              <a:off x="940119" y="4118040"/>
              <a:ext cx="2347383" cy="2106638"/>
            </a:xfrm>
            <a:prstGeom prst="ellipse">
              <a:avLst/>
            </a:prstGeom>
            <a:solidFill>
              <a:srgbClr val="FFC000">
                <a:alpha val="5098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pic>
          <p:nvPicPr>
            <p:cNvPr id="24" name="Picture 23">
              <a:extLst>
                <a:ext uri="{FF2B5EF4-FFF2-40B4-BE49-F238E27FC236}">
                  <a16:creationId xmlns:a16="http://schemas.microsoft.com/office/drawing/2014/main" id="{57C08D09-8A5A-4C82-BF3A-C57AF9277E22}"/>
                </a:ext>
              </a:extLst>
            </p:cNvPr>
            <p:cNvPicPr>
              <a:picLocks noChangeAspect="1"/>
            </p:cNvPicPr>
            <p:nvPr/>
          </p:nvPicPr>
          <p:blipFill rotWithShape="1">
            <a:blip r:embed="rId12" cstate="email">
              <a:duotone>
                <a:srgbClr val="4472C4">
                  <a:shade val="45000"/>
                  <a:satMod val="135000"/>
                </a:srgbClr>
                <a:prstClr val="white"/>
              </a:duotone>
              <a:extLst>
                <a:ext uri="{BEBA8EAE-BF5A-486C-A8C5-ECC9F3942E4B}">
                  <a14:imgProps xmlns:a14="http://schemas.microsoft.com/office/drawing/2010/main">
                    <a14:imgLayer r:embed="rId13">
                      <a14:imgEffect>
                        <a14:backgroundRemoval t="9662" b="99156" l="1579" r="90947">
                          <a14:foregroundMark x1="11316" y1="36210" x2="11316" y2="36210"/>
                          <a14:foregroundMark x1="1579" y1="39493" x2="1579" y2="39493"/>
                          <a14:foregroundMark x1="7632" y1="61163" x2="7632" y2="61163"/>
                          <a14:foregroundMark x1="40474" y1="42777" x2="40474" y2="42777"/>
                          <a14:foregroundMark x1="21632" y1="52439" x2="21632" y2="52439"/>
                          <a14:foregroundMark x1="39263" y1="44934" x2="39263" y2="44934"/>
                          <a14:foregroundMark x1="39895" y1="43809" x2="39895" y2="43809"/>
                          <a14:foregroundMark x1="32737" y1="39118" x2="32737" y2="39118"/>
                          <a14:foregroundMark x1="33368" y1="37523" x2="43526" y2="34897"/>
                          <a14:foregroundMark x1="12789" y1="36773" x2="6526" y2="46435"/>
                          <a14:foregroundMark x1="20368" y1="47936" x2="26211" y2="48405"/>
                          <a14:foregroundMark x1="44632" y1="66135" x2="39895" y2="88837"/>
                          <a14:foregroundMark x1="50895" y1="37899" x2="57421" y2="10131"/>
                          <a14:foregroundMark x1="69316" y1="54128" x2="75158" y2="28330"/>
                          <a14:foregroundMark x1="84474" y1="35272" x2="89421" y2="9756"/>
                          <a14:foregroundMark x1="83368" y1="75328" x2="90105" y2="47561"/>
                          <a14:foregroundMark x1="90105" y1="26735" x2="82316" y2="25985"/>
                          <a14:foregroundMark x1="90947" y1="13227" x2="90947" y2="22139"/>
                          <a14:foregroundMark x1="69526" y1="99250" x2="73000" y2="90807"/>
                          <a14:foregroundMark x1="59158" y1="56098" x2="60895" y2="54503"/>
                          <a14:foregroundMark x1="74526" y1="70356" x2="68000" y2="68011"/>
                          <a14:foregroundMark x1="53053" y1="49156" x2="52632" y2="51032"/>
                          <a14:foregroundMark x1="60632" y1="53752" x2="60632" y2="53752"/>
                          <a14:foregroundMark x1="60895" y1="53752" x2="60211" y2="63415"/>
                          <a14:foregroundMark x1="59158" y1="71482" x2="54368" y2="74953"/>
                          <a14:foregroundMark x1="46368" y1="79644" x2="37053" y2="78049"/>
                          <a14:foregroundMark x1="67368" y1="68386" x2="76263" y2="68011"/>
                        </a14:backgroundRemoval>
                      </a14:imgEffect>
                    </a14:imgLayer>
                  </a14:imgProps>
                </a:ext>
                <a:ext uri="{28A0092B-C50C-407E-A947-70E740481C1C}">
                  <a14:useLocalDpi xmlns:a14="http://schemas.microsoft.com/office/drawing/2010/main"/>
                </a:ext>
              </a:extLst>
            </a:blip>
            <a:srcRect/>
            <a:stretch/>
          </p:blipFill>
          <p:spPr bwMode="auto">
            <a:xfrm>
              <a:off x="1317178" y="4950011"/>
              <a:ext cx="1593265" cy="893924"/>
            </a:xfrm>
            <a:prstGeom prst="rect">
              <a:avLst/>
            </a:prstGeom>
          </p:spPr>
        </p:pic>
        <p:sp>
          <p:nvSpPr>
            <p:cNvPr id="25" name="TextBox 21518">
              <a:extLst>
                <a:ext uri="{FF2B5EF4-FFF2-40B4-BE49-F238E27FC236}">
                  <a16:creationId xmlns:a16="http://schemas.microsoft.com/office/drawing/2014/main" id="{72B7A19F-1510-466B-ACF6-DDC8BA204A7A}"/>
                </a:ext>
              </a:extLst>
            </p:cNvPr>
            <p:cNvSpPr txBox="1">
              <a:spLocks noChangeArrowheads="1"/>
            </p:cNvSpPr>
            <p:nvPr/>
          </p:nvSpPr>
          <p:spPr bwMode="auto">
            <a:xfrm>
              <a:off x="1149455" y="4461993"/>
              <a:ext cx="1928710" cy="61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Critical Thinking</a:t>
              </a:r>
            </a:p>
          </p:txBody>
        </p:sp>
      </p:grpSp>
      <p:grpSp>
        <p:nvGrpSpPr>
          <p:cNvPr id="12" name="Group 13">
            <a:extLst>
              <a:ext uri="{FF2B5EF4-FFF2-40B4-BE49-F238E27FC236}">
                <a16:creationId xmlns:a16="http://schemas.microsoft.com/office/drawing/2014/main" id="{685F8EFF-78F0-4D13-B194-05AE24A655E0}"/>
              </a:ext>
            </a:extLst>
          </p:cNvPr>
          <p:cNvGrpSpPr/>
          <p:nvPr/>
        </p:nvGrpSpPr>
        <p:grpSpPr>
          <a:xfrm>
            <a:off x="737850" y="3883322"/>
            <a:ext cx="1800000" cy="1800000"/>
            <a:chOff x="300851" y="3711087"/>
            <a:chExt cx="2076929" cy="2106638"/>
          </a:xfrm>
        </p:grpSpPr>
        <p:sp>
          <p:nvSpPr>
            <p:cNvPr id="20" name="Oval 19">
              <a:extLst>
                <a:ext uri="{FF2B5EF4-FFF2-40B4-BE49-F238E27FC236}">
                  <a16:creationId xmlns:a16="http://schemas.microsoft.com/office/drawing/2014/main" id="{85AE138E-1D6E-5B4F-AC77-EF4A6D2245CA}"/>
                </a:ext>
              </a:extLst>
            </p:cNvPr>
            <p:cNvSpPr/>
            <p:nvPr/>
          </p:nvSpPr>
          <p:spPr>
            <a:xfrm>
              <a:off x="300851" y="3711087"/>
              <a:ext cx="2076929" cy="2106638"/>
            </a:xfrm>
            <a:prstGeom prst="ellipse">
              <a:avLst/>
            </a:prstGeom>
            <a:solidFill>
              <a:schemeClr val="tx2">
                <a:lumMod val="20000"/>
                <a:lumOff val="80000"/>
                <a:alpha val="5098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sp>
          <p:nvSpPr>
            <p:cNvPr id="21" name="TextBox 21518">
              <a:extLst>
                <a:ext uri="{FF2B5EF4-FFF2-40B4-BE49-F238E27FC236}">
                  <a16:creationId xmlns:a16="http://schemas.microsoft.com/office/drawing/2014/main" id="{6069D58B-0189-8E42-8E8A-2001C3DFF557}"/>
                </a:ext>
              </a:extLst>
            </p:cNvPr>
            <p:cNvSpPr txBox="1">
              <a:spLocks noChangeArrowheads="1"/>
            </p:cNvSpPr>
            <p:nvPr/>
          </p:nvSpPr>
          <p:spPr bwMode="auto">
            <a:xfrm>
              <a:off x="511022" y="3899227"/>
              <a:ext cx="1656585" cy="3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Ethics</a:t>
              </a:r>
            </a:p>
          </p:txBody>
        </p:sp>
        <p:pic>
          <p:nvPicPr>
            <p:cNvPr id="22" name="Picture 21">
              <a:extLst>
                <a:ext uri="{FF2B5EF4-FFF2-40B4-BE49-F238E27FC236}">
                  <a16:creationId xmlns:a16="http://schemas.microsoft.com/office/drawing/2014/main" id="{C4D29D11-FB64-4D76-8A46-55A5A3035D77}"/>
                </a:ext>
              </a:extLst>
            </p:cNvPr>
            <p:cNvPicPr>
              <a:picLocks noChangeAspect="1"/>
            </p:cNvPicPr>
            <p:nvPr/>
          </p:nvPicPr>
          <p:blipFill>
            <a:blip r:embed="rId14">
              <a:duotone>
                <a:schemeClr val="accent1">
                  <a:shade val="45000"/>
                  <a:satMod val="135000"/>
                </a:schemeClr>
                <a:prstClr val="white"/>
              </a:duotone>
              <a:extLst>
                <a:ext uri="{837473B0-CC2E-450A-ABE3-18F120FF3D39}">
                  <a1611:picAttrSrcUrl xmlns:a1611="http://schemas.microsoft.com/office/drawing/2016/11/main" r:id="rId15"/>
                </a:ext>
              </a:extLst>
            </a:blip>
            <a:stretch>
              <a:fillRect/>
            </a:stretch>
          </p:blipFill>
          <p:spPr>
            <a:xfrm>
              <a:off x="852007" y="4391358"/>
              <a:ext cx="965789" cy="965789"/>
            </a:xfrm>
            <a:prstGeom prst="rect">
              <a:avLst/>
            </a:prstGeom>
          </p:spPr>
        </p:pic>
      </p:grpSp>
      <p:grpSp>
        <p:nvGrpSpPr>
          <p:cNvPr id="13" name="Group 14">
            <a:extLst>
              <a:ext uri="{FF2B5EF4-FFF2-40B4-BE49-F238E27FC236}">
                <a16:creationId xmlns:a16="http://schemas.microsoft.com/office/drawing/2014/main" id="{BB1AAEF9-6415-4C3A-BEA5-2597113702CF}"/>
              </a:ext>
            </a:extLst>
          </p:cNvPr>
          <p:cNvGrpSpPr/>
          <p:nvPr/>
        </p:nvGrpSpPr>
        <p:grpSpPr>
          <a:xfrm>
            <a:off x="5256561" y="4734592"/>
            <a:ext cx="1800000" cy="1800000"/>
            <a:chOff x="4978023" y="3764187"/>
            <a:chExt cx="2208088" cy="2106638"/>
          </a:xfrm>
        </p:grpSpPr>
        <p:sp>
          <p:nvSpPr>
            <p:cNvPr id="17" name="Oval 16">
              <a:extLst>
                <a:ext uri="{FF2B5EF4-FFF2-40B4-BE49-F238E27FC236}">
                  <a16:creationId xmlns:a16="http://schemas.microsoft.com/office/drawing/2014/main" id="{A26F08A2-2052-4D3F-BD62-DCC0FAA035E8}"/>
                </a:ext>
              </a:extLst>
            </p:cNvPr>
            <p:cNvSpPr/>
            <p:nvPr/>
          </p:nvSpPr>
          <p:spPr>
            <a:xfrm>
              <a:off x="4978023" y="3764187"/>
              <a:ext cx="2208088" cy="2106638"/>
            </a:xfrm>
            <a:prstGeom prst="ellipse">
              <a:avLst/>
            </a:prstGeom>
            <a:solidFill>
              <a:srgbClr val="6A968C">
                <a:alpha val="50588"/>
              </a:srgb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buNone/>
              </a:pPr>
              <a:endParaRPr lang="en-US" sz="1200">
                <a:latin typeface="Gill Sans MT" panose="020B0502020104020203" pitchFamily="34" charset="0"/>
              </a:endParaRPr>
            </a:p>
          </p:txBody>
        </p:sp>
        <p:sp>
          <p:nvSpPr>
            <p:cNvPr id="18" name="TextBox 21518">
              <a:extLst>
                <a:ext uri="{FF2B5EF4-FFF2-40B4-BE49-F238E27FC236}">
                  <a16:creationId xmlns:a16="http://schemas.microsoft.com/office/drawing/2014/main" id="{AFA425AF-4B77-40FA-9667-59EFCE031132}"/>
                </a:ext>
              </a:extLst>
            </p:cNvPr>
            <p:cNvSpPr txBox="1">
              <a:spLocks noChangeArrowheads="1"/>
            </p:cNvSpPr>
            <p:nvPr/>
          </p:nvSpPr>
          <p:spPr bwMode="auto">
            <a:xfrm>
              <a:off x="5163376" y="4097594"/>
              <a:ext cx="1851638" cy="61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IN" altLang="en-US" sz="1400" b="1" dirty="0">
                  <a:latin typeface="Constantia" pitchFamily="18" charset="0"/>
                </a:rPr>
                <a:t>Health &amp; Fitness</a:t>
              </a:r>
            </a:p>
          </p:txBody>
        </p:sp>
        <p:pic>
          <p:nvPicPr>
            <p:cNvPr id="19" name="Picture 18">
              <a:extLst>
                <a:ext uri="{FF2B5EF4-FFF2-40B4-BE49-F238E27FC236}">
                  <a16:creationId xmlns:a16="http://schemas.microsoft.com/office/drawing/2014/main" id="{5CB4EDDF-00B5-4FDC-80A4-C56FFA368E6E}"/>
                </a:ext>
              </a:extLst>
            </p:cNvPr>
            <p:cNvPicPr>
              <a:picLocks noChangeAspect="1"/>
            </p:cNvPicPr>
            <p:nvPr/>
          </p:nvPicPr>
          <p:blipFill>
            <a:blip r:embed="rId16" cstate="print">
              <a:duotone>
                <a:schemeClr val="accent1">
                  <a:shade val="45000"/>
                  <a:satMod val="135000"/>
                </a:schemeClr>
                <a:prstClr val="white"/>
              </a:duotone>
              <a:extLst>
                <a:ext uri="{837473B0-CC2E-450A-ABE3-18F120FF3D39}">
                  <a1611:picAttrSrcUrl xmlns:a1611="http://schemas.microsoft.com/office/drawing/2016/11/main" r:id="rId17"/>
                </a:ext>
              </a:extLst>
            </a:blip>
            <a:stretch>
              <a:fillRect/>
            </a:stretch>
          </p:blipFill>
          <p:spPr>
            <a:xfrm>
              <a:off x="5584901" y="4614994"/>
              <a:ext cx="1018924" cy="928176"/>
            </a:xfrm>
            <a:prstGeom prst="rect">
              <a:avLst/>
            </a:prstGeom>
          </p:spPr>
        </p:pic>
      </p:grpSp>
      <p:sp>
        <p:nvSpPr>
          <p:cNvPr id="62" name="Rectangle 61">
            <a:extLst>
              <a:ext uri="{FF2B5EF4-FFF2-40B4-BE49-F238E27FC236}">
                <a16:creationId xmlns:a16="http://schemas.microsoft.com/office/drawing/2014/main" id="{F232A9DA-F95D-42CB-8BC4-F63901950586}"/>
              </a:ext>
            </a:extLst>
          </p:cNvPr>
          <p:cNvSpPr/>
          <p:nvPr/>
        </p:nvSpPr>
        <p:spPr bwMode="gray">
          <a:xfrm>
            <a:off x="4766796" y="3156152"/>
            <a:ext cx="1329204" cy="1059207"/>
          </a:xfrm>
          <a:prstGeom prst="rect">
            <a:avLst/>
          </a:prstGeom>
          <a:solidFill>
            <a:srgbClr val="83917D"/>
          </a:solidFill>
          <a:ln w="9525">
            <a:solidFill>
              <a:srgbClr val="8391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Tree>
    <p:extLst>
      <p:ext uri="{BB962C8B-B14F-4D97-AF65-F5344CB8AC3E}">
        <p14:creationId xmlns:p14="http://schemas.microsoft.com/office/powerpoint/2010/main" val="282294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3DC6DB2-D030-478A-AB84-7D9BBEFFF130}"/>
              </a:ext>
            </a:extLst>
          </p:cNvPr>
          <p:cNvSpPr>
            <a:spLocks noGrp="1"/>
          </p:cNvSpPr>
          <p:nvPr>
            <p:ph type="title"/>
          </p:nvPr>
        </p:nvSpPr>
        <p:spPr>
          <a:xfrm>
            <a:off x="1353666" y="759805"/>
            <a:ext cx="10000133" cy="1325563"/>
          </a:xfrm>
        </p:spPr>
        <p:txBody>
          <a:bodyPr>
            <a:normAutofit/>
          </a:bodyPr>
          <a:lstStyle/>
          <a:p>
            <a:pPr algn="ctr"/>
            <a:r>
              <a:rPr lang="en-US" sz="4000" b="1" dirty="0">
                <a:solidFill>
                  <a:srgbClr val="FFFFFF"/>
                </a:solidFill>
                <a:latin typeface="Baskerville Old Face" pitchFamily="18" charset="0"/>
                <a:ea typeface="+mj-lt"/>
                <a:cs typeface="+mj-lt"/>
              </a:rPr>
              <a:t>Introduction of Contemporary Subjects</a:t>
            </a:r>
            <a:endParaRPr lang="en-US" sz="4000" b="1" dirty="0">
              <a:solidFill>
                <a:srgbClr val="FFFFFF"/>
              </a:solidFill>
              <a:latin typeface="Baskerville Old Face" pitchFamily="18" charset="0"/>
              <a:cs typeface="Calibri Light"/>
            </a:endParaRPr>
          </a:p>
        </p:txBody>
      </p:sp>
      <p:graphicFrame>
        <p:nvGraphicFramePr>
          <p:cNvPr id="19" name="Table 18"/>
          <p:cNvGraphicFramePr>
            <a:graphicFrameLocks noGrp="1"/>
          </p:cNvGraphicFramePr>
          <p:nvPr/>
        </p:nvGraphicFramePr>
        <p:xfrm>
          <a:off x="1445343" y="2651699"/>
          <a:ext cx="9424218" cy="3306648"/>
        </p:xfrm>
        <a:graphic>
          <a:graphicData uri="http://schemas.openxmlformats.org/drawingml/2006/table">
            <a:tbl>
              <a:tblPr firstRow="1" bandRow="1">
                <a:effectLst>
                  <a:innerShdw blurRad="63500" dist="50800" dir="10800000">
                    <a:prstClr val="black">
                      <a:alpha val="50000"/>
                    </a:prstClr>
                  </a:innerShdw>
                </a:effectLst>
                <a:tableStyleId>{5C22544A-7EE6-4342-B048-85BDC9FD1C3A}</a:tableStyleId>
              </a:tblPr>
              <a:tblGrid>
                <a:gridCol w="3141406">
                  <a:extLst>
                    <a:ext uri="{9D8B030D-6E8A-4147-A177-3AD203B41FA5}">
                      <a16:colId xmlns:a16="http://schemas.microsoft.com/office/drawing/2014/main" val="20000"/>
                    </a:ext>
                  </a:extLst>
                </a:gridCol>
                <a:gridCol w="3141406">
                  <a:extLst>
                    <a:ext uri="{9D8B030D-6E8A-4147-A177-3AD203B41FA5}">
                      <a16:colId xmlns:a16="http://schemas.microsoft.com/office/drawing/2014/main" val="20001"/>
                    </a:ext>
                  </a:extLst>
                </a:gridCol>
                <a:gridCol w="3141406">
                  <a:extLst>
                    <a:ext uri="{9D8B030D-6E8A-4147-A177-3AD203B41FA5}">
                      <a16:colId xmlns:a16="http://schemas.microsoft.com/office/drawing/2014/main" val="20002"/>
                    </a:ext>
                  </a:extLst>
                </a:gridCol>
              </a:tblGrid>
              <a:tr h="1653324">
                <a:tc>
                  <a:txBody>
                    <a:bodyPr/>
                    <a:lstStyle/>
                    <a:p>
                      <a:pPr algn="ctr"/>
                      <a:endParaRPr lang="en-US" sz="2800" b="0" i="1" kern="1200" dirty="0">
                        <a:solidFill>
                          <a:schemeClr val="lt1"/>
                        </a:solidFill>
                        <a:latin typeface="Constantia" pitchFamily="18" charset="0"/>
                        <a:ea typeface="+mn-ea"/>
                        <a:cs typeface="+mn-cs"/>
                      </a:endParaRPr>
                    </a:p>
                    <a:p>
                      <a:pPr algn="ctr"/>
                      <a:r>
                        <a:rPr lang="en-US" sz="2800" b="0" i="1" kern="1200" dirty="0">
                          <a:solidFill>
                            <a:schemeClr val="lt1"/>
                          </a:solidFill>
                          <a:latin typeface="Constantia" pitchFamily="18" charset="0"/>
                          <a:ea typeface="+mn-ea"/>
                          <a:cs typeface="+mn-cs"/>
                        </a:rPr>
                        <a:t>Artificial Intelligence</a:t>
                      </a:r>
                    </a:p>
                  </a:txBody>
                  <a:tcPr/>
                </a:tc>
                <a:tc>
                  <a:txBody>
                    <a:bodyPr/>
                    <a:lstStyle/>
                    <a:p>
                      <a:pPr algn="ctr"/>
                      <a:endParaRPr lang="en-US" sz="2800" b="0" i="1" kern="1200" dirty="0">
                        <a:solidFill>
                          <a:schemeClr val="lt1"/>
                        </a:solidFill>
                        <a:latin typeface="Constantia" pitchFamily="18" charset="0"/>
                        <a:ea typeface="+mn-ea"/>
                        <a:cs typeface="+mn-cs"/>
                      </a:endParaRPr>
                    </a:p>
                    <a:p>
                      <a:pPr algn="ctr"/>
                      <a:r>
                        <a:rPr lang="en-US" sz="2800" b="0" i="1" kern="1200" dirty="0">
                          <a:solidFill>
                            <a:schemeClr val="lt1"/>
                          </a:solidFill>
                          <a:latin typeface="Constantia" pitchFamily="18" charset="0"/>
                          <a:ea typeface="+mn-ea"/>
                          <a:cs typeface="+mn-cs"/>
                        </a:rPr>
                        <a:t>Holistic Health</a:t>
                      </a:r>
                    </a:p>
                  </a:txBody>
                  <a:tcPr/>
                </a:tc>
                <a:tc>
                  <a:txBody>
                    <a:bodyPr/>
                    <a:lstStyle/>
                    <a:p>
                      <a:pPr algn="ctr"/>
                      <a:endParaRPr lang="en-US" sz="2800" b="0" i="1" kern="1200" dirty="0">
                        <a:solidFill>
                          <a:schemeClr val="lt1"/>
                        </a:solidFill>
                        <a:latin typeface="Constantia" pitchFamily="18" charset="0"/>
                        <a:ea typeface="+mn-ea"/>
                        <a:cs typeface="+mn-cs"/>
                      </a:endParaRPr>
                    </a:p>
                    <a:p>
                      <a:pPr algn="ctr"/>
                      <a:r>
                        <a:rPr lang="en-US" sz="2800" b="0" i="1" kern="1200" dirty="0">
                          <a:solidFill>
                            <a:schemeClr val="lt1"/>
                          </a:solidFill>
                          <a:latin typeface="Constantia" pitchFamily="18" charset="0"/>
                          <a:ea typeface="+mn-ea"/>
                          <a:cs typeface="+mn-cs"/>
                        </a:rPr>
                        <a:t>Data Science</a:t>
                      </a:r>
                    </a:p>
                  </a:txBody>
                  <a:tcPr/>
                </a:tc>
                <a:extLst>
                  <a:ext uri="{0D108BD9-81ED-4DB2-BD59-A6C34878D82A}">
                    <a16:rowId xmlns:a16="http://schemas.microsoft.com/office/drawing/2014/main" val="10000"/>
                  </a:ext>
                </a:extLst>
              </a:tr>
              <a:tr h="1653324">
                <a:tc>
                  <a:txBody>
                    <a:bodyPr/>
                    <a:lstStyle/>
                    <a:p>
                      <a:pPr algn="ctr"/>
                      <a:endParaRPr lang="en-US" sz="2800" b="0" i="1" kern="1200" dirty="0">
                        <a:solidFill>
                          <a:schemeClr val="dk1"/>
                        </a:solidFill>
                        <a:latin typeface="Constantia" pitchFamily="18" charset="0"/>
                        <a:ea typeface="+mn-ea"/>
                        <a:cs typeface="+mn-cs"/>
                      </a:endParaRPr>
                    </a:p>
                    <a:p>
                      <a:pPr algn="ctr"/>
                      <a:r>
                        <a:rPr lang="en-US" sz="2800" b="0" i="1" kern="1200" dirty="0">
                          <a:solidFill>
                            <a:schemeClr val="dk1"/>
                          </a:solidFill>
                          <a:latin typeface="Constantia" pitchFamily="18" charset="0"/>
                          <a:ea typeface="+mn-ea"/>
                          <a:cs typeface="+mn-cs"/>
                        </a:rPr>
                        <a:t>Organic Living</a:t>
                      </a:r>
                      <a:endParaRPr lang="en-US" sz="2800" kern="1200" dirty="0">
                        <a:solidFill>
                          <a:schemeClr val="dk1"/>
                        </a:solidFill>
                        <a:latin typeface="Constantia" pitchFamily="18" charset="0"/>
                        <a:ea typeface="+mn-ea"/>
                        <a:cs typeface="+mn-cs"/>
                      </a:endParaRPr>
                    </a:p>
                  </a:txBody>
                  <a:tcPr/>
                </a:tc>
                <a:tc>
                  <a:txBody>
                    <a:bodyPr/>
                    <a:lstStyle/>
                    <a:p>
                      <a:pPr algn="ctr"/>
                      <a:endParaRPr lang="en-US" sz="2800" b="0" i="1" kern="1200" dirty="0">
                        <a:solidFill>
                          <a:schemeClr val="dk1"/>
                        </a:solidFill>
                        <a:latin typeface="Constantia" pitchFamily="18" charset="0"/>
                        <a:ea typeface="+mn-ea"/>
                        <a:cs typeface="+mn-cs"/>
                      </a:endParaRPr>
                    </a:p>
                    <a:p>
                      <a:pPr algn="ctr"/>
                      <a:r>
                        <a:rPr lang="en-US" sz="2800" b="0" i="1" kern="1200" dirty="0">
                          <a:solidFill>
                            <a:schemeClr val="dk1"/>
                          </a:solidFill>
                          <a:latin typeface="Constantia" pitchFamily="18" charset="0"/>
                          <a:ea typeface="+mn-ea"/>
                          <a:cs typeface="+mn-cs"/>
                        </a:rPr>
                        <a:t>Design Thinking</a:t>
                      </a:r>
                    </a:p>
                  </a:txBody>
                  <a:tcPr/>
                </a:tc>
                <a:tc>
                  <a:txBody>
                    <a:bodyPr/>
                    <a:lstStyle/>
                    <a:p>
                      <a:pPr algn="ctr"/>
                      <a:endParaRPr lang="en-US" sz="2800" b="0" i="1" kern="1200" dirty="0">
                        <a:solidFill>
                          <a:schemeClr val="dk1"/>
                        </a:solidFill>
                        <a:latin typeface="Constantia" pitchFamily="18" charset="0"/>
                        <a:ea typeface="+mn-ea"/>
                        <a:cs typeface="+mn-cs"/>
                      </a:endParaRPr>
                    </a:p>
                    <a:p>
                      <a:pPr algn="ctr"/>
                      <a:r>
                        <a:rPr lang="en-US" sz="2800" b="0" i="1" kern="1200" dirty="0">
                          <a:solidFill>
                            <a:schemeClr val="dk1"/>
                          </a:solidFill>
                          <a:latin typeface="Constantia" pitchFamily="18" charset="0"/>
                          <a:ea typeface="+mn-ea"/>
                          <a:cs typeface="+mn-cs"/>
                        </a:rPr>
                        <a:t>Machine Learning</a:t>
                      </a:r>
                      <a:endParaRPr lang="en-US" sz="2800" kern="1200" dirty="0">
                        <a:solidFill>
                          <a:schemeClr val="dk1"/>
                        </a:solidFill>
                        <a:latin typeface="Constantia" pitchFamily="18" charset="0"/>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259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847EE-0F75-4C0F-A140-D3F9B1487A2D}"/>
              </a:ext>
            </a:extLst>
          </p:cNvPr>
          <p:cNvSpPr>
            <a:spLocks noGrp="1"/>
          </p:cNvSpPr>
          <p:nvPr>
            <p:ph type="title"/>
          </p:nvPr>
        </p:nvSpPr>
        <p:spPr>
          <a:xfrm>
            <a:off x="992206" y="1608667"/>
            <a:ext cx="2823275" cy="4501127"/>
          </a:xfrm>
        </p:spPr>
        <p:txBody>
          <a:bodyPr anchor="t">
            <a:normAutofit/>
          </a:bodyPr>
          <a:lstStyle/>
          <a:p>
            <a:pPr algn="ctr"/>
            <a:r>
              <a:rPr lang="en-US" sz="4000" b="1" dirty="0">
                <a:solidFill>
                  <a:srgbClr val="FFFFFF"/>
                </a:solidFill>
                <a:latin typeface="Baskerville Old Face" pitchFamily="18" charset="0"/>
                <a:cs typeface="Calibri Light"/>
              </a:rPr>
              <a:t>Year-long course during Grades 6-8</a:t>
            </a:r>
            <a:endParaRPr lang="en-US" sz="4000" b="1" dirty="0">
              <a:solidFill>
                <a:srgbClr val="FFFFFF"/>
              </a:solidFill>
              <a:latin typeface="Baskerville Old Face" pitchFamily="18" charset="0"/>
              <a:ea typeface="+mj-lt"/>
              <a:cs typeface="+mj-lt"/>
            </a:endParaRPr>
          </a:p>
          <a:p>
            <a:pPr algn="r"/>
            <a:endParaRPr lang="en-US" sz="3200" dirty="0">
              <a:solidFill>
                <a:srgbClr val="FFFFFF"/>
              </a:solidFill>
              <a:cs typeface="Calibri Light"/>
            </a:endParaRPr>
          </a:p>
        </p:txBody>
      </p:sp>
      <p:sp>
        <p:nvSpPr>
          <p:cNvPr id="3" name="Content Placeholder 2">
            <a:extLst>
              <a:ext uri="{FF2B5EF4-FFF2-40B4-BE49-F238E27FC236}">
                <a16:creationId xmlns:a16="http://schemas.microsoft.com/office/drawing/2014/main" id="{A6CB3D73-CE9F-46CD-8634-A2E8887E84B2}"/>
              </a:ext>
            </a:extLst>
          </p:cNvPr>
          <p:cNvSpPr>
            <a:spLocks noGrp="1"/>
          </p:cNvSpPr>
          <p:nvPr>
            <p:ph sz="half" idx="1"/>
          </p:nvPr>
        </p:nvSpPr>
        <p:spPr>
          <a:xfrm>
            <a:off x="4533842" y="1551709"/>
            <a:ext cx="7020847" cy="3657600"/>
          </a:xfrm>
        </p:spPr>
        <p:txBody>
          <a:bodyPr vert="horz" lIns="91440" tIns="45720" rIns="91440" bIns="45720" rtlCol="0" anchor="t">
            <a:normAutofit/>
          </a:bodyPr>
          <a:lstStyle/>
          <a:p>
            <a:pPr algn="just"/>
            <a:r>
              <a:rPr lang="en-US" dirty="0">
                <a:latin typeface="Constantia" pitchFamily="18" charset="0"/>
                <a:cs typeface="Calibri"/>
              </a:rPr>
              <a:t>Survey and hands-on experience of a sampling of important vocational crafts, such as carpentry, electric work, metal work, gardening, pottery making, etc.</a:t>
            </a:r>
          </a:p>
          <a:p>
            <a:pPr algn="just"/>
            <a:endParaRPr lang="en-US" dirty="0">
              <a:latin typeface="Constantia" pitchFamily="18" charset="0"/>
              <a:cs typeface="Calibri"/>
            </a:endParaRPr>
          </a:p>
          <a:p>
            <a:pPr algn="just"/>
            <a:r>
              <a:rPr lang="en-US" dirty="0">
                <a:latin typeface="Constantia" pitchFamily="18" charset="0"/>
                <a:cs typeface="Calibri"/>
              </a:rPr>
              <a:t>Decided by States and local communities and as mapped by local skilling needs</a:t>
            </a:r>
          </a:p>
          <a:p>
            <a:endParaRPr lang="en-US" sz="3200" dirty="0">
              <a:cs typeface="Calibri"/>
            </a:endParaRPr>
          </a:p>
        </p:txBody>
      </p:sp>
      <p:pic>
        <p:nvPicPr>
          <p:cNvPr id="34818" name="Picture 2"/>
          <p:cNvPicPr>
            <a:picLocks noChangeAspect="1" noChangeArrowheads="1"/>
          </p:cNvPicPr>
          <p:nvPr/>
        </p:nvPicPr>
        <p:blipFill>
          <a:blip r:embed="rId2"/>
          <a:srcRect/>
          <a:stretch>
            <a:fillRect/>
          </a:stretch>
        </p:blipFill>
        <p:spPr bwMode="auto">
          <a:xfrm>
            <a:off x="1245177" y="4095318"/>
            <a:ext cx="2552700" cy="1743075"/>
          </a:xfrm>
          <a:prstGeom prst="rect">
            <a:avLst/>
          </a:prstGeom>
          <a:noFill/>
          <a:ln w="9525">
            <a:noFill/>
            <a:miter lim="800000"/>
            <a:headEnd/>
            <a:tailEnd/>
          </a:ln>
          <a:effectLst/>
        </p:spPr>
      </p:pic>
    </p:spTree>
    <p:extLst>
      <p:ext uri="{BB962C8B-B14F-4D97-AF65-F5344CB8AC3E}">
        <p14:creationId xmlns:p14="http://schemas.microsoft.com/office/powerpoint/2010/main" val="224004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EF10F-48DA-408A-A577-C112CBFBDE44}"/>
              </a:ext>
            </a:extLst>
          </p:cNvPr>
          <p:cNvSpPr>
            <a:spLocks noGrp="1"/>
          </p:cNvSpPr>
          <p:nvPr>
            <p:ph type="title"/>
          </p:nvPr>
        </p:nvSpPr>
        <p:spPr>
          <a:xfrm>
            <a:off x="481471" y="336133"/>
            <a:ext cx="3201366" cy="3387497"/>
          </a:xfrm>
        </p:spPr>
        <p:txBody>
          <a:bodyPr anchor="b">
            <a:normAutofit/>
          </a:bodyPr>
          <a:lstStyle/>
          <a:p>
            <a:r>
              <a:rPr lang="en-US" sz="3700" dirty="0">
                <a:solidFill>
                  <a:srgbClr val="FFFFFF"/>
                </a:solidFill>
                <a:latin typeface="Baskerville Old Face" pitchFamily="18" charset="0"/>
                <a:ea typeface="+mj-lt"/>
                <a:cs typeface="+mj-lt"/>
              </a:rPr>
              <a:t>Mathematics and Computational Thinking</a:t>
            </a:r>
            <a:endParaRPr lang="en-US" sz="3700" dirty="0">
              <a:solidFill>
                <a:srgbClr val="FFFFFF"/>
              </a:solidFill>
              <a:latin typeface="Baskerville Old Face" pitchFamily="18" charset="0"/>
            </a:endParaRPr>
          </a:p>
        </p:txBody>
      </p:sp>
      <p:sp>
        <p:nvSpPr>
          <p:cNvPr id="3" name="Content Placeholder 2">
            <a:extLst>
              <a:ext uri="{FF2B5EF4-FFF2-40B4-BE49-F238E27FC236}">
                <a16:creationId xmlns:a16="http://schemas.microsoft.com/office/drawing/2014/main" id="{F4BBC101-F1AE-4CA0-B4EF-BFA3374D67CF}"/>
              </a:ext>
            </a:extLst>
          </p:cNvPr>
          <p:cNvSpPr>
            <a:spLocks noGrp="1"/>
          </p:cNvSpPr>
          <p:nvPr>
            <p:ph idx="1"/>
          </p:nvPr>
        </p:nvSpPr>
        <p:spPr>
          <a:xfrm>
            <a:off x="4810259" y="649480"/>
            <a:ext cx="6555347" cy="5546047"/>
          </a:xfrm>
        </p:spPr>
        <p:txBody>
          <a:bodyPr vert="horz" lIns="91440" tIns="45720" rIns="91440" bIns="45720" rtlCol="0" anchor="ctr">
            <a:normAutofit/>
          </a:bodyPr>
          <a:lstStyle/>
          <a:p>
            <a:pPr algn="just"/>
            <a:r>
              <a:rPr lang="en-US" dirty="0">
                <a:latin typeface="Constantia" pitchFamily="18" charset="0"/>
                <a:ea typeface="+mn-lt"/>
                <a:cs typeface="+mn-lt"/>
              </a:rPr>
              <a:t>Increased emphasis throughout the school years, starting with the foundational stage</a:t>
            </a:r>
          </a:p>
          <a:p>
            <a:pPr algn="just"/>
            <a:endParaRPr lang="en-US" dirty="0">
              <a:latin typeface="Constantia" pitchFamily="18" charset="0"/>
              <a:cs typeface="Calibri" panose="020F0502020204030204"/>
            </a:endParaRPr>
          </a:p>
          <a:p>
            <a:pPr algn="just"/>
            <a:r>
              <a:rPr lang="en-US" dirty="0">
                <a:latin typeface="Constantia" pitchFamily="18" charset="0"/>
                <a:ea typeface="+mn-lt"/>
                <a:cs typeface="+mn-lt"/>
              </a:rPr>
              <a:t>Use of a variety of innovative methods, including the regular use of puzzles and games that make mathematical thinking more enjoyable and engaging</a:t>
            </a:r>
          </a:p>
          <a:p>
            <a:pPr algn="just"/>
            <a:endParaRPr lang="en-US" dirty="0">
              <a:latin typeface="Constantia" pitchFamily="18" charset="0"/>
              <a:cs typeface="Calibri"/>
            </a:endParaRPr>
          </a:p>
          <a:p>
            <a:pPr algn="just"/>
            <a:r>
              <a:rPr lang="en-US" dirty="0">
                <a:latin typeface="Constantia" pitchFamily="18" charset="0"/>
                <a:ea typeface="+mn-lt"/>
                <a:cs typeface="+mn-lt"/>
              </a:rPr>
              <a:t>Introduction of activities involving coding in Middle Stage</a:t>
            </a:r>
            <a:endParaRPr lang="en-US" dirty="0">
              <a:latin typeface="Constantia" pitchFamily="18" charset="0"/>
              <a:cs typeface="Calibri"/>
            </a:endParaRPr>
          </a:p>
          <a:p>
            <a:endParaRPr lang="en-US" sz="2000" dirty="0">
              <a:cs typeface="Calibri"/>
            </a:endParaRPr>
          </a:p>
        </p:txBody>
      </p:sp>
      <p:pic>
        <p:nvPicPr>
          <p:cNvPr id="11" name="Picture 1"/>
          <p:cNvPicPr>
            <a:picLocks noChangeAspect="1" noChangeArrowheads="1"/>
          </p:cNvPicPr>
          <p:nvPr/>
        </p:nvPicPr>
        <p:blipFill>
          <a:blip r:embed="rId2"/>
          <a:srcRect/>
          <a:stretch>
            <a:fillRect/>
          </a:stretch>
        </p:blipFill>
        <p:spPr bwMode="auto">
          <a:xfrm>
            <a:off x="616094" y="4191866"/>
            <a:ext cx="2619375" cy="1771650"/>
          </a:xfrm>
          <a:prstGeom prst="rect">
            <a:avLst/>
          </a:prstGeom>
          <a:noFill/>
          <a:ln w="9525">
            <a:noFill/>
            <a:miter lim="800000"/>
            <a:headEnd/>
            <a:tailEnd/>
          </a:ln>
          <a:effectLst/>
        </p:spPr>
      </p:pic>
    </p:spTree>
    <p:extLst>
      <p:ext uri="{BB962C8B-B14F-4D97-AF65-F5344CB8AC3E}">
        <p14:creationId xmlns:p14="http://schemas.microsoft.com/office/powerpoint/2010/main" val="22447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FD136-B8C3-4E6F-9AF8-E562502BDA10}"/>
              </a:ext>
            </a:extLst>
          </p:cNvPr>
          <p:cNvSpPr>
            <a:spLocks noGrp="1"/>
          </p:cNvSpPr>
          <p:nvPr>
            <p:ph type="title"/>
          </p:nvPr>
        </p:nvSpPr>
        <p:spPr>
          <a:xfrm>
            <a:off x="439013" y="185073"/>
            <a:ext cx="3201366" cy="2862927"/>
          </a:xfrm>
        </p:spPr>
        <p:txBody>
          <a:bodyPr anchor="b">
            <a:normAutofit/>
          </a:bodyPr>
          <a:lstStyle/>
          <a:p>
            <a:r>
              <a:rPr lang="en-US" sz="4000" dirty="0">
                <a:solidFill>
                  <a:srgbClr val="FFFFFF"/>
                </a:solidFill>
                <a:latin typeface="Baskerville Old Face" pitchFamily="18" charset="0"/>
                <a:ea typeface="+mj-lt"/>
                <a:cs typeface="+mj-lt"/>
              </a:rPr>
              <a:t>Emphasis on Vocational Education</a:t>
            </a:r>
            <a:endParaRPr lang="en-US" sz="4000" dirty="0">
              <a:solidFill>
                <a:srgbClr val="FFFFFF"/>
              </a:solidFill>
              <a:latin typeface="Baskerville Old Face" pitchFamily="18" charset="0"/>
            </a:endParaRPr>
          </a:p>
        </p:txBody>
      </p:sp>
      <p:sp>
        <p:nvSpPr>
          <p:cNvPr id="3" name="Content Placeholder 2">
            <a:extLst>
              <a:ext uri="{FF2B5EF4-FFF2-40B4-BE49-F238E27FC236}">
                <a16:creationId xmlns:a16="http://schemas.microsoft.com/office/drawing/2014/main" id="{C392BE2C-AE4B-4937-8769-2BB3E6E65730}"/>
              </a:ext>
            </a:extLst>
          </p:cNvPr>
          <p:cNvSpPr>
            <a:spLocks noGrp="1"/>
          </p:cNvSpPr>
          <p:nvPr>
            <p:ph idx="1"/>
          </p:nvPr>
        </p:nvSpPr>
        <p:spPr>
          <a:xfrm>
            <a:off x="4766013" y="753957"/>
            <a:ext cx="6555347" cy="5766036"/>
          </a:xfrm>
        </p:spPr>
        <p:txBody>
          <a:bodyPr vert="horz" lIns="91440" tIns="45720" rIns="91440" bIns="45720" rtlCol="0" anchor="ctr">
            <a:normAutofit/>
          </a:bodyPr>
          <a:lstStyle/>
          <a:p>
            <a:pPr marL="263525" indent="-263525" algn="just"/>
            <a:r>
              <a:rPr lang="en-US" sz="2400" dirty="0">
                <a:latin typeface="Constantia" pitchFamily="18" charset="0"/>
                <a:ea typeface="+mn-lt"/>
                <a:cs typeface="+mn-lt"/>
              </a:rPr>
              <a:t>10-day bag-less period during Grades 6-8 for students to intern with local vocational experts such as carpenters, gardeners, potters, artists, etc. </a:t>
            </a:r>
            <a:endParaRPr lang="en-US" sz="2400" dirty="0">
              <a:latin typeface="Constantia" pitchFamily="18" charset="0"/>
              <a:cs typeface="Calibri" panose="020F0502020204030204"/>
            </a:endParaRPr>
          </a:p>
          <a:p>
            <a:pPr marL="263525" indent="-263525" algn="just"/>
            <a:r>
              <a:rPr lang="en-US" sz="2400" dirty="0">
                <a:latin typeface="Constantia" pitchFamily="18" charset="0"/>
                <a:ea typeface="+mn-lt"/>
                <a:cs typeface="+mn-lt"/>
              </a:rPr>
              <a:t>Internship opportunities to learn vocational subjects throughout Grades 6-12.</a:t>
            </a:r>
            <a:endParaRPr lang="en-US" sz="2400" dirty="0">
              <a:latin typeface="Constantia" pitchFamily="18" charset="0"/>
              <a:cs typeface="Calibri" panose="020F0502020204030204"/>
            </a:endParaRPr>
          </a:p>
          <a:p>
            <a:pPr marL="263525" indent="-263525" algn="just"/>
            <a:r>
              <a:rPr lang="en-US" sz="2400" dirty="0">
                <a:latin typeface="Constantia" pitchFamily="18" charset="0"/>
                <a:ea typeface="+mn-lt"/>
                <a:cs typeface="+mn-lt"/>
              </a:rPr>
              <a:t>Vocational courses through online mode.</a:t>
            </a:r>
            <a:endParaRPr lang="en-US" sz="2400" dirty="0">
              <a:latin typeface="Constantia" pitchFamily="18" charset="0"/>
              <a:cs typeface="Calibri" panose="020F0502020204030204"/>
            </a:endParaRPr>
          </a:p>
          <a:p>
            <a:pPr marL="263525" indent="-263525" algn="just"/>
            <a:r>
              <a:rPr lang="en-US" sz="2400" dirty="0">
                <a:latin typeface="Constantia" pitchFamily="18" charset="0"/>
                <a:ea typeface="+mn-lt"/>
                <a:cs typeface="+mn-lt"/>
              </a:rPr>
              <a:t>Periodic exposure to activities outside school through like meeting local artists and craftsmen</a:t>
            </a:r>
          </a:p>
          <a:p>
            <a:pPr marL="263525" indent="-263525" algn="just"/>
            <a:r>
              <a:rPr lang="en-US" sz="2400" dirty="0">
                <a:latin typeface="Constantia" pitchFamily="18" charset="0"/>
                <a:cs typeface="Calibri"/>
              </a:rPr>
              <a:t>Vocational courses to be offered through Open and Distance Learning (ODL) mode</a:t>
            </a:r>
          </a:p>
          <a:p>
            <a:pPr marL="263525" indent="-263525" algn="just"/>
            <a:r>
              <a:rPr lang="en-US" sz="2400" dirty="0">
                <a:latin typeface="Constantia" pitchFamily="18" charset="0"/>
                <a:cs typeface="Calibri"/>
              </a:rPr>
              <a:t>By 2025, at least 50% of learners shall have exposure to vocational education</a:t>
            </a:r>
          </a:p>
          <a:p>
            <a:pPr marL="263525" indent="-263525" algn="just"/>
            <a:endParaRPr lang="en-US" sz="2400" dirty="0">
              <a:latin typeface="Constantia" pitchFamily="18" charset="0"/>
              <a:cs typeface="Calibri"/>
            </a:endParaRPr>
          </a:p>
          <a:p>
            <a:pPr marL="263525" indent="-263525" algn="just"/>
            <a:endParaRPr lang="en-US" sz="2400" dirty="0">
              <a:latin typeface="Constantia" pitchFamily="18" charset="0"/>
              <a:cs typeface="Calibri"/>
            </a:endParaRPr>
          </a:p>
          <a:p>
            <a:endParaRPr lang="en-US" sz="2400" b="1" dirty="0">
              <a:cs typeface="Calibri"/>
            </a:endParaRPr>
          </a:p>
        </p:txBody>
      </p:sp>
      <p:pic>
        <p:nvPicPr>
          <p:cNvPr id="32770" name="Picture 2" descr="Vocational Education and Training (VET) and Adult Learning - OECD"/>
          <p:cNvPicPr>
            <a:picLocks noChangeAspect="1" noChangeArrowheads="1"/>
          </p:cNvPicPr>
          <p:nvPr/>
        </p:nvPicPr>
        <p:blipFill>
          <a:blip r:embed="rId2"/>
          <a:srcRect/>
          <a:stretch>
            <a:fillRect/>
          </a:stretch>
        </p:blipFill>
        <p:spPr bwMode="auto">
          <a:xfrm>
            <a:off x="457200" y="3409227"/>
            <a:ext cx="2812473" cy="2257282"/>
          </a:xfrm>
          <a:prstGeom prst="rect">
            <a:avLst/>
          </a:prstGeom>
          <a:noFill/>
        </p:spPr>
      </p:pic>
      <p:pic>
        <p:nvPicPr>
          <p:cNvPr id="45" name="Picture 2" descr="Check out the vocational education and training system in Austria ...">
            <a:extLst>
              <a:ext uri="{FF2B5EF4-FFF2-40B4-BE49-F238E27FC236}">
                <a16:creationId xmlns:a16="http://schemas.microsoft.com/office/drawing/2014/main" id="{B78DACBA-FE12-4516-8257-D954AE9957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1" b="90000" l="6913" r="89988">
                        <a14:foregroundMark x1="35757" y1="20426" x2="35757" y2="20426"/>
                        <a14:foregroundMark x1="38737" y1="22766" x2="38737" y2="22766"/>
                        <a14:foregroundMark x1="37068" y1="30638" x2="37068" y2="30638"/>
                        <a14:foregroundMark x1="40524" y1="30638" x2="40524" y2="30638"/>
                        <a14:foregroundMark x1="49344" y1="29574" x2="49344" y2="29574"/>
                      </a14:backgroundRemoval>
                    </a14:imgEffect>
                  </a14:imgLayer>
                </a14:imgProps>
              </a:ext>
              <a:ext uri="{28A0092B-C50C-407E-A947-70E740481C1C}">
                <a14:useLocalDpi xmlns:a14="http://schemas.microsoft.com/office/drawing/2010/main" val="0"/>
              </a:ext>
            </a:extLst>
          </a:blip>
          <a:srcRect/>
          <a:stretch>
            <a:fillRect/>
          </a:stretch>
        </p:blipFill>
        <p:spPr bwMode="auto">
          <a:xfrm>
            <a:off x="8613058" y="5353665"/>
            <a:ext cx="3578942" cy="15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3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81936-C153-4013-B63D-07C752675773}"/>
              </a:ext>
            </a:extLst>
          </p:cNvPr>
          <p:cNvSpPr>
            <a:spLocks noGrp="1"/>
          </p:cNvSpPr>
          <p:nvPr>
            <p:ph type="title"/>
          </p:nvPr>
        </p:nvSpPr>
        <p:spPr>
          <a:xfrm>
            <a:off x="466722" y="586855"/>
            <a:ext cx="3201366" cy="2267181"/>
          </a:xfrm>
        </p:spPr>
        <p:txBody>
          <a:bodyPr anchor="b">
            <a:normAutofit/>
          </a:bodyPr>
          <a:lstStyle/>
          <a:p>
            <a:r>
              <a:rPr lang="en-US" sz="4000" dirty="0">
                <a:solidFill>
                  <a:srgbClr val="FFFFFF"/>
                </a:solidFill>
                <a:latin typeface="Baskerville Old Face" pitchFamily="18" charset="0"/>
                <a:ea typeface="+mj-lt"/>
                <a:cs typeface="+mj-lt"/>
              </a:rPr>
              <a:t>Knowledge of India</a:t>
            </a:r>
            <a:endParaRPr lang="en-US" sz="4000" dirty="0">
              <a:solidFill>
                <a:srgbClr val="FFFFFF"/>
              </a:solidFill>
              <a:latin typeface="Baskerville Old Face" pitchFamily="18" charset="0"/>
            </a:endParaRPr>
          </a:p>
        </p:txBody>
      </p:sp>
      <p:sp>
        <p:nvSpPr>
          <p:cNvPr id="3" name="Content Placeholder 2">
            <a:extLst>
              <a:ext uri="{FF2B5EF4-FFF2-40B4-BE49-F238E27FC236}">
                <a16:creationId xmlns:a16="http://schemas.microsoft.com/office/drawing/2014/main" id="{557CA860-FEBB-40BF-8878-F33481AD9A63}"/>
              </a:ext>
            </a:extLst>
          </p:cNvPr>
          <p:cNvSpPr>
            <a:spLocks noGrp="1"/>
          </p:cNvSpPr>
          <p:nvPr>
            <p:ph idx="1"/>
          </p:nvPr>
        </p:nvSpPr>
        <p:spPr>
          <a:xfrm>
            <a:off x="4281054" y="678874"/>
            <a:ext cx="7564581" cy="5960000"/>
          </a:xfrm>
        </p:spPr>
        <p:txBody>
          <a:bodyPr vert="horz" lIns="91440" tIns="45720" rIns="91440" bIns="45720" rtlCol="0" anchor="ctr">
            <a:normAutofit fontScale="25000" lnSpcReduction="20000"/>
          </a:bodyPr>
          <a:lstStyle/>
          <a:p>
            <a:pPr>
              <a:lnSpc>
                <a:spcPct val="120000"/>
              </a:lnSpc>
            </a:pPr>
            <a:r>
              <a:rPr lang="en-US" sz="7200" dirty="0">
                <a:latin typeface="Constantia" pitchFamily="18" charset="0"/>
                <a:ea typeface="+mn-lt"/>
                <a:cs typeface="+mn-lt"/>
              </a:rPr>
              <a:t>Knowledge from ancient India and its contributions to modern India and its successes and challenges,</a:t>
            </a:r>
          </a:p>
          <a:p>
            <a:pPr>
              <a:lnSpc>
                <a:spcPct val="120000"/>
              </a:lnSpc>
            </a:pPr>
            <a:r>
              <a:rPr lang="en-US" sz="7200" dirty="0">
                <a:latin typeface="Constantia" pitchFamily="18" charset="0"/>
                <a:ea typeface="+mn-lt"/>
                <a:cs typeface="+mn-lt"/>
              </a:rPr>
              <a:t>India’s future aspirations with regard to education, health, environment, etc.</a:t>
            </a:r>
          </a:p>
          <a:p>
            <a:pPr>
              <a:lnSpc>
                <a:spcPct val="120000"/>
              </a:lnSpc>
            </a:pPr>
            <a:r>
              <a:rPr lang="en-US" sz="7200" dirty="0">
                <a:latin typeface="Constantia" pitchFamily="18" charset="0"/>
                <a:ea typeface="+mn-lt"/>
                <a:cs typeface="+mn-lt"/>
              </a:rPr>
              <a:t>Indian Knowledge Systems, including tribal knowledge and indigenous and traditional ways of learning and  specific courses in tribal ethno-medicinal practices, forest management, traditional (organic) crop cultivation, natural farming, etc. will  be made available. </a:t>
            </a:r>
          </a:p>
          <a:p>
            <a:pPr>
              <a:lnSpc>
                <a:spcPct val="120000"/>
              </a:lnSpc>
            </a:pPr>
            <a:r>
              <a:rPr lang="en-US" sz="7200" dirty="0">
                <a:latin typeface="Constantia" pitchFamily="18" charset="0"/>
                <a:ea typeface="+mn-lt"/>
                <a:cs typeface="+mn-lt"/>
              </a:rPr>
              <a:t>An engaging course on Indian Knowledge Systems  in secondary school as an elective. </a:t>
            </a:r>
          </a:p>
          <a:p>
            <a:pPr>
              <a:lnSpc>
                <a:spcPct val="120000"/>
              </a:lnSpc>
            </a:pPr>
            <a:r>
              <a:rPr lang="en-US" sz="7200" dirty="0">
                <a:latin typeface="Constantia" pitchFamily="18" charset="0"/>
                <a:ea typeface="+mn-lt"/>
                <a:cs typeface="+mn-lt"/>
              </a:rPr>
              <a:t>Competitions  in schools for learning various topics and subjects through fun and indigenous games. </a:t>
            </a:r>
          </a:p>
          <a:p>
            <a:pPr>
              <a:lnSpc>
                <a:spcPct val="120000"/>
              </a:lnSpc>
            </a:pPr>
            <a:r>
              <a:rPr lang="en-US" sz="7200" dirty="0">
                <a:latin typeface="Constantia" pitchFamily="18" charset="0"/>
                <a:ea typeface="+mn-lt"/>
                <a:cs typeface="+mn-lt"/>
              </a:rPr>
              <a:t>Video documentaries on inspirational luminaries of India (ancient and modern) in science  curriculum. </a:t>
            </a:r>
          </a:p>
          <a:p>
            <a:pPr>
              <a:lnSpc>
                <a:spcPct val="120000"/>
              </a:lnSpc>
            </a:pPr>
            <a:r>
              <a:rPr lang="en-US" sz="7200" dirty="0">
                <a:latin typeface="Constantia" pitchFamily="18" charset="0"/>
                <a:ea typeface="+mn-lt"/>
                <a:cs typeface="+mn-lt"/>
              </a:rPr>
              <a:t>Students  to visit different States as part of cultural exchange programmes</a:t>
            </a:r>
          </a:p>
          <a:p>
            <a:pPr algn="just">
              <a:lnSpc>
                <a:spcPct val="120000"/>
              </a:lnSpc>
            </a:pPr>
            <a:r>
              <a:rPr lang="en-US" sz="7200" dirty="0">
                <a:latin typeface="Constantia" pitchFamily="18" charset="0"/>
              </a:rPr>
              <a:t>Constitutional Values will be developed in students. Excerpts from the Indian Constitution will also be considered essential reading for all students. </a:t>
            </a:r>
          </a:p>
          <a:p>
            <a:pPr lvl="0" algn="just">
              <a:lnSpc>
                <a:spcPct val="120000"/>
              </a:lnSpc>
              <a:defRPr/>
            </a:pPr>
            <a:r>
              <a:rPr lang="en-US" sz="7200" dirty="0">
                <a:latin typeface="Constantia" pitchFamily="18" charset="0"/>
                <a:ea typeface="+mn-lt"/>
                <a:cs typeface="+mn-lt"/>
              </a:rPr>
              <a:t>Knowledge of critical issues facing local communities, states, the country, and the world</a:t>
            </a:r>
            <a:endParaRPr lang="en-US" sz="7200" dirty="0">
              <a:latin typeface="Constantia" pitchFamily="18" charset="0"/>
              <a:cs typeface="Calibri" panose="020F0502020204030204"/>
            </a:endParaRPr>
          </a:p>
          <a:p>
            <a:endParaRPr lang="en-US" sz="2000" b="1" dirty="0">
              <a:cs typeface="Calibri"/>
            </a:endParaRPr>
          </a:p>
          <a:p>
            <a:endParaRPr lang="en-US" sz="2000" dirty="0">
              <a:cs typeface="Calibri"/>
            </a:endParaRPr>
          </a:p>
        </p:txBody>
      </p:sp>
      <p:pic>
        <p:nvPicPr>
          <p:cNvPr id="31746" name="Picture 2" descr="India By The Decades: 1960 – 1969 | Times Knowledge India"/>
          <p:cNvPicPr>
            <a:picLocks noChangeAspect="1" noChangeArrowheads="1"/>
          </p:cNvPicPr>
          <p:nvPr/>
        </p:nvPicPr>
        <p:blipFill>
          <a:blip r:embed="rId2" cstate="print"/>
          <a:srcRect/>
          <a:stretch>
            <a:fillRect/>
          </a:stretch>
        </p:blipFill>
        <p:spPr bwMode="auto">
          <a:xfrm>
            <a:off x="678873" y="3408218"/>
            <a:ext cx="2646217" cy="2563091"/>
          </a:xfrm>
          <a:prstGeom prst="rect">
            <a:avLst/>
          </a:prstGeom>
          <a:noFill/>
        </p:spPr>
      </p:pic>
    </p:spTree>
    <p:extLst>
      <p:ext uri="{BB962C8B-B14F-4D97-AF65-F5344CB8AC3E}">
        <p14:creationId xmlns:p14="http://schemas.microsoft.com/office/powerpoint/2010/main" val="125208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22785-D0F9-4EDB-B573-0C59C160CBEE}"/>
              </a:ext>
            </a:extLst>
          </p:cNvPr>
          <p:cNvSpPr>
            <a:spLocks noGrp="1"/>
          </p:cNvSpPr>
          <p:nvPr>
            <p:ph type="title"/>
          </p:nvPr>
        </p:nvSpPr>
        <p:spPr>
          <a:xfrm>
            <a:off x="466722" y="586856"/>
            <a:ext cx="3201366" cy="2627400"/>
          </a:xfrm>
        </p:spPr>
        <p:txBody>
          <a:bodyPr anchor="b">
            <a:normAutofit/>
          </a:bodyPr>
          <a:lstStyle/>
          <a:p>
            <a:r>
              <a:rPr lang="en-US" sz="4000" dirty="0">
                <a:solidFill>
                  <a:srgbClr val="FFFFFF"/>
                </a:solidFill>
                <a:ea typeface="+mj-lt"/>
                <a:cs typeface="+mj-lt"/>
              </a:rPr>
              <a:t> </a:t>
            </a:r>
            <a:r>
              <a:rPr lang="en-US" sz="4000" dirty="0">
                <a:solidFill>
                  <a:srgbClr val="FFFFFF"/>
                </a:solidFill>
                <a:latin typeface="Baskerville Old Face" pitchFamily="18" charset="0"/>
                <a:ea typeface="+mj-lt"/>
                <a:cs typeface="+mj-lt"/>
              </a:rPr>
              <a:t>Health Education</a:t>
            </a:r>
            <a:endParaRPr lang="en-US" sz="4000" dirty="0">
              <a:solidFill>
                <a:srgbClr val="FFFFFF"/>
              </a:solidFill>
              <a:latin typeface="Baskerville Old Face" pitchFamily="18" charset="0"/>
            </a:endParaRPr>
          </a:p>
        </p:txBody>
      </p:sp>
      <p:sp>
        <p:nvSpPr>
          <p:cNvPr id="3" name="Content Placeholder 2">
            <a:extLst>
              <a:ext uri="{FF2B5EF4-FFF2-40B4-BE49-F238E27FC236}">
                <a16:creationId xmlns:a16="http://schemas.microsoft.com/office/drawing/2014/main" id="{CD9290BA-AE27-451B-BB78-91F2242B0070}"/>
              </a:ext>
            </a:extLst>
          </p:cNvPr>
          <p:cNvSpPr>
            <a:spLocks noGrp="1"/>
          </p:cNvSpPr>
          <p:nvPr>
            <p:ph idx="1"/>
          </p:nvPr>
        </p:nvSpPr>
        <p:spPr>
          <a:xfrm>
            <a:off x="4810259" y="649480"/>
            <a:ext cx="6555347" cy="5546047"/>
          </a:xfrm>
        </p:spPr>
        <p:txBody>
          <a:bodyPr vert="horz" lIns="91440" tIns="45720" rIns="91440" bIns="45720" rtlCol="0" anchor="ctr">
            <a:normAutofit/>
          </a:bodyPr>
          <a:lstStyle/>
          <a:p>
            <a:pPr algn="just"/>
            <a:r>
              <a:rPr lang="en-US" sz="2400" dirty="0">
                <a:latin typeface="Constantia" pitchFamily="18" charset="0"/>
                <a:ea typeface="+mn-lt"/>
                <a:cs typeface="+mn-lt"/>
              </a:rPr>
              <a:t>Basic training in health, including preventive health</a:t>
            </a:r>
          </a:p>
          <a:p>
            <a:pPr algn="just"/>
            <a:r>
              <a:rPr lang="en-US" sz="2400" dirty="0">
                <a:latin typeface="Constantia" pitchFamily="18" charset="0"/>
                <a:ea typeface="+mn-lt"/>
                <a:cs typeface="+mn-lt"/>
              </a:rPr>
              <a:t>Mental health and well-being</a:t>
            </a:r>
          </a:p>
          <a:p>
            <a:pPr algn="just"/>
            <a:r>
              <a:rPr lang="en-US" sz="2400" dirty="0">
                <a:latin typeface="Constantia" pitchFamily="18" charset="0"/>
                <a:ea typeface="+mn-lt"/>
                <a:cs typeface="+mn-lt"/>
              </a:rPr>
              <a:t>Nutrition</a:t>
            </a:r>
          </a:p>
          <a:p>
            <a:pPr algn="just"/>
            <a:r>
              <a:rPr lang="en-US" sz="2400" dirty="0">
                <a:latin typeface="Constantia" pitchFamily="18" charset="0"/>
                <a:ea typeface="+mn-lt"/>
                <a:cs typeface="+mn-lt"/>
              </a:rPr>
              <a:t>Personal and public hygiene and first-aid </a:t>
            </a:r>
          </a:p>
          <a:p>
            <a:pPr algn="just"/>
            <a:r>
              <a:rPr lang="en-US" sz="2400" dirty="0">
                <a:latin typeface="Constantia" pitchFamily="18" charset="0"/>
                <a:ea typeface="+mn-lt"/>
                <a:cs typeface="+mn-lt"/>
              </a:rPr>
              <a:t>Detrimental and damaging effects of alcohol, tobacco, and other drugs</a:t>
            </a:r>
          </a:p>
          <a:p>
            <a:pPr algn="just"/>
            <a:endParaRPr lang="en-US" sz="2400" dirty="0">
              <a:latin typeface="Constantia" pitchFamily="18" charset="0"/>
              <a:ea typeface="+mn-lt"/>
              <a:cs typeface="+mn-lt"/>
            </a:endParaRPr>
          </a:p>
        </p:txBody>
      </p:sp>
      <p:pic>
        <p:nvPicPr>
          <p:cNvPr id="30722" name="Picture 2" descr="Physical Literacy Policy in Education, Sport, Health, Recreation |  sportanddev.org"/>
          <p:cNvPicPr>
            <a:picLocks noChangeAspect="1" noChangeArrowheads="1"/>
          </p:cNvPicPr>
          <p:nvPr/>
        </p:nvPicPr>
        <p:blipFill>
          <a:blip r:embed="rId2"/>
          <a:srcRect/>
          <a:stretch>
            <a:fillRect/>
          </a:stretch>
        </p:blipFill>
        <p:spPr bwMode="auto">
          <a:xfrm>
            <a:off x="471054" y="3559607"/>
            <a:ext cx="3131127" cy="2494829"/>
          </a:xfrm>
          <a:prstGeom prst="rect">
            <a:avLst/>
          </a:prstGeom>
          <a:noFill/>
        </p:spPr>
      </p:pic>
    </p:spTree>
    <p:extLst>
      <p:ext uri="{BB962C8B-B14F-4D97-AF65-F5344CB8AC3E}">
        <p14:creationId xmlns:p14="http://schemas.microsoft.com/office/powerpoint/2010/main" val="2504410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22785-D0F9-4EDB-B573-0C59C160CBEE}"/>
              </a:ext>
            </a:extLst>
          </p:cNvPr>
          <p:cNvSpPr>
            <a:spLocks noGrp="1"/>
          </p:cNvSpPr>
          <p:nvPr>
            <p:ph type="title"/>
          </p:nvPr>
        </p:nvSpPr>
        <p:spPr>
          <a:xfrm>
            <a:off x="193068" y="788417"/>
            <a:ext cx="3643745" cy="3387497"/>
          </a:xfrm>
        </p:spPr>
        <p:txBody>
          <a:bodyPr anchor="b">
            <a:normAutofit/>
          </a:bodyPr>
          <a:lstStyle/>
          <a:p>
            <a:r>
              <a:rPr lang="en-US" sz="4000" dirty="0">
                <a:solidFill>
                  <a:srgbClr val="FFFFFF"/>
                </a:solidFill>
                <a:latin typeface="Baskerville Old Face" pitchFamily="18" charset="0"/>
                <a:ea typeface="+mj-lt"/>
                <a:cs typeface="+mj-lt"/>
              </a:rPr>
              <a:t> Leveraging the power of Multilingualism and Language learning</a:t>
            </a:r>
            <a:endParaRPr lang="en-US" sz="4000" dirty="0">
              <a:solidFill>
                <a:srgbClr val="FFFFFF"/>
              </a:solidFill>
              <a:latin typeface="Baskerville Old Face" pitchFamily="18" charset="0"/>
            </a:endParaRPr>
          </a:p>
        </p:txBody>
      </p:sp>
      <p:sp>
        <p:nvSpPr>
          <p:cNvPr id="3" name="Content Placeholder 2">
            <a:extLst>
              <a:ext uri="{FF2B5EF4-FFF2-40B4-BE49-F238E27FC236}">
                <a16:creationId xmlns:a16="http://schemas.microsoft.com/office/drawing/2014/main" id="{CD9290BA-AE27-451B-BB78-91F2242B0070}"/>
              </a:ext>
            </a:extLst>
          </p:cNvPr>
          <p:cNvSpPr>
            <a:spLocks noGrp="1"/>
          </p:cNvSpPr>
          <p:nvPr>
            <p:ph idx="1"/>
          </p:nvPr>
        </p:nvSpPr>
        <p:spPr>
          <a:xfrm>
            <a:off x="4810259" y="649480"/>
            <a:ext cx="6555347" cy="5546047"/>
          </a:xfrm>
        </p:spPr>
        <p:txBody>
          <a:bodyPr vert="horz" lIns="91440" tIns="45720" rIns="91440" bIns="45720" rtlCol="0" anchor="ctr">
            <a:noAutofit/>
          </a:bodyPr>
          <a:lstStyle/>
          <a:p>
            <a:pPr algn="just"/>
            <a:r>
              <a:rPr lang="en-US" sz="2200" dirty="0">
                <a:latin typeface="Constantia" pitchFamily="18" charset="0"/>
                <a:ea typeface="+mn-lt"/>
                <a:cs typeface="+mn-lt"/>
              </a:rPr>
              <a:t>Children whose primary language is not the language of instruction in school are more likely to drop out of school or fail in early grades</a:t>
            </a:r>
          </a:p>
          <a:p>
            <a:pPr algn="just"/>
            <a:r>
              <a:rPr lang="en-US" sz="2200" b="1" dirty="0">
                <a:latin typeface="Constantia" pitchFamily="18" charset="0"/>
              </a:rPr>
              <a:t>Mother-tongue</a:t>
            </a:r>
            <a:r>
              <a:rPr lang="en-US" sz="2200" dirty="0">
                <a:latin typeface="Constantia" pitchFamily="18" charset="0"/>
              </a:rPr>
              <a:t>/Home language/local language as medium of instruction, wherever possible, until at least grade 5 (preferably till at least grade 8)</a:t>
            </a:r>
          </a:p>
          <a:p>
            <a:pPr algn="just"/>
            <a:r>
              <a:rPr lang="en-US" sz="2200" dirty="0">
                <a:latin typeface="Constantia" pitchFamily="18" charset="0"/>
              </a:rPr>
              <a:t>‘</a:t>
            </a:r>
            <a:r>
              <a:rPr lang="en-US" sz="2200" b="1" dirty="0">
                <a:latin typeface="Constantia" pitchFamily="18" charset="0"/>
              </a:rPr>
              <a:t>The Languages of India</a:t>
            </a:r>
            <a:r>
              <a:rPr lang="en-US" sz="2200" dirty="0">
                <a:latin typeface="Constantia" pitchFamily="18" charset="0"/>
              </a:rPr>
              <a:t>’ a fun project/activity in schools to familiarize with the diversity of languages in the country</a:t>
            </a:r>
          </a:p>
        </p:txBody>
      </p:sp>
      <p:pic>
        <p:nvPicPr>
          <p:cNvPr id="1026" name="Picture 2" descr="Connect With Yourself &amp; Your Own: Matru Bhasha - Sentinelassam"/>
          <p:cNvPicPr>
            <a:picLocks noChangeAspect="1" noChangeArrowheads="1"/>
          </p:cNvPicPr>
          <p:nvPr/>
        </p:nvPicPr>
        <p:blipFill>
          <a:blip r:embed="rId2"/>
          <a:srcRect/>
          <a:stretch>
            <a:fillRect/>
          </a:stretch>
        </p:blipFill>
        <p:spPr bwMode="auto">
          <a:xfrm>
            <a:off x="524284" y="4568978"/>
            <a:ext cx="2838450" cy="1609726"/>
          </a:xfrm>
          <a:prstGeom prst="rect">
            <a:avLst/>
          </a:prstGeom>
          <a:noFill/>
        </p:spPr>
      </p:pic>
    </p:spTree>
    <p:extLst>
      <p:ext uri="{BB962C8B-B14F-4D97-AF65-F5344CB8AC3E}">
        <p14:creationId xmlns:p14="http://schemas.microsoft.com/office/powerpoint/2010/main" val="250441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22785-D0F9-4EDB-B573-0C59C160CBEE}"/>
              </a:ext>
            </a:extLst>
          </p:cNvPr>
          <p:cNvSpPr>
            <a:spLocks noGrp="1"/>
          </p:cNvSpPr>
          <p:nvPr>
            <p:ph type="title"/>
          </p:nvPr>
        </p:nvSpPr>
        <p:spPr>
          <a:xfrm>
            <a:off x="207817" y="1348855"/>
            <a:ext cx="3643745" cy="3387497"/>
          </a:xfrm>
        </p:spPr>
        <p:txBody>
          <a:bodyPr anchor="b">
            <a:normAutofit fontScale="90000"/>
          </a:bodyPr>
          <a:lstStyle/>
          <a:p>
            <a:r>
              <a:rPr lang="en-US" sz="4000" dirty="0">
                <a:solidFill>
                  <a:srgbClr val="FFFFFF"/>
                </a:solidFill>
                <a:latin typeface="Baskerville Old Face" pitchFamily="18" charset="0"/>
                <a:ea typeface="+mj-lt"/>
                <a:cs typeface="+mj-lt"/>
              </a:rPr>
              <a:t> National Curriculum Framework for School Education (NCFSE) </a:t>
            </a:r>
            <a:br>
              <a:rPr lang="en-US" sz="4000" dirty="0">
                <a:solidFill>
                  <a:srgbClr val="FFFFFF"/>
                </a:solidFill>
                <a:latin typeface="Baskerville Old Face" pitchFamily="18" charset="0"/>
                <a:ea typeface="+mj-lt"/>
                <a:cs typeface="+mj-lt"/>
              </a:rPr>
            </a:br>
            <a:r>
              <a:rPr lang="en-US" sz="4000" dirty="0">
                <a:solidFill>
                  <a:srgbClr val="FFFFFF"/>
                </a:solidFill>
                <a:latin typeface="Baskerville Old Face" pitchFamily="18" charset="0"/>
                <a:ea typeface="+mj-lt"/>
                <a:cs typeface="+mj-lt"/>
              </a:rPr>
              <a:t>and </a:t>
            </a:r>
            <a:br>
              <a:rPr lang="en-US" sz="4000" dirty="0">
                <a:solidFill>
                  <a:srgbClr val="FFFFFF"/>
                </a:solidFill>
                <a:latin typeface="Baskerville Old Face" pitchFamily="18" charset="0"/>
                <a:ea typeface="+mj-lt"/>
                <a:cs typeface="+mj-lt"/>
              </a:rPr>
            </a:br>
            <a:r>
              <a:rPr lang="en-US" sz="4000" dirty="0">
                <a:solidFill>
                  <a:srgbClr val="FFFFFF"/>
                </a:solidFill>
                <a:latin typeface="Baskerville Old Face" pitchFamily="18" charset="0"/>
                <a:ea typeface="+mj-lt"/>
                <a:cs typeface="+mj-lt"/>
              </a:rPr>
              <a:t>Text Books</a:t>
            </a:r>
            <a:endParaRPr lang="en-US" sz="4000" dirty="0">
              <a:solidFill>
                <a:srgbClr val="FFFFFF"/>
              </a:solidFill>
              <a:latin typeface="Baskerville Old Face" pitchFamily="18" charset="0"/>
            </a:endParaRPr>
          </a:p>
        </p:txBody>
      </p:sp>
      <p:sp>
        <p:nvSpPr>
          <p:cNvPr id="3" name="Content Placeholder 2">
            <a:extLst>
              <a:ext uri="{FF2B5EF4-FFF2-40B4-BE49-F238E27FC236}">
                <a16:creationId xmlns:a16="http://schemas.microsoft.com/office/drawing/2014/main" id="{CD9290BA-AE27-451B-BB78-91F2242B0070}"/>
              </a:ext>
            </a:extLst>
          </p:cNvPr>
          <p:cNvSpPr>
            <a:spLocks noGrp="1"/>
          </p:cNvSpPr>
          <p:nvPr>
            <p:ph idx="1"/>
          </p:nvPr>
        </p:nvSpPr>
        <p:spPr>
          <a:xfrm>
            <a:off x="4810259" y="649480"/>
            <a:ext cx="6555347" cy="5546047"/>
          </a:xfrm>
        </p:spPr>
        <p:txBody>
          <a:bodyPr vert="horz" lIns="91440" tIns="45720" rIns="91440" bIns="45720" rtlCol="0" anchor="ctr">
            <a:noAutofit/>
          </a:bodyPr>
          <a:lstStyle/>
          <a:p>
            <a:pPr algn="just"/>
            <a:r>
              <a:rPr lang="en-US" sz="1800" dirty="0">
                <a:latin typeface="Constantia" pitchFamily="18" charset="0"/>
                <a:ea typeface="+mn-lt"/>
                <a:cs typeface="+mn-lt"/>
              </a:rPr>
              <a:t>The formulation of a new and comprehensive National Curricular Framework for School Education, NCFSE 2020-21, will be undertaken by the NCERT - based on the principles of this National Education Policy 2020 and will be made available in all regional languages. </a:t>
            </a:r>
          </a:p>
          <a:p>
            <a:pPr algn="just"/>
            <a:r>
              <a:rPr lang="en-US" sz="1800" dirty="0">
                <a:latin typeface="Constantia" pitchFamily="18" charset="0"/>
              </a:rPr>
              <a:t>All textbooks shall aim to contain the essential core material deemed important on a national level, but at the same time contain any desired nuances and supplementary material as per local contexts and needs. </a:t>
            </a:r>
          </a:p>
          <a:p>
            <a:pPr algn="just"/>
            <a:r>
              <a:rPr lang="en-US" sz="1800" dirty="0">
                <a:latin typeface="Constantia" pitchFamily="18" charset="0"/>
              </a:rPr>
              <a:t>Where possible, schools and teachers will also have choices in the textbooks they employ - from among a set of textbooks that contain the requisite national and local material.</a:t>
            </a:r>
            <a:endParaRPr lang="en-US" sz="1800" dirty="0">
              <a:latin typeface="Constantia" pitchFamily="18" charset="0"/>
              <a:ea typeface="+mn-lt"/>
              <a:cs typeface="+mn-lt"/>
            </a:endParaRPr>
          </a:p>
        </p:txBody>
      </p:sp>
      <p:pic>
        <p:nvPicPr>
          <p:cNvPr id="29698" name="Picture 2" descr="Textbook Troubles - Cal Times"/>
          <p:cNvPicPr>
            <a:picLocks noChangeAspect="1" noChangeArrowheads="1"/>
          </p:cNvPicPr>
          <p:nvPr/>
        </p:nvPicPr>
        <p:blipFill>
          <a:blip r:embed="rId2"/>
          <a:srcRect/>
          <a:stretch>
            <a:fillRect/>
          </a:stretch>
        </p:blipFill>
        <p:spPr bwMode="auto">
          <a:xfrm>
            <a:off x="986847" y="4779817"/>
            <a:ext cx="1905000" cy="1905000"/>
          </a:xfrm>
          <a:prstGeom prst="rect">
            <a:avLst/>
          </a:prstGeom>
          <a:noFill/>
        </p:spPr>
      </p:pic>
    </p:spTree>
    <p:extLst>
      <p:ext uri="{BB962C8B-B14F-4D97-AF65-F5344CB8AC3E}">
        <p14:creationId xmlns:p14="http://schemas.microsoft.com/office/powerpoint/2010/main" val="250441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5E407FE-ECC3-4FA6-866B-9FEAADC6CECF}"/>
              </a:ext>
            </a:extLst>
          </p:cNvPr>
          <p:cNvSpPr>
            <a:spLocks noGrp="1"/>
          </p:cNvSpPr>
          <p:nvPr>
            <p:ph type="title"/>
          </p:nvPr>
        </p:nvSpPr>
        <p:spPr>
          <a:xfrm>
            <a:off x="958506" y="800392"/>
            <a:ext cx="10264697" cy="1212102"/>
          </a:xfrm>
        </p:spPr>
        <p:txBody>
          <a:bodyPr>
            <a:normAutofit/>
          </a:bodyPr>
          <a:lstStyle/>
          <a:p>
            <a:pPr algn="ctr"/>
            <a:r>
              <a:rPr lang="en-IN" b="1" dirty="0">
                <a:latin typeface="Baskerville Old Face" pitchFamily="18" charset="0"/>
              </a:rPr>
              <a:t>Vision of the Policy</a:t>
            </a:r>
          </a:p>
        </p:txBody>
      </p:sp>
      <p:sp>
        <p:nvSpPr>
          <p:cNvPr id="3" name="Content Placeholder 2">
            <a:extLst>
              <a:ext uri="{FF2B5EF4-FFF2-40B4-BE49-F238E27FC236}">
                <a16:creationId xmlns:a16="http://schemas.microsoft.com/office/drawing/2014/main" id="{340D4155-A510-4E83-AB92-3D772F73F3D7}"/>
              </a:ext>
            </a:extLst>
          </p:cNvPr>
          <p:cNvSpPr>
            <a:spLocks noGrp="1"/>
          </p:cNvSpPr>
          <p:nvPr>
            <p:ph idx="1"/>
          </p:nvPr>
        </p:nvSpPr>
        <p:spPr>
          <a:xfrm>
            <a:off x="1177636" y="2542753"/>
            <a:ext cx="7245928" cy="3837308"/>
          </a:xfrm>
        </p:spPr>
        <p:txBody>
          <a:bodyPr anchor="ctr">
            <a:normAutofit/>
          </a:bodyPr>
          <a:lstStyle/>
          <a:p>
            <a:pPr algn="just"/>
            <a:r>
              <a:rPr lang="en-US" sz="2000" dirty="0">
                <a:latin typeface="Constantia" pitchFamily="18" charset="0"/>
              </a:rPr>
              <a:t>Develop an education system deeply rooted in Indian ethos which has the capability to provide high quality education to compete in the global world. </a:t>
            </a:r>
          </a:p>
          <a:p>
            <a:pPr algn="just"/>
            <a:r>
              <a:rPr lang="en-US" sz="2000" dirty="0">
                <a:latin typeface="Constantia" pitchFamily="18" charset="0"/>
              </a:rPr>
              <a:t>The curriculum and pedagogy must develop a sense of respect towards Fundamental Duties and Constitution of India and have a deep bond with the country.</a:t>
            </a:r>
          </a:p>
          <a:p>
            <a:pPr algn="just"/>
            <a:r>
              <a:rPr lang="en-IN" sz="2000" dirty="0">
                <a:latin typeface="Constantia" pitchFamily="18" charset="0"/>
              </a:rPr>
              <a:t>Develop a sense of pride and respect for the country and be responsible for human rights, sustainable development, global well being thereby reflecting a truly global citizen.</a:t>
            </a:r>
            <a:endParaRPr lang="en-US" sz="2000" dirty="0">
              <a:latin typeface="Constantia" pitchFamily="18" charset="0"/>
            </a:endParaRPr>
          </a:p>
          <a:p>
            <a:endParaRPr lang="en-IN" sz="2200" dirty="0"/>
          </a:p>
        </p:txBody>
      </p:sp>
      <p:pic>
        <p:nvPicPr>
          <p:cNvPr id="11" name="image6.jpeg"/>
          <p:cNvPicPr/>
          <p:nvPr/>
        </p:nvPicPr>
        <p:blipFill>
          <a:blip r:embed="rId2" cstate="print"/>
          <a:stretch>
            <a:fillRect/>
          </a:stretch>
        </p:blipFill>
        <p:spPr>
          <a:xfrm>
            <a:off x="8753445" y="2729584"/>
            <a:ext cx="2443656" cy="3310758"/>
          </a:xfrm>
          <a:prstGeom prst="rect">
            <a:avLst/>
          </a:prstGeom>
        </p:spPr>
      </p:pic>
    </p:spTree>
    <p:extLst>
      <p:ext uri="{BB962C8B-B14F-4D97-AF65-F5344CB8AC3E}">
        <p14:creationId xmlns:p14="http://schemas.microsoft.com/office/powerpoint/2010/main" val="239553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5A17E986-CDB2-4ACB-BC28-604063907669}"/>
              </a:ext>
            </a:extLst>
          </p:cNvPr>
          <p:cNvSpPr>
            <a:spLocks noGrp="1"/>
          </p:cNvSpPr>
          <p:nvPr>
            <p:ph idx="1"/>
          </p:nvPr>
        </p:nvSpPr>
        <p:spPr>
          <a:xfrm>
            <a:off x="678872" y="1316182"/>
            <a:ext cx="5514109" cy="4495407"/>
          </a:xfrm>
        </p:spPr>
        <p:txBody>
          <a:bodyPr anchor="ctr">
            <a:normAutofit/>
          </a:bodyPr>
          <a:lstStyle/>
          <a:p>
            <a:pPr algn="ctr">
              <a:buNone/>
            </a:pPr>
            <a:r>
              <a:rPr lang="en-US" b="1" dirty="0">
                <a:solidFill>
                  <a:srgbClr val="002060"/>
                </a:solidFill>
                <a:latin typeface="Baskerville Old Face" pitchFamily="18" charset="0"/>
              </a:rPr>
              <a:t>Aim of Assessment</a:t>
            </a:r>
          </a:p>
          <a:p>
            <a:pPr algn="just"/>
            <a:r>
              <a:rPr lang="en-US" sz="2000" dirty="0">
                <a:solidFill>
                  <a:srgbClr val="000000"/>
                </a:solidFill>
                <a:latin typeface="Constantia" pitchFamily="18" charset="0"/>
              </a:rPr>
              <a:t>Shift from rote </a:t>
            </a:r>
            <a:r>
              <a:rPr lang="en-US" sz="2000" dirty="0" err="1">
                <a:solidFill>
                  <a:srgbClr val="000000"/>
                </a:solidFill>
                <a:latin typeface="Constantia" pitchFamily="18" charset="0"/>
              </a:rPr>
              <a:t>memorisation</a:t>
            </a:r>
            <a:r>
              <a:rPr lang="en-US" sz="2000" dirty="0">
                <a:solidFill>
                  <a:srgbClr val="000000"/>
                </a:solidFill>
                <a:latin typeface="Constantia" pitchFamily="18" charset="0"/>
              </a:rPr>
              <a:t> skills to formative, is more competency assessment</a:t>
            </a:r>
          </a:p>
          <a:p>
            <a:pPr algn="just"/>
            <a:r>
              <a:rPr lang="en-US" sz="2000" dirty="0">
                <a:solidFill>
                  <a:srgbClr val="000000"/>
                </a:solidFill>
                <a:latin typeface="Constantia" pitchFamily="18" charset="0"/>
              </a:rPr>
              <a:t>Promotes learning and development of students</a:t>
            </a:r>
          </a:p>
          <a:p>
            <a:pPr algn="just"/>
            <a:r>
              <a:rPr lang="en-US" sz="2000" dirty="0">
                <a:solidFill>
                  <a:srgbClr val="000000"/>
                </a:solidFill>
                <a:latin typeface="Constantia" pitchFamily="18" charset="0"/>
              </a:rPr>
              <a:t>Tests higher-order skills, such as analysis, critical thinking, and conceptual clarity. </a:t>
            </a:r>
          </a:p>
          <a:p>
            <a:pPr algn="just"/>
            <a:r>
              <a:rPr lang="en-US" sz="2000" dirty="0">
                <a:solidFill>
                  <a:srgbClr val="000000"/>
                </a:solidFill>
                <a:latin typeface="Constantia" pitchFamily="18" charset="0"/>
              </a:rPr>
              <a:t>Assessment for learning </a:t>
            </a:r>
            <a:r>
              <a:rPr lang="en-US" sz="2000" dirty="0" err="1">
                <a:solidFill>
                  <a:srgbClr val="000000"/>
                </a:solidFill>
                <a:latin typeface="Constantia" pitchFamily="18" charset="0"/>
              </a:rPr>
              <a:t>optimise</a:t>
            </a:r>
            <a:r>
              <a:rPr lang="en-US" sz="2000" dirty="0">
                <a:solidFill>
                  <a:srgbClr val="000000"/>
                </a:solidFill>
                <a:latin typeface="Constantia" pitchFamily="18" charset="0"/>
              </a:rPr>
              <a:t> learning and development for all students. This will be the underlying principle for assessment at all levels of education</a:t>
            </a:r>
            <a:r>
              <a:rPr lang="en-US" sz="2000" b="1" dirty="0">
                <a:solidFill>
                  <a:srgbClr val="000000"/>
                </a:solidFill>
              </a:rPr>
              <a:t>.</a:t>
            </a:r>
            <a:endParaRPr lang="en-IN" sz="2000" b="1" dirty="0">
              <a:solidFill>
                <a:srgbClr val="000000"/>
              </a:solidFill>
            </a:endParaRPr>
          </a:p>
        </p:txBody>
      </p:sp>
      <p:sp>
        <p:nvSpPr>
          <p:cNvPr id="2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5"/>
          <p:cNvSpPr txBox="1">
            <a:spLocks/>
          </p:cNvSpPr>
          <p:nvPr/>
        </p:nvSpPr>
        <p:spPr>
          <a:xfrm>
            <a:off x="727364" y="0"/>
            <a:ext cx="10515600" cy="13255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Bookman Old Style" pitchFamily="18" charset="0"/>
                <a:ea typeface="+mj-ea"/>
                <a:cs typeface="Arial"/>
              </a:rPr>
              <a:t>Transforming Assessment for Student Development</a:t>
            </a:r>
            <a:endParaRPr kumimoji="0" lang="en-US" sz="3200" b="1" i="0" u="none" strike="noStrike" kern="1200" cap="none" spc="0" normalizeH="0" baseline="0" noProof="0" dirty="0">
              <a:ln>
                <a:noFill/>
              </a:ln>
              <a:solidFill>
                <a:srgbClr val="0070C0"/>
              </a:solidFill>
              <a:effectLst/>
              <a:uLnTx/>
              <a:uFillTx/>
              <a:latin typeface="Bookman Old Style" pitchFamily="18" charset="0"/>
              <a:ea typeface="+mj-ea"/>
              <a:cs typeface="+mj-cs"/>
            </a:endParaRPr>
          </a:p>
        </p:txBody>
      </p:sp>
      <p:pic>
        <p:nvPicPr>
          <p:cNvPr id="1026" name="Picture 2"/>
          <p:cNvPicPr>
            <a:picLocks noChangeAspect="1" noChangeArrowheads="1"/>
          </p:cNvPicPr>
          <p:nvPr/>
        </p:nvPicPr>
        <p:blipFill>
          <a:blip r:embed="rId3"/>
          <a:srcRect/>
          <a:stretch>
            <a:fillRect/>
          </a:stretch>
        </p:blipFill>
        <p:spPr bwMode="auto">
          <a:xfrm>
            <a:off x="8112238" y="1482437"/>
            <a:ext cx="3664125" cy="3976254"/>
          </a:xfrm>
          <a:prstGeom prst="rect">
            <a:avLst/>
          </a:prstGeom>
          <a:noFill/>
          <a:ln w="9525">
            <a:noFill/>
            <a:miter lim="800000"/>
            <a:headEnd/>
            <a:tailEnd/>
          </a:ln>
          <a:effectLst/>
        </p:spPr>
      </p:pic>
    </p:spTree>
    <p:extLst>
      <p:ext uri="{BB962C8B-B14F-4D97-AF65-F5344CB8AC3E}">
        <p14:creationId xmlns:p14="http://schemas.microsoft.com/office/powerpoint/2010/main" val="267072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83">
            <a:extLst>
              <a:ext uri="{FF2B5EF4-FFF2-40B4-BE49-F238E27FC236}">
                <a16:creationId xmlns:a16="http://schemas.microsoft.com/office/drawing/2014/main" id="{35351651-B214-4896-AC71-FFFD6E939B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42" t="12783" r="65403" b="45122"/>
          <a:stretch/>
        </p:blipFill>
        <p:spPr>
          <a:xfrm>
            <a:off x="0" y="3470522"/>
            <a:ext cx="1042675" cy="1542506"/>
          </a:xfrm>
          <a:prstGeom prst="rect">
            <a:avLst/>
          </a:prstGeom>
        </p:spPr>
      </p:pic>
      <p:sp>
        <p:nvSpPr>
          <p:cNvPr id="2" name="Title 1">
            <a:extLst>
              <a:ext uri="{FF2B5EF4-FFF2-40B4-BE49-F238E27FC236}">
                <a16:creationId xmlns:a16="http://schemas.microsoft.com/office/drawing/2014/main" id="{9F6335BB-165E-4DFC-9E33-414A79A12AC9}"/>
              </a:ext>
            </a:extLst>
          </p:cNvPr>
          <p:cNvSpPr>
            <a:spLocks noGrp="1"/>
          </p:cNvSpPr>
          <p:nvPr>
            <p:ph type="title"/>
          </p:nvPr>
        </p:nvSpPr>
        <p:spPr>
          <a:xfrm>
            <a:off x="0" y="250725"/>
            <a:ext cx="12192000" cy="522640"/>
          </a:xfrm>
        </p:spPr>
        <p:txBody>
          <a:bodyPr>
            <a:noAutofit/>
          </a:bodyPr>
          <a:lstStyle/>
          <a:p>
            <a:pPr algn="ctr"/>
            <a:r>
              <a:rPr lang="en-IN" sz="2800" b="1" dirty="0">
                <a:latin typeface="Bookman Old Style" pitchFamily="18" charset="0"/>
              </a:rPr>
              <a:t>Transforming assessments and tracking student progress across school years</a:t>
            </a:r>
          </a:p>
        </p:txBody>
      </p:sp>
      <p:sp>
        <p:nvSpPr>
          <p:cNvPr id="143" name="Rectangle 142">
            <a:extLst>
              <a:ext uri="{FF2B5EF4-FFF2-40B4-BE49-F238E27FC236}">
                <a16:creationId xmlns:a16="http://schemas.microsoft.com/office/drawing/2014/main" id="{88DCDF5D-56F4-41B7-B52A-C69A8BA2B7EF}"/>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
        <p:nvSpPr>
          <p:cNvPr id="145" name="TextBox 144">
            <a:extLst>
              <a:ext uri="{FF2B5EF4-FFF2-40B4-BE49-F238E27FC236}">
                <a16:creationId xmlns:a16="http://schemas.microsoft.com/office/drawing/2014/main" id="{DB97B704-8F99-468B-8215-E73FE6C588AF}"/>
              </a:ext>
            </a:extLst>
          </p:cNvPr>
          <p:cNvSpPr txBox="1"/>
          <p:nvPr/>
        </p:nvSpPr>
        <p:spPr bwMode="gray">
          <a:xfrm>
            <a:off x="0" y="1050085"/>
            <a:ext cx="11885330" cy="338554"/>
          </a:xfrm>
          <a:prstGeom prst="rect">
            <a:avLst/>
          </a:prstGeom>
          <a:noFill/>
        </p:spPr>
        <p:txBody>
          <a:bodyPr wrap="square">
            <a:spAutoFit/>
          </a:bodyPr>
          <a:lstStyle/>
          <a:p>
            <a:pPr marL="0" indent="0" algn="ctr">
              <a:buNone/>
            </a:pPr>
            <a:r>
              <a:rPr lang="en-US" sz="1600" b="1" dirty="0">
                <a:solidFill>
                  <a:srgbClr val="FF0000"/>
                </a:solidFill>
                <a:latin typeface="Constantia" pitchFamily="18" charset="0"/>
                <a:cs typeface="Calibri" panose="020F0502020204030204" pitchFamily="34" charset="0"/>
              </a:rPr>
              <a:t>All students</a:t>
            </a:r>
            <a:r>
              <a:rPr lang="en-US" sz="1600" b="1" dirty="0">
                <a:latin typeface="Constantia" pitchFamily="18" charset="0"/>
                <a:cs typeface="Calibri" panose="020F0502020204030204" pitchFamily="34" charset="0"/>
              </a:rPr>
              <a:t> will take school examinations in Grades 3, 5, and 8 </a:t>
            </a:r>
            <a:endParaRPr lang="en-IN" sz="1600" b="1" dirty="0">
              <a:latin typeface="Constantia" pitchFamily="18" charset="0"/>
              <a:cs typeface="Calibri" panose="020F0502020204030204" pitchFamily="34" charset="0"/>
            </a:endParaRPr>
          </a:p>
        </p:txBody>
      </p:sp>
      <p:sp>
        <p:nvSpPr>
          <p:cNvPr id="147" name="TextBox 146">
            <a:extLst>
              <a:ext uri="{FF2B5EF4-FFF2-40B4-BE49-F238E27FC236}">
                <a16:creationId xmlns:a16="http://schemas.microsoft.com/office/drawing/2014/main" id="{21F467CB-2163-4C02-8ADE-184A1BC227F5}"/>
              </a:ext>
            </a:extLst>
          </p:cNvPr>
          <p:cNvSpPr txBox="1"/>
          <p:nvPr/>
        </p:nvSpPr>
        <p:spPr bwMode="gray">
          <a:xfrm>
            <a:off x="234881" y="5725654"/>
            <a:ext cx="11622157" cy="830997"/>
          </a:xfrm>
          <a:prstGeom prst="rect">
            <a:avLst/>
          </a:prstGeom>
          <a:solidFill>
            <a:schemeClr val="bg1">
              <a:lumMod val="95000"/>
            </a:schemeClr>
          </a:solidFill>
        </p:spPr>
        <p:txBody>
          <a:bodyPr wrap="square">
            <a:spAutoFit/>
          </a:bodyPr>
          <a:lstStyle/>
          <a:p>
            <a:pPr marL="0" indent="0" algn="ctr">
              <a:buNone/>
            </a:pPr>
            <a:r>
              <a:rPr lang="en-IN" sz="1600" b="1" dirty="0">
                <a:solidFill>
                  <a:schemeClr val="tx1"/>
                </a:solidFill>
                <a:latin typeface="Constantia" pitchFamily="18" charset="0"/>
                <a:ea typeface="Calibri" panose="020F0502020204030204" pitchFamily="34" charset="0"/>
                <a:cs typeface="Mangal" panose="02040503050203030202" pitchFamily="18" charset="0"/>
              </a:rPr>
              <a:t>A</a:t>
            </a:r>
            <a:r>
              <a:rPr lang="en-IN" sz="1600" b="1" dirty="0">
                <a:solidFill>
                  <a:schemeClr val="tx1"/>
                </a:solidFill>
                <a:effectLst/>
                <a:latin typeface="Constantia" pitchFamily="18" charset="0"/>
                <a:ea typeface="Calibri" panose="020F0502020204030204" pitchFamily="34" charset="0"/>
                <a:cs typeface="Mangal" panose="02040503050203030202" pitchFamily="18" charset="0"/>
              </a:rPr>
              <a:t>chievement of basic </a:t>
            </a:r>
            <a:r>
              <a:rPr lang="en-IN" sz="1600" b="1" dirty="0">
                <a:solidFill>
                  <a:srgbClr val="FF0000"/>
                </a:solidFill>
                <a:effectLst/>
                <a:latin typeface="Constantia" pitchFamily="18" charset="0"/>
                <a:ea typeface="Calibri" panose="020F0502020204030204" pitchFamily="34" charset="0"/>
                <a:cs typeface="Mangal" panose="02040503050203030202" pitchFamily="18" charset="0"/>
              </a:rPr>
              <a:t>learning outcomes</a:t>
            </a:r>
            <a:r>
              <a:rPr lang="en-IN" sz="1600" b="1" dirty="0">
                <a:solidFill>
                  <a:schemeClr val="tx1"/>
                </a:solidFill>
                <a:effectLst/>
                <a:latin typeface="Constantia" pitchFamily="18" charset="0"/>
                <a:ea typeface="Calibri" panose="020F0502020204030204" pitchFamily="34" charset="0"/>
                <a:cs typeface="Mangal" panose="02040503050203030202" pitchFamily="18" charset="0"/>
              </a:rPr>
              <a:t>, through assessment of core concepts and knowledge from the national and local curricula, along with relevant higher-order skills and </a:t>
            </a:r>
            <a:r>
              <a:rPr lang="en-IN" sz="1600" b="1" dirty="0">
                <a:solidFill>
                  <a:srgbClr val="FF0000"/>
                </a:solidFill>
                <a:effectLst/>
                <a:latin typeface="Constantia" pitchFamily="18" charset="0"/>
                <a:ea typeface="Calibri" panose="020F0502020204030204" pitchFamily="34" charset="0"/>
                <a:cs typeface="Mangal" panose="02040503050203030202" pitchFamily="18" charset="0"/>
              </a:rPr>
              <a:t>application of knowledge </a:t>
            </a:r>
            <a:r>
              <a:rPr lang="en-IN" sz="1600" b="1" dirty="0">
                <a:solidFill>
                  <a:schemeClr val="tx1"/>
                </a:solidFill>
                <a:effectLst/>
                <a:latin typeface="Constantia" pitchFamily="18" charset="0"/>
                <a:ea typeface="Calibri" panose="020F0502020204030204" pitchFamily="34" charset="0"/>
                <a:cs typeface="Mangal" panose="02040503050203030202" pitchFamily="18" charset="0"/>
              </a:rPr>
              <a:t>in real-life situations, rather than rote memorization. </a:t>
            </a:r>
            <a:endParaRPr lang="en-IN" sz="1600" b="1" dirty="0">
              <a:latin typeface="Constantia" pitchFamily="18" charset="0"/>
            </a:endParaRPr>
          </a:p>
        </p:txBody>
      </p:sp>
      <p:pic>
        <p:nvPicPr>
          <p:cNvPr id="182" name="Picture 181">
            <a:extLst>
              <a:ext uri="{FF2B5EF4-FFF2-40B4-BE49-F238E27FC236}">
                <a16:creationId xmlns:a16="http://schemas.microsoft.com/office/drawing/2014/main" id="{50FA5F2E-2CEF-4246-BAB6-822A385FFC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31" t="19944" r="70378" b="11504"/>
          <a:stretch/>
        </p:blipFill>
        <p:spPr>
          <a:xfrm>
            <a:off x="10821373" y="1630230"/>
            <a:ext cx="951100" cy="2528119"/>
          </a:xfrm>
          <a:prstGeom prst="rect">
            <a:avLst/>
          </a:prstGeom>
        </p:spPr>
      </p:pic>
      <p:grpSp>
        <p:nvGrpSpPr>
          <p:cNvPr id="3" name="Group 179">
            <a:extLst>
              <a:ext uri="{FF2B5EF4-FFF2-40B4-BE49-F238E27FC236}">
                <a16:creationId xmlns:a16="http://schemas.microsoft.com/office/drawing/2014/main" id="{53B1FA58-7A39-4851-A909-93F7EC1B4EEA}"/>
              </a:ext>
            </a:extLst>
          </p:cNvPr>
          <p:cNvGrpSpPr/>
          <p:nvPr/>
        </p:nvGrpSpPr>
        <p:grpSpPr>
          <a:xfrm>
            <a:off x="273026" y="3966822"/>
            <a:ext cx="11424794" cy="1475333"/>
            <a:chOff x="316712" y="2447580"/>
            <a:chExt cx="11353459" cy="3042644"/>
          </a:xfrm>
        </p:grpSpPr>
        <p:grpSp>
          <p:nvGrpSpPr>
            <p:cNvPr id="4" name="Group 78">
              <a:extLst>
                <a:ext uri="{FF2B5EF4-FFF2-40B4-BE49-F238E27FC236}">
                  <a16:creationId xmlns:a16="http://schemas.microsoft.com/office/drawing/2014/main" id="{301FE7BB-B98D-42DA-A807-EAE6BBDE72AA}"/>
                </a:ext>
              </a:extLst>
            </p:cNvPr>
            <p:cNvGrpSpPr/>
            <p:nvPr/>
          </p:nvGrpSpPr>
          <p:grpSpPr>
            <a:xfrm>
              <a:off x="316712" y="2447580"/>
              <a:ext cx="11353459" cy="3042644"/>
              <a:chOff x="576969" y="2080593"/>
              <a:chExt cx="10932046" cy="2440393"/>
            </a:xfrm>
          </p:grpSpPr>
          <p:grpSp>
            <p:nvGrpSpPr>
              <p:cNvPr id="5" name="Google Shape;7940;p134">
                <a:extLst>
                  <a:ext uri="{FF2B5EF4-FFF2-40B4-BE49-F238E27FC236}">
                    <a16:creationId xmlns:a16="http://schemas.microsoft.com/office/drawing/2014/main" id="{48A18569-35E4-45E7-852D-C4C19D7F1CBC}"/>
                  </a:ext>
                </a:extLst>
              </p:cNvPr>
              <p:cNvGrpSpPr/>
              <p:nvPr/>
            </p:nvGrpSpPr>
            <p:grpSpPr>
              <a:xfrm>
                <a:off x="2892089" y="3158625"/>
                <a:ext cx="1681748" cy="1362361"/>
                <a:chOff x="3375086" y="2898057"/>
                <a:chExt cx="1359777" cy="3660729"/>
              </a:xfrm>
            </p:grpSpPr>
            <p:sp>
              <p:nvSpPr>
                <p:cNvPr id="132" name="Google Shape;7941;p134">
                  <a:extLst>
                    <a:ext uri="{FF2B5EF4-FFF2-40B4-BE49-F238E27FC236}">
                      <a16:creationId xmlns:a16="http://schemas.microsoft.com/office/drawing/2014/main" id="{DB0BF1C6-FADE-4701-A879-3EF06E5C1542}"/>
                    </a:ext>
                  </a:extLst>
                </p:cNvPr>
                <p:cNvSpPr/>
                <p:nvPr/>
              </p:nvSpPr>
              <p:spPr>
                <a:xfrm>
                  <a:off x="3375086" y="3940873"/>
                  <a:ext cx="1359777" cy="261791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IN" sz="1400" i="0" u="none" strike="noStrike" cap="none" dirty="0">
                      <a:latin typeface="Gill Sans MT" panose="020B0502020104020203" pitchFamily="34" charset="0"/>
                      <a:ea typeface="Cabin"/>
                      <a:cs typeface="Cabin"/>
                      <a:sym typeface="Cabin"/>
                    </a:rPr>
                    <a:t>Grade 5</a:t>
                  </a:r>
                  <a:endParaRPr sz="1400" i="0" u="none" strike="noStrike" cap="none" dirty="0">
                    <a:latin typeface="Gill Sans MT" panose="020B0502020104020203" pitchFamily="34" charset="0"/>
                    <a:ea typeface="Cabin"/>
                    <a:cs typeface="Cabin"/>
                    <a:sym typeface="Cabin"/>
                  </a:endParaRPr>
                </a:p>
              </p:txBody>
            </p:sp>
            <p:grpSp>
              <p:nvGrpSpPr>
                <p:cNvPr id="6" name="Google Shape;7942;p134">
                  <a:extLst>
                    <a:ext uri="{FF2B5EF4-FFF2-40B4-BE49-F238E27FC236}">
                      <a16:creationId xmlns:a16="http://schemas.microsoft.com/office/drawing/2014/main" id="{1456E888-86A9-49FC-B777-C5CA4F7EC509}"/>
                    </a:ext>
                  </a:extLst>
                </p:cNvPr>
                <p:cNvGrpSpPr/>
                <p:nvPr/>
              </p:nvGrpSpPr>
              <p:grpSpPr>
                <a:xfrm>
                  <a:off x="3375086" y="2898057"/>
                  <a:ext cx="1359777" cy="1042816"/>
                  <a:chOff x="2947988" y="4299631"/>
                  <a:chExt cx="1573213" cy="1206500"/>
                </a:xfrm>
              </p:grpSpPr>
              <p:sp>
                <p:nvSpPr>
                  <p:cNvPr id="134" name="Google Shape;7943;p134">
                    <a:extLst>
                      <a:ext uri="{FF2B5EF4-FFF2-40B4-BE49-F238E27FC236}">
                        <a16:creationId xmlns:a16="http://schemas.microsoft.com/office/drawing/2014/main" id="{6DAF861E-FCE2-4D63-A7EF-BC621929F3C7}"/>
                      </a:ext>
                    </a:extLst>
                  </p:cNvPr>
                  <p:cNvSpPr/>
                  <p:nvPr/>
                </p:nvSpPr>
                <p:spPr>
                  <a:xfrm>
                    <a:off x="29479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5" name="Google Shape;7944;p134">
                    <a:extLst>
                      <a:ext uri="{FF2B5EF4-FFF2-40B4-BE49-F238E27FC236}">
                        <a16:creationId xmlns:a16="http://schemas.microsoft.com/office/drawing/2014/main" id="{599AE0A4-5CFF-4667-AB35-3508BF1B6ABF}"/>
                      </a:ext>
                    </a:extLst>
                  </p:cNvPr>
                  <p:cNvSpPr/>
                  <p:nvPr/>
                </p:nvSpPr>
                <p:spPr>
                  <a:xfrm>
                    <a:off x="3729038" y="4299631"/>
                    <a:ext cx="439738" cy="1206500"/>
                  </a:xfrm>
                  <a:custGeom>
                    <a:avLst/>
                    <a:gdLst/>
                    <a:ahLst/>
                    <a:cxnLst/>
                    <a:rect l="l" t="t" r="r" b="b"/>
                    <a:pathLst>
                      <a:path w="277" h="760" extrusionOk="0">
                        <a:moveTo>
                          <a:pt x="277" y="760"/>
                        </a:moveTo>
                        <a:lnTo>
                          <a:pt x="2" y="0"/>
                        </a:lnTo>
                        <a:lnTo>
                          <a:pt x="2" y="0"/>
                        </a:lnTo>
                        <a:lnTo>
                          <a:pt x="0" y="760"/>
                        </a:lnTo>
                        <a:lnTo>
                          <a:pt x="277" y="76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6" name="Google Shape;7945;p134">
                    <a:extLst>
                      <a:ext uri="{FF2B5EF4-FFF2-40B4-BE49-F238E27FC236}">
                        <a16:creationId xmlns:a16="http://schemas.microsoft.com/office/drawing/2014/main" id="{203968AB-E712-4AC4-92E1-4C4A9D91F616}"/>
                      </a:ext>
                    </a:extLst>
                  </p:cNvPr>
                  <p:cNvSpPr/>
                  <p:nvPr/>
                </p:nvSpPr>
                <p:spPr>
                  <a:xfrm>
                    <a:off x="32972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7" name="Google Shape;7946;p134">
                    <a:extLst>
                      <a:ext uri="{FF2B5EF4-FFF2-40B4-BE49-F238E27FC236}">
                        <a16:creationId xmlns:a16="http://schemas.microsoft.com/office/drawing/2014/main" id="{DE9D1F78-0BCB-4986-B8B9-3C65F01AD206}"/>
                      </a:ext>
                    </a:extLst>
                  </p:cNvPr>
                  <p:cNvSpPr/>
                  <p:nvPr/>
                </p:nvSpPr>
                <p:spPr>
                  <a:xfrm>
                    <a:off x="35115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8" name="Google Shape;7947;p134">
                    <a:extLst>
                      <a:ext uri="{FF2B5EF4-FFF2-40B4-BE49-F238E27FC236}">
                        <a16:creationId xmlns:a16="http://schemas.microsoft.com/office/drawing/2014/main" id="{4516761A-E540-4C5F-89C6-66199D63497A}"/>
                      </a:ext>
                    </a:extLst>
                  </p:cNvPr>
                  <p:cNvSpPr/>
                  <p:nvPr/>
                </p:nvSpPr>
                <p:spPr>
                  <a:xfrm>
                    <a:off x="36083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9" name="Google Shape;7948;p134">
                    <a:extLst>
                      <a:ext uri="{FF2B5EF4-FFF2-40B4-BE49-F238E27FC236}">
                        <a16:creationId xmlns:a16="http://schemas.microsoft.com/office/drawing/2014/main" id="{49453218-15D2-4A13-A826-6918ECD85A79}"/>
                      </a:ext>
                    </a:extLst>
                  </p:cNvPr>
                  <p:cNvSpPr/>
                  <p:nvPr/>
                </p:nvSpPr>
                <p:spPr>
                  <a:xfrm>
                    <a:off x="36083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grpSp>
          </p:grpSp>
          <p:grpSp>
            <p:nvGrpSpPr>
              <p:cNvPr id="7" name="Google Shape;7954;p134">
                <a:extLst>
                  <a:ext uri="{FF2B5EF4-FFF2-40B4-BE49-F238E27FC236}">
                    <a16:creationId xmlns:a16="http://schemas.microsoft.com/office/drawing/2014/main" id="{46E2B152-0B8F-4B89-BCFC-2F389456354C}"/>
                  </a:ext>
                </a:extLst>
              </p:cNvPr>
              <p:cNvGrpSpPr/>
              <p:nvPr/>
            </p:nvGrpSpPr>
            <p:grpSpPr>
              <a:xfrm>
                <a:off x="9827267" y="2080593"/>
                <a:ext cx="1681748" cy="2440393"/>
                <a:chOff x="6097161" y="3810120"/>
                <a:chExt cx="1359777" cy="5185746"/>
              </a:xfrm>
            </p:grpSpPr>
            <p:sp>
              <p:nvSpPr>
                <p:cNvPr id="124" name="Google Shape;7955;p134">
                  <a:extLst>
                    <a:ext uri="{FF2B5EF4-FFF2-40B4-BE49-F238E27FC236}">
                      <a16:creationId xmlns:a16="http://schemas.microsoft.com/office/drawing/2014/main" id="{CC1EF394-A726-4BE3-AF3C-F136B8876C89}"/>
                    </a:ext>
                  </a:extLst>
                </p:cNvPr>
                <p:cNvSpPr/>
                <p:nvPr/>
              </p:nvSpPr>
              <p:spPr>
                <a:xfrm>
                  <a:off x="6097161" y="4852217"/>
                  <a:ext cx="1359777" cy="4143649"/>
                </a:xfrm>
                <a:prstGeom prst="rect">
                  <a:avLst/>
                </a:prstGeom>
                <a:solidFill>
                  <a:srgbClr val="5BC5D2"/>
                </a:solidFill>
                <a:ln>
                  <a:solidFill>
                    <a:srgbClr val="BEBEBE"/>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IN" sz="1400" i="0" u="none" strike="noStrike" cap="none" dirty="0">
                      <a:latin typeface="Gill Sans MT" panose="020B0502020104020203" pitchFamily="34" charset="0"/>
                      <a:ea typeface="Cabin"/>
                      <a:cs typeface="Cabin"/>
                      <a:sym typeface="Cabin"/>
                    </a:rPr>
                    <a:t>Grade 12</a:t>
                  </a:r>
                  <a:endParaRPr sz="1400" i="0" u="none" strike="noStrike" cap="none" dirty="0">
                    <a:latin typeface="Gill Sans MT" panose="020B0502020104020203" pitchFamily="34" charset="0"/>
                    <a:ea typeface="Cabin"/>
                    <a:cs typeface="Cabin"/>
                    <a:sym typeface="Cabin"/>
                  </a:endParaRPr>
                </a:p>
              </p:txBody>
            </p:sp>
            <p:grpSp>
              <p:nvGrpSpPr>
                <p:cNvPr id="8" name="Google Shape;7956;p134">
                  <a:extLst>
                    <a:ext uri="{FF2B5EF4-FFF2-40B4-BE49-F238E27FC236}">
                      <a16:creationId xmlns:a16="http://schemas.microsoft.com/office/drawing/2014/main" id="{E9259490-DDFB-4B95-978C-5308E79A3E25}"/>
                    </a:ext>
                  </a:extLst>
                </p:cNvPr>
                <p:cNvGrpSpPr/>
                <p:nvPr/>
              </p:nvGrpSpPr>
              <p:grpSpPr>
                <a:xfrm>
                  <a:off x="6097161" y="3810120"/>
                  <a:ext cx="1359777" cy="1042816"/>
                  <a:chOff x="6097588" y="4299631"/>
                  <a:chExt cx="1573213" cy="1206500"/>
                </a:xfrm>
              </p:grpSpPr>
              <p:sp>
                <p:nvSpPr>
                  <p:cNvPr id="126" name="Google Shape;7957;p134">
                    <a:extLst>
                      <a:ext uri="{FF2B5EF4-FFF2-40B4-BE49-F238E27FC236}">
                        <a16:creationId xmlns:a16="http://schemas.microsoft.com/office/drawing/2014/main" id="{8AEF1AEA-8083-4F0C-80EA-6CD870AB595D}"/>
                      </a:ext>
                    </a:extLst>
                  </p:cNvPr>
                  <p:cNvSpPr/>
                  <p:nvPr/>
                </p:nvSpPr>
                <p:spPr>
                  <a:xfrm>
                    <a:off x="60975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7" name="Google Shape;7958;p134">
                    <a:extLst>
                      <a:ext uri="{FF2B5EF4-FFF2-40B4-BE49-F238E27FC236}">
                        <a16:creationId xmlns:a16="http://schemas.microsoft.com/office/drawing/2014/main" id="{B19A9028-FCB1-4EE5-8E57-A4DB8B75D3BD}"/>
                      </a:ext>
                    </a:extLst>
                  </p:cNvPr>
                  <p:cNvSpPr/>
                  <p:nvPr/>
                </p:nvSpPr>
                <p:spPr>
                  <a:xfrm>
                    <a:off x="6878638" y="4299631"/>
                    <a:ext cx="439738" cy="1206500"/>
                  </a:xfrm>
                  <a:custGeom>
                    <a:avLst/>
                    <a:gdLst/>
                    <a:ahLst/>
                    <a:cxnLst/>
                    <a:rect l="l" t="t" r="r" b="b"/>
                    <a:pathLst>
                      <a:path w="277" h="760" extrusionOk="0">
                        <a:moveTo>
                          <a:pt x="277" y="760"/>
                        </a:moveTo>
                        <a:lnTo>
                          <a:pt x="2" y="0"/>
                        </a:lnTo>
                        <a:lnTo>
                          <a:pt x="2" y="0"/>
                        </a:lnTo>
                        <a:lnTo>
                          <a:pt x="0" y="760"/>
                        </a:lnTo>
                        <a:lnTo>
                          <a:pt x="277" y="76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8" name="Google Shape;7959;p134">
                    <a:extLst>
                      <a:ext uri="{FF2B5EF4-FFF2-40B4-BE49-F238E27FC236}">
                        <a16:creationId xmlns:a16="http://schemas.microsoft.com/office/drawing/2014/main" id="{A45E5492-2ADE-4464-9C5B-A1A72D9DCE58}"/>
                      </a:ext>
                    </a:extLst>
                  </p:cNvPr>
                  <p:cNvSpPr/>
                  <p:nvPr/>
                </p:nvSpPr>
                <p:spPr>
                  <a:xfrm>
                    <a:off x="64468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9" name="Google Shape;7960;p134">
                    <a:extLst>
                      <a:ext uri="{FF2B5EF4-FFF2-40B4-BE49-F238E27FC236}">
                        <a16:creationId xmlns:a16="http://schemas.microsoft.com/office/drawing/2014/main" id="{580AF710-5976-43CD-AB0A-71ED72D948BF}"/>
                      </a:ext>
                    </a:extLst>
                  </p:cNvPr>
                  <p:cNvSpPr/>
                  <p:nvPr/>
                </p:nvSpPr>
                <p:spPr>
                  <a:xfrm>
                    <a:off x="66611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0" name="Google Shape;7961;p134">
                    <a:extLst>
                      <a:ext uri="{FF2B5EF4-FFF2-40B4-BE49-F238E27FC236}">
                        <a16:creationId xmlns:a16="http://schemas.microsoft.com/office/drawing/2014/main" id="{50C11732-6258-4A74-A3D4-E39B01BF7158}"/>
                      </a:ext>
                    </a:extLst>
                  </p:cNvPr>
                  <p:cNvSpPr/>
                  <p:nvPr/>
                </p:nvSpPr>
                <p:spPr>
                  <a:xfrm>
                    <a:off x="67579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31" name="Google Shape;7962;p134">
                    <a:extLst>
                      <a:ext uri="{FF2B5EF4-FFF2-40B4-BE49-F238E27FC236}">
                        <a16:creationId xmlns:a16="http://schemas.microsoft.com/office/drawing/2014/main" id="{D04A24D3-2E3F-49A4-BB56-ED95A2C01D89}"/>
                      </a:ext>
                    </a:extLst>
                  </p:cNvPr>
                  <p:cNvSpPr/>
                  <p:nvPr/>
                </p:nvSpPr>
                <p:spPr>
                  <a:xfrm>
                    <a:off x="67579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grpSp>
          </p:grpSp>
          <p:grpSp>
            <p:nvGrpSpPr>
              <p:cNvPr id="9" name="Google Shape;7981;p134">
                <a:extLst>
                  <a:ext uri="{FF2B5EF4-FFF2-40B4-BE49-F238E27FC236}">
                    <a16:creationId xmlns:a16="http://schemas.microsoft.com/office/drawing/2014/main" id="{631A0D65-F05C-4223-8B6B-E731269031D3}"/>
                  </a:ext>
                </a:extLst>
              </p:cNvPr>
              <p:cNvGrpSpPr/>
              <p:nvPr/>
            </p:nvGrpSpPr>
            <p:grpSpPr>
              <a:xfrm>
                <a:off x="576969" y="3531173"/>
                <a:ext cx="1685142" cy="989813"/>
                <a:chOff x="2012566" y="4035149"/>
                <a:chExt cx="1362521" cy="2738382"/>
              </a:xfrm>
            </p:grpSpPr>
            <p:sp>
              <p:nvSpPr>
                <p:cNvPr id="116" name="Google Shape;7982;p134">
                  <a:extLst>
                    <a:ext uri="{FF2B5EF4-FFF2-40B4-BE49-F238E27FC236}">
                      <a16:creationId xmlns:a16="http://schemas.microsoft.com/office/drawing/2014/main" id="{11D0841D-977C-471E-8EE1-7EBDF1A9F16D}"/>
                    </a:ext>
                  </a:extLst>
                </p:cNvPr>
                <p:cNvSpPr/>
                <p:nvPr/>
              </p:nvSpPr>
              <p:spPr>
                <a:xfrm>
                  <a:off x="2012566" y="5077964"/>
                  <a:ext cx="1362521" cy="16955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IN" sz="1400" i="0" u="none" strike="noStrike" cap="none" dirty="0">
                      <a:latin typeface="Gill Sans MT" panose="020B0502020104020203" pitchFamily="34" charset="0"/>
                      <a:ea typeface="Cabin"/>
                      <a:cs typeface="Cabin"/>
                      <a:sym typeface="Cabin"/>
                    </a:rPr>
                    <a:t>Grade 3</a:t>
                  </a:r>
                  <a:endParaRPr sz="1400" i="0" u="none" strike="noStrike" cap="none" dirty="0">
                    <a:latin typeface="Gill Sans MT" panose="020B0502020104020203" pitchFamily="34" charset="0"/>
                    <a:ea typeface="Cabin"/>
                    <a:cs typeface="Cabin"/>
                    <a:sym typeface="Cabin"/>
                  </a:endParaRPr>
                </a:p>
              </p:txBody>
            </p:sp>
            <p:grpSp>
              <p:nvGrpSpPr>
                <p:cNvPr id="10" name="Google Shape;7983;p134">
                  <a:extLst>
                    <a:ext uri="{FF2B5EF4-FFF2-40B4-BE49-F238E27FC236}">
                      <a16:creationId xmlns:a16="http://schemas.microsoft.com/office/drawing/2014/main" id="{F431744F-4A55-4F92-AC80-F023B8B845F6}"/>
                    </a:ext>
                  </a:extLst>
                </p:cNvPr>
                <p:cNvGrpSpPr/>
                <p:nvPr/>
              </p:nvGrpSpPr>
              <p:grpSpPr>
                <a:xfrm>
                  <a:off x="2012566" y="4035149"/>
                  <a:ext cx="1362521" cy="1042816"/>
                  <a:chOff x="1371600" y="4299631"/>
                  <a:chExt cx="1576388" cy="1206500"/>
                </a:xfrm>
              </p:grpSpPr>
              <p:sp>
                <p:nvSpPr>
                  <p:cNvPr id="118" name="Google Shape;7984;p134">
                    <a:extLst>
                      <a:ext uri="{FF2B5EF4-FFF2-40B4-BE49-F238E27FC236}">
                        <a16:creationId xmlns:a16="http://schemas.microsoft.com/office/drawing/2014/main" id="{AE28022D-1790-4732-89DB-594F8FF7E3E6}"/>
                      </a:ext>
                    </a:extLst>
                  </p:cNvPr>
                  <p:cNvSpPr/>
                  <p:nvPr/>
                </p:nvSpPr>
                <p:spPr>
                  <a:xfrm>
                    <a:off x="1371600" y="4299631"/>
                    <a:ext cx="1576388" cy="1206500"/>
                  </a:xfrm>
                  <a:custGeom>
                    <a:avLst/>
                    <a:gdLst/>
                    <a:ahLst/>
                    <a:cxnLst/>
                    <a:rect l="l" t="t" r="r" b="b"/>
                    <a:pathLst>
                      <a:path w="993" h="760" extrusionOk="0">
                        <a:moveTo>
                          <a:pt x="993" y="760"/>
                        </a:moveTo>
                        <a:lnTo>
                          <a:pt x="497" y="0"/>
                        </a:lnTo>
                        <a:lnTo>
                          <a:pt x="0" y="760"/>
                        </a:lnTo>
                        <a:lnTo>
                          <a:pt x="993" y="76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19" name="Google Shape;7985;p134">
                    <a:extLst>
                      <a:ext uri="{FF2B5EF4-FFF2-40B4-BE49-F238E27FC236}">
                        <a16:creationId xmlns:a16="http://schemas.microsoft.com/office/drawing/2014/main" id="{9A8E8BDE-4CB2-481D-903E-8A5006234730}"/>
                      </a:ext>
                    </a:extLst>
                  </p:cNvPr>
                  <p:cNvSpPr/>
                  <p:nvPr/>
                </p:nvSpPr>
                <p:spPr>
                  <a:xfrm>
                    <a:off x="2152650" y="4299631"/>
                    <a:ext cx="442913" cy="1206500"/>
                  </a:xfrm>
                  <a:custGeom>
                    <a:avLst/>
                    <a:gdLst/>
                    <a:ahLst/>
                    <a:cxnLst/>
                    <a:rect l="l" t="t" r="r" b="b"/>
                    <a:pathLst>
                      <a:path w="279" h="760" extrusionOk="0">
                        <a:moveTo>
                          <a:pt x="279" y="760"/>
                        </a:moveTo>
                        <a:lnTo>
                          <a:pt x="5" y="0"/>
                        </a:lnTo>
                        <a:lnTo>
                          <a:pt x="5" y="0"/>
                        </a:lnTo>
                        <a:lnTo>
                          <a:pt x="0" y="760"/>
                        </a:lnTo>
                        <a:lnTo>
                          <a:pt x="279" y="76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0" name="Google Shape;7986;p134">
                    <a:extLst>
                      <a:ext uri="{FF2B5EF4-FFF2-40B4-BE49-F238E27FC236}">
                        <a16:creationId xmlns:a16="http://schemas.microsoft.com/office/drawing/2014/main" id="{5F440E3E-FC62-4128-B08A-B5F080C1539A}"/>
                      </a:ext>
                    </a:extLst>
                  </p:cNvPr>
                  <p:cNvSpPr/>
                  <p:nvPr/>
                </p:nvSpPr>
                <p:spPr>
                  <a:xfrm>
                    <a:off x="1720850" y="4299631"/>
                    <a:ext cx="439738" cy="1206500"/>
                  </a:xfrm>
                  <a:custGeom>
                    <a:avLst/>
                    <a:gdLst/>
                    <a:ahLst/>
                    <a:cxnLst/>
                    <a:rect l="l" t="t" r="r" b="b"/>
                    <a:pathLst>
                      <a:path w="277" h="760" extrusionOk="0">
                        <a:moveTo>
                          <a:pt x="272" y="760"/>
                        </a:moveTo>
                        <a:lnTo>
                          <a:pt x="277" y="0"/>
                        </a:lnTo>
                        <a:lnTo>
                          <a:pt x="274" y="3"/>
                        </a:lnTo>
                        <a:lnTo>
                          <a:pt x="0" y="760"/>
                        </a:lnTo>
                        <a:lnTo>
                          <a:pt x="272" y="76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1" name="Google Shape;7987;p134">
                    <a:extLst>
                      <a:ext uri="{FF2B5EF4-FFF2-40B4-BE49-F238E27FC236}">
                        <a16:creationId xmlns:a16="http://schemas.microsoft.com/office/drawing/2014/main" id="{72ACCD69-6796-4F7F-9E6E-72FC7F475DA7}"/>
                      </a:ext>
                    </a:extLst>
                  </p:cNvPr>
                  <p:cNvSpPr/>
                  <p:nvPr/>
                </p:nvSpPr>
                <p:spPr>
                  <a:xfrm>
                    <a:off x="1935163" y="4299631"/>
                    <a:ext cx="446088" cy="342900"/>
                  </a:xfrm>
                  <a:custGeom>
                    <a:avLst/>
                    <a:gdLst/>
                    <a:ahLst/>
                    <a:cxnLst/>
                    <a:rect l="l" t="t" r="r" b="b"/>
                    <a:pathLst>
                      <a:path w="281" h="216" extrusionOk="0">
                        <a:moveTo>
                          <a:pt x="0" y="216"/>
                        </a:moveTo>
                        <a:lnTo>
                          <a:pt x="142"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2" name="Google Shape;7988;p134">
                    <a:extLst>
                      <a:ext uri="{FF2B5EF4-FFF2-40B4-BE49-F238E27FC236}">
                        <a16:creationId xmlns:a16="http://schemas.microsoft.com/office/drawing/2014/main" id="{0B636264-1617-4C60-ACB6-9ACF2A7F40A5}"/>
                      </a:ext>
                    </a:extLst>
                  </p:cNvPr>
                  <p:cNvSpPr/>
                  <p:nvPr/>
                </p:nvSpPr>
                <p:spPr>
                  <a:xfrm>
                    <a:off x="2036763" y="4299631"/>
                    <a:ext cx="247650" cy="342900"/>
                  </a:xfrm>
                  <a:custGeom>
                    <a:avLst/>
                    <a:gdLst/>
                    <a:ahLst/>
                    <a:cxnLst/>
                    <a:rect l="l" t="t" r="r" b="b"/>
                    <a:pathLst>
                      <a:path w="156" h="216" extrusionOk="0">
                        <a:moveTo>
                          <a:pt x="156" y="216"/>
                        </a:moveTo>
                        <a:lnTo>
                          <a:pt x="0" y="216"/>
                        </a:lnTo>
                        <a:lnTo>
                          <a:pt x="75" y="3"/>
                        </a:lnTo>
                        <a:lnTo>
                          <a:pt x="78" y="0"/>
                        </a:lnTo>
                        <a:lnTo>
                          <a:pt x="78" y="0"/>
                        </a:lnTo>
                        <a:lnTo>
                          <a:pt x="156" y="216"/>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23" name="Google Shape;7989;p134">
                    <a:extLst>
                      <a:ext uri="{FF2B5EF4-FFF2-40B4-BE49-F238E27FC236}">
                        <a16:creationId xmlns:a16="http://schemas.microsoft.com/office/drawing/2014/main" id="{61ECE3E6-F4D4-4183-9D43-9057790D682A}"/>
                      </a:ext>
                    </a:extLst>
                  </p:cNvPr>
                  <p:cNvSpPr/>
                  <p:nvPr/>
                </p:nvSpPr>
                <p:spPr>
                  <a:xfrm>
                    <a:off x="2036763" y="4299631"/>
                    <a:ext cx="123825" cy="342900"/>
                  </a:xfrm>
                  <a:custGeom>
                    <a:avLst/>
                    <a:gdLst/>
                    <a:ahLst/>
                    <a:cxnLst/>
                    <a:rect l="l" t="t" r="r" b="b"/>
                    <a:pathLst>
                      <a:path w="78" h="216" extrusionOk="0">
                        <a:moveTo>
                          <a:pt x="75" y="216"/>
                        </a:moveTo>
                        <a:lnTo>
                          <a:pt x="0" y="216"/>
                        </a:lnTo>
                        <a:lnTo>
                          <a:pt x="75" y="3"/>
                        </a:lnTo>
                        <a:lnTo>
                          <a:pt x="78" y="0"/>
                        </a:lnTo>
                        <a:lnTo>
                          <a:pt x="78" y="0"/>
                        </a:lnTo>
                        <a:lnTo>
                          <a:pt x="75" y="216"/>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grpSp>
          </p:grpSp>
          <p:grpSp>
            <p:nvGrpSpPr>
              <p:cNvPr id="11" name="Google Shape;7940;p134">
                <a:extLst>
                  <a:ext uri="{FF2B5EF4-FFF2-40B4-BE49-F238E27FC236}">
                    <a16:creationId xmlns:a16="http://schemas.microsoft.com/office/drawing/2014/main" id="{0C74ABB6-C195-4EFD-8991-0864D1A55845}"/>
                  </a:ext>
                </a:extLst>
              </p:cNvPr>
              <p:cNvGrpSpPr/>
              <p:nvPr/>
            </p:nvGrpSpPr>
            <p:grpSpPr>
              <a:xfrm>
                <a:off x="5203815" y="2770534"/>
                <a:ext cx="1681748" cy="1750452"/>
                <a:chOff x="3375086" y="2898057"/>
                <a:chExt cx="1359777" cy="4703550"/>
              </a:xfrm>
            </p:grpSpPr>
            <p:sp>
              <p:nvSpPr>
                <p:cNvPr id="108" name="Google Shape;7941;p134">
                  <a:extLst>
                    <a:ext uri="{FF2B5EF4-FFF2-40B4-BE49-F238E27FC236}">
                      <a16:creationId xmlns:a16="http://schemas.microsoft.com/office/drawing/2014/main" id="{12B719D2-74C8-43CA-A55D-919CFBC2E477}"/>
                    </a:ext>
                  </a:extLst>
                </p:cNvPr>
                <p:cNvSpPr/>
                <p:nvPr/>
              </p:nvSpPr>
              <p:spPr>
                <a:xfrm>
                  <a:off x="3375086" y="3940876"/>
                  <a:ext cx="1359777" cy="3660731"/>
                </a:xfrm>
                <a:prstGeom prst="rect">
                  <a:avLst/>
                </a:prstGeom>
                <a:solidFill>
                  <a:schemeClr val="accent5"/>
                </a:solidFill>
                <a:ln>
                  <a:solidFill>
                    <a:schemeClr val="accent5"/>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IN" sz="1400" i="0" u="none" strike="noStrike" cap="none" dirty="0">
                      <a:latin typeface="Gill Sans MT" panose="020B0502020104020203" pitchFamily="34" charset="0"/>
                      <a:ea typeface="Cabin"/>
                      <a:cs typeface="Cabin"/>
                      <a:sym typeface="Cabin"/>
                    </a:rPr>
                    <a:t>Grade 8</a:t>
                  </a:r>
                  <a:endParaRPr sz="1400" i="0" u="none" strike="noStrike" cap="none" dirty="0">
                    <a:latin typeface="Gill Sans MT" panose="020B0502020104020203" pitchFamily="34" charset="0"/>
                    <a:ea typeface="Cabin"/>
                    <a:cs typeface="Cabin"/>
                    <a:sym typeface="Cabin"/>
                  </a:endParaRPr>
                </a:p>
              </p:txBody>
            </p:sp>
            <p:grpSp>
              <p:nvGrpSpPr>
                <p:cNvPr id="12" name="Google Shape;7942;p134">
                  <a:extLst>
                    <a:ext uri="{FF2B5EF4-FFF2-40B4-BE49-F238E27FC236}">
                      <a16:creationId xmlns:a16="http://schemas.microsoft.com/office/drawing/2014/main" id="{D02BE248-86B2-4E72-9ED8-6DCC26752908}"/>
                    </a:ext>
                  </a:extLst>
                </p:cNvPr>
                <p:cNvGrpSpPr/>
                <p:nvPr/>
              </p:nvGrpSpPr>
              <p:grpSpPr>
                <a:xfrm>
                  <a:off x="3375086" y="2898057"/>
                  <a:ext cx="1359777" cy="1042816"/>
                  <a:chOff x="2947988" y="4299631"/>
                  <a:chExt cx="1573213" cy="1206500"/>
                </a:xfrm>
              </p:grpSpPr>
              <p:sp>
                <p:nvSpPr>
                  <p:cNvPr id="110" name="Google Shape;7943;p134">
                    <a:extLst>
                      <a:ext uri="{FF2B5EF4-FFF2-40B4-BE49-F238E27FC236}">
                        <a16:creationId xmlns:a16="http://schemas.microsoft.com/office/drawing/2014/main" id="{73878CF2-B9CC-4A63-A29F-4C43D5C0D6B8}"/>
                      </a:ext>
                    </a:extLst>
                  </p:cNvPr>
                  <p:cNvSpPr/>
                  <p:nvPr/>
                </p:nvSpPr>
                <p:spPr>
                  <a:xfrm>
                    <a:off x="29479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11" name="Google Shape;7944;p134">
                    <a:extLst>
                      <a:ext uri="{FF2B5EF4-FFF2-40B4-BE49-F238E27FC236}">
                        <a16:creationId xmlns:a16="http://schemas.microsoft.com/office/drawing/2014/main" id="{DFE5E2DC-CE07-4BE2-A287-50B239B1A5D6}"/>
                      </a:ext>
                    </a:extLst>
                  </p:cNvPr>
                  <p:cNvSpPr/>
                  <p:nvPr/>
                </p:nvSpPr>
                <p:spPr>
                  <a:xfrm>
                    <a:off x="3729038" y="4299631"/>
                    <a:ext cx="439738" cy="1206500"/>
                  </a:xfrm>
                  <a:custGeom>
                    <a:avLst/>
                    <a:gdLst/>
                    <a:ahLst/>
                    <a:cxnLst/>
                    <a:rect l="l" t="t" r="r" b="b"/>
                    <a:pathLst>
                      <a:path w="277" h="760" extrusionOk="0">
                        <a:moveTo>
                          <a:pt x="277" y="760"/>
                        </a:moveTo>
                        <a:lnTo>
                          <a:pt x="2" y="0"/>
                        </a:lnTo>
                        <a:lnTo>
                          <a:pt x="2" y="0"/>
                        </a:lnTo>
                        <a:lnTo>
                          <a:pt x="0" y="760"/>
                        </a:lnTo>
                        <a:lnTo>
                          <a:pt x="277" y="76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12" name="Google Shape;7945;p134">
                    <a:extLst>
                      <a:ext uri="{FF2B5EF4-FFF2-40B4-BE49-F238E27FC236}">
                        <a16:creationId xmlns:a16="http://schemas.microsoft.com/office/drawing/2014/main" id="{BAA21B07-A395-4A09-A9D3-E6967460C95A}"/>
                      </a:ext>
                    </a:extLst>
                  </p:cNvPr>
                  <p:cNvSpPr/>
                  <p:nvPr/>
                </p:nvSpPr>
                <p:spPr>
                  <a:xfrm>
                    <a:off x="32972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13" name="Google Shape;7946;p134">
                    <a:extLst>
                      <a:ext uri="{FF2B5EF4-FFF2-40B4-BE49-F238E27FC236}">
                        <a16:creationId xmlns:a16="http://schemas.microsoft.com/office/drawing/2014/main" id="{0E51C87C-F671-4771-8FED-C872CD1290F4}"/>
                      </a:ext>
                    </a:extLst>
                  </p:cNvPr>
                  <p:cNvSpPr/>
                  <p:nvPr/>
                </p:nvSpPr>
                <p:spPr>
                  <a:xfrm>
                    <a:off x="35115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14" name="Google Shape;7947;p134">
                    <a:extLst>
                      <a:ext uri="{FF2B5EF4-FFF2-40B4-BE49-F238E27FC236}">
                        <a16:creationId xmlns:a16="http://schemas.microsoft.com/office/drawing/2014/main" id="{45CEA18E-0A79-46DF-B862-5BD24AAF1D24}"/>
                      </a:ext>
                    </a:extLst>
                  </p:cNvPr>
                  <p:cNvSpPr/>
                  <p:nvPr/>
                </p:nvSpPr>
                <p:spPr>
                  <a:xfrm>
                    <a:off x="36083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15" name="Google Shape;7948;p134">
                    <a:extLst>
                      <a:ext uri="{FF2B5EF4-FFF2-40B4-BE49-F238E27FC236}">
                        <a16:creationId xmlns:a16="http://schemas.microsoft.com/office/drawing/2014/main" id="{1BE3AB6B-E194-4DE5-8D42-0DB1190B2EFB}"/>
                      </a:ext>
                    </a:extLst>
                  </p:cNvPr>
                  <p:cNvSpPr/>
                  <p:nvPr/>
                </p:nvSpPr>
                <p:spPr>
                  <a:xfrm>
                    <a:off x="36083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grpSp>
          </p:grpSp>
          <p:grpSp>
            <p:nvGrpSpPr>
              <p:cNvPr id="13" name="Google Shape;7940;p134">
                <a:extLst>
                  <a:ext uri="{FF2B5EF4-FFF2-40B4-BE49-F238E27FC236}">
                    <a16:creationId xmlns:a16="http://schemas.microsoft.com/office/drawing/2014/main" id="{F143FB51-3F0C-425F-A3FA-84063D0A9C1E}"/>
                  </a:ext>
                </a:extLst>
              </p:cNvPr>
              <p:cNvGrpSpPr/>
              <p:nvPr/>
            </p:nvGrpSpPr>
            <p:grpSpPr>
              <a:xfrm>
                <a:off x="7515541" y="2463534"/>
                <a:ext cx="1681748" cy="2057452"/>
                <a:chOff x="3375086" y="2898057"/>
                <a:chExt cx="1359777" cy="4703550"/>
              </a:xfrm>
            </p:grpSpPr>
            <p:sp>
              <p:nvSpPr>
                <p:cNvPr id="100" name="Google Shape;7941;p134">
                  <a:extLst>
                    <a:ext uri="{FF2B5EF4-FFF2-40B4-BE49-F238E27FC236}">
                      <a16:creationId xmlns:a16="http://schemas.microsoft.com/office/drawing/2014/main" id="{B2C4298E-2C2D-4C48-930C-B77F28180BD3}"/>
                    </a:ext>
                  </a:extLst>
                </p:cNvPr>
                <p:cNvSpPr/>
                <p:nvPr/>
              </p:nvSpPr>
              <p:spPr>
                <a:xfrm>
                  <a:off x="3375086" y="3940873"/>
                  <a:ext cx="1359777" cy="3660734"/>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IN" sz="1400" i="0" u="none" strike="noStrike" cap="none" dirty="0">
                      <a:solidFill>
                        <a:schemeClr val="tx1"/>
                      </a:solidFill>
                      <a:latin typeface="Gill Sans MT" panose="020B0502020104020203" pitchFamily="34" charset="0"/>
                      <a:ea typeface="Cabin"/>
                      <a:cs typeface="Cabin"/>
                      <a:sym typeface="Cabin"/>
                    </a:rPr>
                    <a:t>Grade 10</a:t>
                  </a:r>
                  <a:endParaRPr sz="1400" i="0" u="none" strike="noStrike" cap="none" dirty="0">
                    <a:solidFill>
                      <a:schemeClr val="tx1"/>
                    </a:solidFill>
                    <a:latin typeface="Gill Sans MT" panose="020B0502020104020203" pitchFamily="34" charset="0"/>
                    <a:ea typeface="Cabin"/>
                    <a:cs typeface="Cabin"/>
                    <a:sym typeface="Cabin"/>
                  </a:endParaRPr>
                </a:p>
              </p:txBody>
            </p:sp>
            <p:grpSp>
              <p:nvGrpSpPr>
                <p:cNvPr id="14" name="Google Shape;7942;p134">
                  <a:extLst>
                    <a:ext uri="{FF2B5EF4-FFF2-40B4-BE49-F238E27FC236}">
                      <a16:creationId xmlns:a16="http://schemas.microsoft.com/office/drawing/2014/main" id="{048284E8-6F94-418A-8537-55D8D4F273FD}"/>
                    </a:ext>
                  </a:extLst>
                </p:cNvPr>
                <p:cNvGrpSpPr/>
                <p:nvPr/>
              </p:nvGrpSpPr>
              <p:grpSpPr>
                <a:xfrm>
                  <a:off x="3375086" y="2898057"/>
                  <a:ext cx="1359777" cy="1042816"/>
                  <a:chOff x="2947988" y="4299631"/>
                  <a:chExt cx="1573213" cy="1206500"/>
                </a:xfrm>
              </p:grpSpPr>
              <p:sp>
                <p:nvSpPr>
                  <p:cNvPr id="102" name="Google Shape;7943;p134">
                    <a:extLst>
                      <a:ext uri="{FF2B5EF4-FFF2-40B4-BE49-F238E27FC236}">
                        <a16:creationId xmlns:a16="http://schemas.microsoft.com/office/drawing/2014/main" id="{72D63231-6F6F-4E39-96DC-E849759023F8}"/>
                      </a:ext>
                    </a:extLst>
                  </p:cNvPr>
                  <p:cNvSpPr/>
                  <p:nvPr/>
                </p:nvSpPr>
                <p:spPr>
                  <a:xfrm>
                    <a:off x="29479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03" name="Google Shape;7944;p134">
                    <a:extLst>
                      <a:ext uri="{FF2B5EF4-FFF2-40B4-BE49-F238E27FC236}">
                        <a16:creationId xmlns:a16="http://schemas.microsoft.com/office/drawing/2014/main" id="{E23DE883-2059-477C-83AE-FFEE781C5B1B}"/>
                      </a:ext>
                    </a:extLst>
                  </p:cNvPr>
                  <p:cNvSpPr/>
                  <p:nvPr/>
                </p:nvSpPr>
                <p:spPr>
                  <a:xfrm>
                    <a:off x="3729038" y="4299631"/>
                    <a:ext cx="439738" cy="1206500"/>
                  </a:xfrm>
                  <a:custGeom>
                    <a:avLst/>
                    <a:gdLst/>
                    <a:ahLst/>
                    <a:cxnLst/>
                    <a:rect l="l" t="t" r="r" b="b"/>
                    <a:pathLst>
                      <a:path w="277" h="760" extrusionOk="0">
                        <a:moveTo>
                          <a:pt x="277" y="760"/>
                        </a:moveTo>
                        <a:lnTo>
                          <a:pt x="2" y="0"/>
                        </a:lnTo>
                        <a:lnTo>
                          <a:pt x="2" y="0"/>
                        </a:lnTo>
                        <a:lnTo>
                          <a:pt x="0" y="760"/>
                        </a:lnTo>
                        <a:lnTo>
                          <a:pt x="277" y="76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04" name="Google Shape;7945;p134">
                    <a:extLst>
                      <a:ext uri="{FF2B5EF4-FFF2-40B4-BE49-F238E27FC236}">
                        <a16:creationId xmlns:a16="http://schemas.microsoft.com/office/drawing/2014/main" id="{B8D49F4D-DDDA-43B3-9E93-04CFED5A2ED2}"/>
                      </a:ext>
                    </a:extLst>
                  </p:cNvPr>
                  <p:cNvSpPr/>
                  <p:nvPr/>
                </p:nvSpPr>
                <p:spPr>
                  <a:xfrm>
                    <a:off x="32972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05" name="Google Shape;7946;p134">
                    <a:extLst>
                      <a:ext uri="{FF2B5EF4-FFF2-40B4-BE49-F238E27FC236}">
                        <a16:creationId xmlns:a16="http://schemas.microsoft.com/office/drawing/2014/main" id="{9A87E8A0-F228-47C5-884E-388642B31C3D}"/>
                      </a:ext>
                    </a:extLst>
                  </p:cNvPr>
                  <p:cNvSpPr/>
                  <p:nvPr/>
                </p:nvSpPr>
                <p:spPr>
                  <a:xfrm>
                    <a:off x="35115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06" name="Google Shape;7947;p134">
                    <a:extLst>
                      <a:ext uri="{FF2B5EF4-FFF2-40B4-BE49-F238E27FC236}">
                        <a16:creationId xmlns:a16="http://schemas.microsoft.com/office/drawing/2014/main" id="{96065CA0-B71F-43CF-B5C6-CBD076CAB18B}"/>
                      </a:ext>
                    </a:extLst>
                  </p:cNvPr>
                  <p:cNvSpPr/>
                  <p:nvPr/>
                </p:nvSpPr>
                <p:spPr>
                  <a:xfrm>
                    <a:off x="36083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sp>
                <p:nvSpPr>
                  <p:cNvPr id="107" name="Google Shape;7948;p134">
                    <a:extLst>
                      <a:ext uri="{FF2B5EF4-FFF2-40B4-BE49-F238E27FC236}">
                        <a16:creationId xmlns:a16="http://schemas.microsoft.com/office/drawing/2014/main" id="{6526B61F-A4DE-4EAC-8536-4A576EB7F9E4}"/>
                      </a:ext>
                    </a:extLst>
                  </p:cNvPr>
                  <p:cNvSpPr/>
                  <p:nvPr/>
                </p:nvSpPr>
                <p:spPr>
                  <a:xfrm>
                    <a:off x="36083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endParaRPr sz="1400" i="0" u="none" strike="noStrike" cap="none">
                      <a:solidFill>
                        <a:schemeClr val="dk1"/>
                      </a:solidFill>
                      <a:latin typeface="Gill Sans MT" panose="020B0502020104020203" pitchFamily="34" charset="0"/>
                      <a:ea typeface="Cabin"/>
                      <a:cs typeface="Cabin"/>
                      <a:sym typeface="Cabin"/>
                    </a:endParaRPr>
                  </a:p>
                </p:txBody>
              </p:sp>
            </p:grpSp>
          </p:grpSp>
        </p:grpSp>
        <p:sp>
          <p:nvSpPr>
            <p:cNvPr id="168" name="Google Shape;1476;p22">
              <a:extLst>
                <a:ext uri="{FF2B5EF4-FFF2-40B4-BE49-F238E27FC236}">
                  <a16:creationId xmlns:a16="http://schemas.microsoft.com/office/drawing/2014/main" id="{09A373A3-8147-43B7-9017-806AF6842412}"/>
                </a:ext>
              </a:extLst>
            </p:cNvPr>
            <p:cNvSpPr/>
            <p:nvPr/>
          </p:nvSpPr>
          <p:spPr>
            <a:xfrm>
              <a:off x="1150022" y="3763491"/>
              <a:ext cx="2438173" cy="483864"/>
            </a:xfrm>
            <a:custGeom>
              <a:avLst/>
              <a:gdLst/>
              <a:ahLst/>
              <a:cxnLst/>
              <a:rect l="l" t="t" r="r" b="b"/>
              <a:pathLst>
                <a:path w="21600" h="20321" extrusionOk="0">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70" name="Google Shape;1476;p22">
              <a:extLst>
                <a:ext uri="{FF2B5EF4-FFF2-40B4-BE49-F238E27FC236}">
                  <a16:creationId xmlns:a16="http://schemas.microsoft.com/office/drawing/2014/main" id="{2AD47B80-F32A-4726-A91A-6247EDAE5BD7}"/>
                </a:ext>
              </a:extLst>
            </p:cNvPr>
            <p:cNvSpPr/>
            <p:nvPr/>
          </p:nvSpPr>
          <p:spPr>
            <a:xfrm>
              <a:off x="3538610" y="3318756"/>
              <a:ext cx="2438173" cy="483864"/>
            </a:xfrm>
            <a:custGeom>
              <a:avLst/>
              <a:gdLst/>
              <a:ahLst/>
              <a:cxnLst/>
              <a:rect l="l" t="t" r="r" b="b"/>
              <a:pathLst>
                <a:path w="21600" h="20321" extrusionOk="0">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72" name="Google Shape;1476;p22">
              <a:extLst>
                <a:ext uri="{FF2B5EF4-FFF2-40B4-BE49-F238E27FC236}">
                  <a16:creationId xmlns:a16="http://schemas.microsoft.com/office/drawing/2014/main" id="{DD885C29-3438-46EB-8324-5B03BC042AB3}"/>
                </a:ext>
              </a:extLst>
            </p:cNvPr>
            <p:cNvSpPr/>
            <p:nvPr/>
          </p:nvSpPr>
          <p:spPr>
            <a:xfrm>
              <a:off x="5976538" y="2883334"/>
              <a:ext cx="2438173" cy="483864"/>
            </a:xfrm>
            <a:custGeom>
              <a:avLst/>
              <a:gdLst/>
              <a:ahLst/>
              <a:cxnLst/>
              <a:rect l="l" t="t" r="r" b="b"/>
              <a:pathLst>
                <a:path w="21600" h="20321" extrusionOk="0">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74" name="Google Shape;1476;p22">
              <a:extLst>
                <a:ext uri="{FF2B5EF4-FFF2-40B4-BE49-F238E27FC236}">
                  <a16:creationId xmlns:a16="http://schemas.microsoft.com/office/drawing/2014/main" id="{7EA65654-B0B9-495B-8439-744B78105316}"/>
                </a:ext>
              </a:extLst>
            </p:cNvPr>
            <p:cNvSpPr/>
            <p:nvPr/>
          </p:nvSpPr>
          <p:spPr>
            <a:xfrm>
              <a:off x="8389875" y="2471408"/>
              <a:ext cx="2438173" cy="483864"/>
            </a:xfrm>
            <a:custGeom>
              <a:avLst/>
              <a:gdLst/>
              <a:ahLst/>
              <a:cxnLst/>
              <a:rect l="l" t="t" r="r" b="b"/>
              <a:pathLst>
                <a:path w="21600" h="20321" extrusionOk="0">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15" name="Group 5">
            <a:extLst>
              <a:ext uri="{FF2B5EF4-FFF2-40B4-BE49-F238E27FC236}">
                <a16:creationId xmlns:a16="http://schemas.microsoft.com/office/drawing/2014/main" id="{80A829AB-4904-4509-BC86-1E51796006E7}"/>
              </a:ext>
            </a:extLst>
          </p:cNvPr>
          <p:cNvGrpSpPr/>
          <p:nvPr/>
        </p:nvGrpSpPr>
        <p:grpSpPr>
          <a:xfrm>
            <a:off x="1681316" y="1420819"/>
            <a:ext cx="8364815" cy="2649736"/>
            <a:chOff x="571520" y="1754573"/>
            <a:chExt cx="8311369" cy="2433766"/>
          </a:xfrm>
        </p:grpSpPr>
        <p:sp>
          <p:nvSpPr>
            <p:cNvPr id="71" name="Google Shape;109;p19">
              <a:extLst>
                <a:ext uri="{FF2B5EF4-FFF2-40B4-BE49-F238E27FC236}">
                  <a16:creationId xmlns:a16="http://schemas.microsoft.com/office/drawing/2014/main" id="{81923F11-EC9D-44FF-A875-D3BD407EC805}"/>
                </a:ext>
              </a:extLst>
            </p:cNvPr>
            <p:cNvSpPr/>
            <p:nvPr/>
          </p:nvSpPr>
          <p:spPr>
            <a:xfrm>
              <a:off x="5116794" y="1893524"/>
              <a:ext cx="1901400" cy="2227074"/>
            </a:xfrm>
            <a:prstGeom prst="roundRect">
              <a:avLst>
                <a:gd name="adj" fmla="val 1866"/>
              </a:avLst>
            </a:prstGeom>
            <a:solidFill>
              <a:srgbClr val="FFFFFF"/>
            </a:solidFill>
            <a:ln w="19050"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chemeClr val="tx1"/>
                  </a:solidFill>
                  <a:effectLst/>
                  <a:highlight>
                    <a:srgbClr val="FFFFFF"/>
                  </a:highlight>
                  <a:uLnTx/>
                  <a:uFillTx/>
                  <a:latin typeface="Gill Sans MT" panose="020B0502020104020203" pitchFamily="34" charset="0"/>
                  <a:ea typeface="Open Sans"/>
                  <a:cs typeface="Open Sans"/>
                  <a:sym typeface="Open Sans"/>
                </a:rPr>
                <a:t>Student data is anonymised, </a:t>
              </a:r>
              <a:r>
                <a:rPr kumimoji="0" lang="en" b="1" i="0" u="none" strike="noStrike" kern="0" cap="none" spc="0" normalizeH="0" baseline="0" noProof="0" dirty="0">
                  <a:ln>
                    <a:noFill/>
                  </a:ln>
                  <a:solidFill>
                    <a:schemeClr val="tx1"/>
                  </a:solidFill>
                  <a:effectLst/>
                  <a:uLnTx/>
                  <a:uFillTx/>
                  <a:latin typeface="Constantia" pitchFamily="18" charset="0"/>
                  <a:ea typeface="Open Sans"/>
                  <a:cs typeface="Open Sans"/>
                  <a:sym typeface="Open Sans"/>
                </a:rPr>
                <a:t>public disclosure by schools of their overall outcomes</a:t>
              </a:r>
              <a:endParaRPr kumimoji="0" b="1" i="0" u="none" strike="noStrike" kern="0" cap="none" spc="0" normalizeH="0" baseline="0" noProof="0" dirty="0">
                <a:ln>
                  <a:noFill/>
                </a:ln>
                <a:solidFill>
                  <a:schemeClr val="tx1"/>
                </a:solidFill>
                <a:effectLst/>
                <a:highlight>
                  <a:srgbClr val="FFFFFF"/>
                </a:highlight>
                <a:uLnTx/>
                <a:uFillTx/>
                <a:latin typeface="Constantia" pitchFamily="18" charset="0"/>
                <a:ea typeface="Open Sans"/>
                <a:cs typeface="Open Sans"/>
                <a:sym typeface="Open Sans"/>
              </a:endParaRPr>
            </a:p>
          </p:txBody>
        </p:sp>
        <p:sp>
          <p:nvSpPr>
            <p:cNvPr id="72" name="Google Shape;111;p19">
              <a:extLst>
                <a:ext uri="{FF2B5EF4-FFF2-40B4-BE49-F238E27FC236}">
                  <a16:creationId xmlns:a16="http://schemas.microsoft.com/office/drawing/2014/main" id="{1B5DD064-2D7A-465F-8914-522CC3C356A1}"/>
                </a:ext>
              </a:extLst>
            </p:cNvPr>
            <p:cNvSpPr/>
            <p:nvPr/>
          </p:nvSpPr>
          <p:spPr>
            <a:xfrm>
              <a:off x="3002251" y="2113607"/>
              <a:ext cx="1504689" cy="1554835"/>
            </a:xfrm>
            <a:prstGeom prst="roundRect">
              <a:avLst>
                <a:gd name="adj" fmla="val 1866"/>
              </a:avLst>
            </a:prstGeom>
            <a:solidFill>
              <a:srgbClr val="FFFFFF"/>
            </a:solidFill>
            <a:ln w="19050"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607D8B"/>
                  </a:solidFill>
                  <a:effectLst/>
                  <a:highlight>
                    <a:srgbClr val="FFFFFF"/>
                  </a:highlight>
                  <a:uLnTx/>
                  <a:uFillTx/>
                  <a:latin typeface="Gill Sans MT" panose="020B0502020104020203" pitchFamily="34" charset="0"/>
                  <a:ea typeface="Open Sans"/>
                  <a:cs typeface="Open Sans"/>
                  <a:sym typeface="Open Sans"/>
                </a:rPr>
                <a:t>Conduct assessments</a:t>
              </a:r>
              <a:r>
                <a:rPr kumimoji="0" lang="en" sz="1300" b="1" i="0" u="none" strike="noStrike" kern="0" cap="none" spc="0" normalizeH="0" baseline="0" noProof="0" dirty="0">
                  <a:ln>
                    <a:noFill/>
                  </a:ln>
                  <a:solidFill>
                    <a:srgbClr val="980000"/>
                  </a:solidFill>
                  <a:effectLst/>
                  <a:highlight>
                    <a:srgbClr val="FFFFFF"/>
                  </a:highlight>
                  <a:uLnTx/>
                  <a:uFillTx/>
                  <a:latin typeface="Gill Sans MT" panose="020B0502020104020203" pitchFamily="34" charset="0"/>
                  <a:ea typeface="Open Sans"/>
                  <a:cs typeface="Open Sans"/>
                  <a:sym typeface="Open Sans"/>
                </a:rPr>
                <a:t> </a:t>
              </a:r>
              <a:r>
                <a:rPr kumimoji="0" lang="en" sz="1300" b="0" i="0" u="none" strike="noStrike" kern="0" cap="none" spc="0" normalizeH="0" baseline="0" noProof="0" dirty="0">
                  <a:ln>
                    <a:noFill/>
                  </a:ln>
                  <a:solidFill>
                    <a:srgbClr val="000000"/>
                  </a:solidFill>
                  <a:effectLst/>
                  <a:highlight>
                    <a:srgbClr val="FFFFFF"/>
                  </a:highlight>
                  <a:uLnTx/>
                  <a:uFillTx/>
                  <a:latin typeface="Gill Sans MT" panose="020B0502020104020203" pitchFamily="34" charset="0"/>
                  <a:ea typeface="Open Sans"/>
                  <a:cs typeface="Open Sans"/>
                  <a:sym typeface="Open Sans"/>
                </a:rPr>
                <a:t>for all schools (Govt.+Pvt.) </a:t>
              </a: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Open Sans"/>
                <a:cs typeface="Open Sans"/>
                <a:sym typeface="Open Sans"/>
              </a:endParaRPr>
            </a:p>
          </p:txBody>
        </p:sp>
        <p:sp>
          <p:nvSpPr>
            <p:cNvPr id="73" name="Google Shape;112;p19">
              <a:extLst>
                <a:ext uri="{FF2B5EF4-FFF2-40B4-BE49-F238E27FC236}">
                  <a16:creationId xmlns:a16="http://schemas.microsoft.com/office/drawing/2014/main" id="{518EC3C5-E1C5-463B-AE29-E5273645AF8E}"/>
                </a:ext>
              </a:extLst>
            </p:cNvPr>
            <p:cNvSpPr txBox="1"/>
            <p:nvPr/>
          </p:nvSpPr>
          <p:spPr>
            <a:xfrm>
              <a:off x="571520" y="1754573"/>
              <a:ext cx="8235000" cy="31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 sz="1600" b="1" i="0" u="none" strike="noStrike" kern="0" cap="none" spc="0" normalizeH="0" baseline="0" noProof="0" dirty="0">
                  <a:ln>
                    <a:noFill/>
                  </a:ln>
                  <a:solidFill>
                    <a:schemeClr val="accent4">
                      <a:lumMod val="50000"/>
                    </a:schemeClr>
                  </a:solidFill>
                  <a:effectLst/>
                  <a:uLnTx/>
                  <a:uFillTx/>
                  <a:latin typeface="Constantia" pitchFamily="18" charset="0"/>
                  <a:ea typeface="Open Sans"/>
                  <a:cs typeface="Open Sans"/>
                  <a:sym typeface="Open Sans"/>
                </a:rPr>
                <a:t>Key features of the assessment </a:t>
              </a:r>
              <a:endParaRPr kumimoji="0" sz="1600" b="1" i="0" u="none" strike="noStrike" kern="0" cap="none" spc="0" normalizeH="0" baseline="0" noProof="0" dirty="0">
                <a:ln>
                  <a:noFill/>
                </a:ln>
                <a:solidFill>
                  <a:schemeClr val="accent4">
                    <a:lumMod val="50000"/>
                  </a:schemeClr>
                </a:solidFill>
                <a:effectLst/>
                <a:uLnTx/>
                <a:uFillTx/>
                <a:latin typeface="Constantia" pitchFamily="18" charset="0"/>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Gill Sans MT" panose="020B0502020104020203" pitchFamily="34" charset="0"/>
                <a:ea typeface="Open Sans"/>
                <a:cs typeface="Open Sans"/>
                <a:sym typeface="Open Sans"/>
              </a:endParaRPr>
            </a:p>
          </p:txBody>
        </p:sp>
        <p:pic>
          <p:nvPicPr>
            <p:cNvPr id="74" name="Google Shape;113;p19">
              <a:extLst>
                <a:ext uri="{FF2B5EF4-FFF2-40B4-BE49-F238E27FC236}">
                  <a16:creationId xmlns:a16="http://schemas.microsoft.com/office/drawing/2014/main" id="{688AA999-8F02-4986-B054-2ED44689F587}"/>
                </a:ext>
              </a:extLst>
            </p:cNvPr>
            <p:cNvPicPr preferRelativeResize="0"/>
            <p:nvPr/>
          </p:nvPicPr>
          <p:blipFill>
            <a:blip r:embed="rId4">
              <a:alphaModFix/>
            </a:blip>
            <a:stretch>
              <a:fillRect/>
            </a:stretch>
          </p:blipFill>
          <p:spPr>
            <a:xfrm>
              <a:off x="3557376" y="2303877"/>
              <a:ext cx="648375" cy="638202"/>
            </a:xfrm>
            <a:prstGeom prst="rect">
              <a:avLst/>
            </a:prstGeom>
            <a:noFill/>
            <a:ln>
              <a:noFill/>
            </a:ln>
          </p:spPr>
        </p:pic>
        <p:sp>
          <p:nvSpPr>
            <p:cNvPr id="75" name="Google Shape;114;p19">
              <a:extLst>
                <a:ext uri="{FF2B5EF4-FFF2-40B4-BE49-F238E27FC236}">
                  <a16:creationId xmlns:a16="http://schemas.microsoft.com/office/drawing/2014/main" id="{3F75F518-4E74-4834-B0A3-5469D62D395B}"/>
                </a:ext>
              </a:extLst>
            </p:cNvPr>
            <p:cNvSpPr txBox="1"/>
            <p:nvPr/>
          </p:nvSpPr>
          <p:spPr>
            <a:xfrm>
              <a:off x="758458" y="2113054"/>
              <a:ext cx="1901400" cy="20070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1300" b="1" i="0" u="none" strike="noStrike" kern="0" cap="none" spc="0" normalizeH="0" baseline="0" noProof="0">
                <a:ln>
                  <a:noFill/>
                </a:ln>
                <a:solidFill>
                  <a:srgbClr val="024A8E"/>
                </a:solidFill>
                <a:effectLst/>
                <a:uLnTx/>
                <a:uFillTx/>
                <a:latin typeface="Gill Sans MT" panose="020B0502020104020203" pitchFamily="34" charset="0"/>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1300" b="1" i="0" u="none" strike="noStrike" kern="0" cap="none" spc="0" normalizeH="0" baseline="0" noProof="0">
                <a:ln>
                  <a:noFill/>
                </a:ln>
                <a:solidFill>
                  <a:srgbClr val="024A8E"/>
                </a:solidFill>
                <a:effectLst/>
                <a:uLnTx/>
                <a:uFillTx/>
                <a:latin typeface="Gill Sans MT" panose="020B0502020104020203" pitchFamily="34" charset="0"/>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1300" b="1" i="0" u="none" strike="noStrike" kern="0" cap="none" spc="0" normalizeH="0" baseline="0" noProof="0">
                <a:ln>
                  <a:noFill/>
                </a:ln>
                <a:solidFill>
                  <a:srgbClr val="024A8E"/>
                </a:solidFill>
                <a:effectLst/>
                <a:uLnTx/>
                <a:uFillTx/>
                <a:latin typeface="Gill Sans MT" panose="020B0502020104020203" pitchFamily="34" charset="0"/>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sz="1300" b="1" i="0" u="none" strike="noStrike" kern="0" cap="none" spc="0" normalizeH="0" baseline="0" noProof="0">
                <a:ln>
                  <a:noFill/>
                </a:ln>
                <a:solidFill>
                  <a:srgbClr val="024A8E"/>
                </a:solidFill>
                <a:effectLst/>
                <a:uLnTx/>
                <a:uFillTx/>
                <a:latin typeface="Gill Sans MT" panose="020B0502020104020203" pitchFamily="34" charset="0"/>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chemeClr val="tx1"/>
                  </a:solidFill>
                  <a:effectLst/>
                  <a:highlight>
                    <a:srgbClr val="FFFFFF"/>
                  </a:highlight>
                  <a:uLnTx/>
                  <a:uFillTx/>
                  <a:latin typeface="Constantia" pitchFamily="18" charset="0"/>
                  <a:ea typeface="Open Sans"/>
                  <a:cs typeface="Open Sans"/>
                  <a:sym typeface="Open Sans"/>
                </a:rPr>
                <a:t>Test core concepts</a:t>
              </a:r>
              <a:r>
                <a:rPr kumimoji="0" lang="en" b="0" i="0" u="none" strike="noStrike" kern="0" cap="none" spc="0" normalizeH="0" baseline="0" noProof="0" dirty="0">
                  <a:ln>
                    <a:noFill/>
                  </a:ln>
                  <a:solidFill>
                    <a:schemeClr val="tx1"/>
                  </a:solidFill>
                  <a:effectLst/>
                  <a:highlight>
                    <a:srgbClr val="FFFFFF"/>
                  </a:highlight>
                  <a:uLnTx/>
                  <a:uFillTx/>
                  <a:latin typeface="Constantia" pitchFamily="18" charset="0"/>
                  <a:ea typeface="Open Sans"/>
                  <a:cs typeface="Open Sans"/>
                  <a:sym typeface="Open Sans"/>
                </a:rPr>
                <a:t> and move away from </a:t>
              </a:r>
              <a:r>
                <a:rPr kumimoji="0" lang="en" b="1" i="0" u="none" strike="noStrike" kern="0" cap="none" spc="0" normalizeH="0" baseline="0" noProof="0" dirty="0">
                  <a:ln>
                    <a:noFill/>
                  </a:ln>
                  <a:solidFill>
                    <a:schemeClr val="tx1"/>
                  </a:solidFill>
                  <a:effectLst/>
                  <a:highlight>
                    <a:srgbClr val="FFFFFF"/>
                  </a:highlight>
                  <a:uLnTx/>
                  <a:uFillTx/>
                  <a:latin typeface="Constantia" pitchFamily="18" charset="0"/>
                  <a:ea typeface="Open Sans"/>
                  <a:cs typeface="Open Sans"/>
                  <a:sym typeface="Open Sans"/>
                </a:rPr>
                <a:t>rote memorisation</a:t>
              </a:r>
              <a:endParaRPr kumimoji="0" sz="1600" b="1" i="0" u="none" strike="noStrike" kern="0" cap="none" spc="0" normalizeH="0" baseline="0" noProof="0">
                <a:ln>
                  <a:noFill/>
                </a:ln>
                <a:solidFill>
                  <a:schemeClr val="tx1"/>
                </a:solidFill>
                <a:effectLst/>
                <a:uLnTx/>
                <a:uFillTx/>
                <a:latin typeface="Constantia" pitchFamily="18" charset="0"/>
                <a:ea typeface="Open Sans"/>
                <a:cs typeface="Open Sans"/>
                <a:sym typeface="Open Sans"/>
              </a:endParaRPr>
            </a:p>
          </p:txBody>
        </p:sp>
        <p:pic>
          <p:nvPicPr>
            <p:cNvPr id="76" name="Google Shape;115;p19">
              <a:extLst>
                <a:ext uri="{FF2B5EF4-FFF2-40B4-BE49-F238E27FC236}">
                  <a16:creationId xmlns:a16="http://schemas.microsoft.com/office/drawing/2014/main" id="{C226A594-7018-4A65-B22F-27E11C352954}"/>
                </a:ext>
              </a:extLst>
            </p:cNvPr>
            <p:cNvPicPr preferRelativeResize="0"/>
            <p:nvPr/>
          </p:nvPicPr>
          <p:blipFill>
            <a:blip r:embed="rId5">
              <a:alphaModFix/>
            </a:blip>
            <a:stretch>
              <a:fillRect/>
            </a:stretch>
          </p:blipFill>
          <p:spPr>
            <a:xfrm>
              <a:off x="1494090" y="2283566"/>
              <a:ext cx="520409" cy="600619"/>
            </a:xfrm>
            <a:prstGeom prst="rect">
              <a:avLst/>
            </a:prstGeom>
            <a:noFill/>
            <a:ln>
              <a:noFill/>
            </a:ln>
          </p:spPr>
        </p:pic>
        <p:sp>
          <p:nvSpPr>
            <p:cNvPr id="77" name="Google Shape;116;p19">
              <a:extLst>
                <a:ext uri="{FF2B5EF4-FFF2-40B4-BE49-F238E27FC236}">
                  <a16:creationId xmlns:a16="http://schemas.microsoft.com/office/drawing/2014/main" id="{A24C0B3F-8DD8-4B48-BDD5-D0C7563BCE41}"/>
                </a:ext>
              </a:extLst>
            </p:cNvPr>
            <p:cNvSpPr/>
            <p:nvPr/>
          </p:nvSpPr>
          <p:spPr>
            <a:xfrm>
              <a:off x="7120689" y="1893524"/>
              <a:ext cx="1762200" cy="2294815"/>
            </a:xfrm>
            <a:prstGeom prst="roundRect">
              <a:avLst>
                <a:gd name="adj" fmla="val 1866"/>
              </a:avLst>
            </a:prstGeom>
            <a:solidFill>
              <a:srgbClr val="FFFFFF"/>
            </a:solidFill>
            <a:ln w="19050"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000000"/>
                </a:solidFill>
                <a:effectLst/>
                <a:uLnTx/>
                <a:uFillTx/>
                <a:latin typeface="Gill Sans MT" panose="020B0502020104020203" pitchFamily="34" charset="0"/>
                <a:ea typeface="Cabin"/>
                <a:cs typeface="Cabin"/>
                <a:sym typeface="Cabi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000000"/>
                </a:solidFill>
                <a:effectLst/>
                <a:uLnTx/>
                <a:uFillTx/>
                <a:latin typeface="Gill Sans MT" panose="020B0502020104020203" pitchFamily="34" charset="0"/>
                <a:ea typeface="Cabin"/>
                <a:cs typeface="Cabin"/>
                <a:sym typeface="Cabi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000000"/>
                </a:solidFill>
                <a:effectLst/>
                <a:uLnTx/>
                <a:uFillTx/>
                <a:latin typeface="Gill Sans MT" panose="020B0502020104020203" pitchFamily="34" charset="0"/>
                <a:ea typeface="Cabin"/>
                <a:cs typeface="Cabin"/>
                <a:sym typeface="Cabi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000000"/>
                </a:solidFill>
                <a:effectLst/>
                <a:uLnTx/>
                <a:uFillTx/>
                <a:latin typeface="Gill Sans MT" panose="020B0502020104020203" pitchFamily="34" charset="0"/>
                <a:ea typeface="Cabin"/>
                <a:cs typeface="Cabin"/>
                <a:sym typeface="Cabi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024A8E"/>
                </a:solidFill>
                <a:effectLst/>
                <a:uLnTx/>
                <a:uFillTx/>
                <a:latin typeface="Gill Sans MT" panose="020B0502020104020203" pitchFamily="34" charset="0"/>
                <a:ea typeface="Cabin"/>
                <a:cs typeface="Cabin"/>
                <a:sym typeface="Cabin"/>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chemeClr val="tx1"/>
                  </a:solidFill>
                  <a:effectLst/>
                  <a:uLnTx/>
                  <a:uFillTx/>
                  <a:latin typeface="Gill Sans MT" panose="020B0502020104020203" pitchFamily="34" charset="0"/>
                  <a:ea typeface="Open Sans"/>
                  <a:cs typeface="Open Sans"/>
                  <a:sym typeface="Open Sans"/>
                </a:rPr>
                <a:t>Use data for continuous monitoring and improvement</a:t>
              </a:r>
              <a:endParaRPr kumimoji="0" b="1" i="0" u="none" strike="noStrike" kern="0" cap="none" spc="0" normalizeH="0" baseline="0" noProof="0" dirty="0">
                <a:ln>
                  <a:noFill/>
                </a:ln>
                <a:solidFill>
                  <a:schemeClr val="tx1"/>
                </a:solidFill>
                <a:effectLst/>
                <a:uLnTx/>
                <a:uFillTx/>
                <a:latin typeface="Gill Sans MT" panose="020B0502020104020203" pitchFamily="34" charset="0"/>
                <a:ea typeface="Open Sans"/>
                <a:cs typeface="Open Sans"/>
                <a:sym typeface="Open Sans"/>
              </a:endParaRPr>
            </a:p>
          </p:txBody>
        </p:sp>
        <p:pic>
          <p:nvPicPr>
            <p:cNvPr id="78" name="Google Shape;117;p19">
              <a:extLst>
                <a:ext uri="{FF2B5EF4-FFF2-40B4-BE49-F238E27FC236}">
                  <a16:creationId xmlns:a16="http://schemas.microsoft.com/office/drawing/2014/main" id="{86A3D70B-5857-42F5-97D7-32A1F6829BB8}"/>
                </a:ext>
              </a:extLst>
            </p:cNvPr>
            <p:cNvPicPr preferRelativeResize="0"/>
            <p:nvPr/>
          </p:nvPicPr>
          <p:blipFill>
            <a:blip r:embed="rId6">
              <a:alphaModFix/>
            </a:blip>
            <a:stretch>
              <a:fillRect/>
            </a:stretch>
          </p:blipFill>
          <p:spPr>
            <a:xfrm>
              <a:off x="7711033" y="2185169"/>
              <a:ext cx="610819" cy="600628"/>
            </a:xfrm>
            <a:prstGeom prst="rect">
              <a:avLst/>
            </a:prstGeom>
            <a:noFill/>
            <a:ln>
              <a:noFill/>
            </a:ln>
          </p:spPr>
        </p:pic>
        <p:pic>
          <p:nvPicPr>
            <p:cNvPr id="80" name="Google Shape;118;p19">
              <a:extLst>
                <a:ext uri="{FF2B5EF4-FFF2-40B4-BE49-F238E27FC236}">
                  <a16:creationId xmlns:a16="http://schemas.microsoft.com/office/drawing/2014/main" id="{7F229A90-F88C-4601-9D80-3D96A2E106C3}"/>
                </a:ext>
              </a:extLst>
            </p:cNvPr>
            <p:cNvPicPr preferRelativeResize="0"/>
            <p:nvPr/>
          </p:nvPicPr>
          <p:blipFill>
            <a:blip r:embed="rId7">
              <a:alphaModFix/>
            </a:blip>
            <a:stretch>
              <a:fillRect/>
            </a:stretch>
          </p:blipFill>
          <p:spPr>
            <a:xfrm>
              <a:off x="5766846" y="2322449"/>
              <a:ext cx="610819" cy="488624"/>
            </a:xfrm>
            <a:prstGeom prst="rect">
              <a:avLst/>
            </a:prstGeom>
            <a:noFill/>
            <a:ln>
              <a:noFill/>
            </a:ln>
          </p:spPr>
        </p:pic>
        <p:sp>
          <p:nvSpPr>
            <p:cNvPr id="69" name="Google Shape;111;p19">
              <a:extLst>
                <a:ext uri="{FF2B5EF4-FFF2-40B4-BE49-F238E27FC236}">
                  <a16:creationId xmlns:a16="http://schemas.microsoft.com/office/drawing/2014/main" id="{1B5DD064-2D7A-465F-8914-522CC3C356A1}"/>
                </a:ext>
              </a:extLst>
            </p:cNvPr>
            <p:cNvSpPr/>
            <p:nvPr/>
          </p:nvSpPr>
          <p:spPr>
            <a:xfrm>
              <a:off x="3031560" y="2100060"/>
              <a:ext cx="1504689" cy="1790259"/>
            </a:xfrm>
            <a:prstGeom prst="roundRect">
              <a:avLst>
                <a:gd name="adj" fmla="val 1866"/>
              </a:avLst>
            </a:prstGeom>
            <a:solidFill>
              <a:srgbClr val="FFFFFF"/>
            </a:solidFill>
            <a:ln w="19050"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Gill Sans"/>
                <a:cs typeface="Gill Sans"/>
                <a:sym typeface="Gill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chemeClr val="tx1"/>
                  </a:solidFill>
                  <a:effectLst/>
                  <a:highlight>
                    <a:srgbClr val="FFFFFF"/>
                  </a:highlight>
                  <a:uLnTx/>
                  <a:uFillTx/>
                  <a:latin typeface="Constantia" pitchFamily="18" charset="0"/>
                  <a:ea typeface="Open Sans"/>
                  <a:cs typeface="Open Sans"/>
                  <a:sym typeface="Open Sans"/>
                </a:rPr>
                <a:t>Conduct assessments for all schools (Govt.+Pvt</a:t>
              </a:r>
              <a:r>
                <a:rPr kumimoji="0" lang="en" b="1" i="0" u="none" strike="noStrike" kern="0" cap="none" spc="0" normalizeH="0" baseline="0" noProof="0" dirty="0">
                  <a:ln>
                    <a:noFill/>
                  </a:ln>
                  <a:solidFill>
                    <a:schemeClr val="tx1"/>
                  </a:solidFill>
                  <a:effectLst/>
                  <a:highlight>
                    <a:srgbClr val="FFFFFF"/>
                  </a:highlight>
                  <a:uLnTx/>
                  <a:uFillTx/>
                  <a:latin typeface="Gill Sans MT" panose="020B0502020104020203" pitchFamily="34" charset="0"/>
                  <a:ea typeface="Open Sans"/>
                  <a:cs typeface="Open Sans"/>
                  <a:sym typeface="Open Sans"/>
                </a:rPr>
                <a:t>.) </a:t>
              </a:r>
              <a:endParaRPr kumimoji="0" b="1" i="0" u="none" strike="noStrike" kern="0" cap="none" spc="0" normalizeH="0" baseline="0" noProof="0">
                <a:ln>
                  <a:noFill/>
                </a:ln>
                <a:solidFill>
                  <a:schemeClr val="tx1"/>
                </a:solidFill>
                <a:effectLst/>
                <a:highlight>
                  <a:srgbClr val="FFFFFF"/>
                </a:highlight>
                <a:uLnTx/>
                <a:uFillTx/>
                <a:latin typeface="Gill Sans MT" panose="020B0502020104020203" pitchFamily="34" charset="0"/>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highlight>
                  <a:srgbClr val="FFFFFF"/>
                </a:highlight>
                <a:uLnTx/>
                <a:uFillTx/>
                <a:latin typeface="Gill Sans MT" panose="020B0502020104020203" pitchFamily="34" charset="0"/>
                <a:ea typeface="Open Sans"/>
                <a:cs typeface="Open Sans"/>
                <a:sym typeface="Open Sans"/>
              </a:endParaRPr>
            </a:p>
          </p:txBody>
        </p:sp>
        <p:pic>
          <p:nvPicPr>
            <p:cNvPr id="70" name="Google Shape;113;p19">
              <a:extLst>
                <a:ext uri="{FF2B5EF4-FFF2-40B4-BE49-F238E27FC236}">
                  <a16:creationId xmlns:a16="http://schemas.microsoft.com/office/drawing/2014/main" id="{688AA999-8F02-4986-B054-2ED44689F587}"/>
                </a:ext>
              </a:extLst>
            </p:cNvPr>
            <p:cNvPicPr preferRelativeResize="0"/>
            <p:nvPr/>
          </p:nvPicPr>
          <p:blipFill>
            <a:blip r:embed="rId4">
              <a:alphaModFix/>
            </a:blip>
            <a:stretch>
              <a:fillRect/>
            </a:stretch>
          </p:blipFill>
          <p:spPr>
            <a:xfrm>
              <a:off x="3586684" y="2290331"/>
              <a:ext cx="648375" cy="638202"/>
            </a:xfrm>
            <a:prstGeom prst="rect">
              <a:avLst/>
            </a:prstGeom>
            <a:noFill/>
            <a:ln>
              <a:noFill/>
            </a:ln>
          </p:spPr>
        </p:pic>
      </p:grpSp>
    </p:spTree>
    <p:extLst>
      <p:ext uri="{BB962C8B-B14F-4D97-AF65-F5344CB8AC3E}">
        <p14:creationId xmlns:p14="http://schemas.microsoft.com/office/powerpoint/2010/main" val="417153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4555-9BA6-430B-94F2-C7CC78CA94BB}"/>
              </a:ext>
            </a:extLst>
          </p:cNvPr>
          <p:cNvSpPr>
            <a:spLocks noGrp="1"/>
          </p:cNvSpPr>
          <p:nvPr>
            <p:ph type="title"/>
          </p:nvPr>
        </p:nvSpPr>
        <p:spPr>
          <a:xfrm>
            <a:off x="0" y="206478"/>
            <a:ext cx="11946194" cy="876687"/>
          </a:xfrm>
        </p:spPr>
        <p:txBody>
          <a:bodyPr>
            <a:noAutofit/>
          </a:bodyPr>
          <a:lstStyle/>
          <a:p>
            <a:pPr algn="ctr"/>
            <a:r>
              <a:rPr lang="en-IN" sz="2800" b="1" dirty="0">
                <a:latin typeface="Bookman Old Style" pitchFamily="18" charset="0"/>
              </a:rPr>
              <a:t>Redesigning Report Cards to assess Holistic development of each child</a:t>
            </a:r>
          </a:p>
        </p:txBody>
      </p:sp>
      <p:sp>
        <p:nvSpPr>
          <p:cNvPr id="4" name="Google Shape;3412;p58">
            <a:extLst>
              <a:ext uri="{FF2B5EF4-FFF2-40B4-BE49-F238E27FC236}">
                <a16:creationId xmlns:a16="http://schemas.microsoft.com/office/drawing/2014/main" id="{C4D36A9E-F312-437F-ACF9-7097F082F676}"/>
              </a:ext>
            </a:extLst>
          </p:cNvPr>
          <p:cNvSpPr/>
          <p:nvPr/>
        </p:nvSpPr>
        <p:spPr>
          <a:xfrm>
            <a:off x="265470" y="1383628"/>
            <a:ext cx="4822723" cy="1352747"/>
          </a:xfrm>
          <a:prstGeom prst="rect">
            <a:avLst/>
          </a:prstGeom>
          <a:noFill/>
          <a:ln>
            <a:noFill/>
          </a:ln>
        </p:spPr>
        <p:txBody>
          <a:bodyPr spcFirstLastPara="1" wrap="square" lIns="91425" tIns="45700" rIns="91425" bIns="45700" anchor="t" anchorCtr="0">
            <a:noAutofit/>
          </a:bodyPr>
          <a:lstStyle/>
          <a:p>
            <a:pPr algn="just">
              <a:buClr>
                <a:srgbClr val="000000"/>
              </a:buClr>
              <a:buSzPts val="1200"/>
            </a:pPr>
            <a:r>
              <a:rPr lang="en-US" b="1" dirty="0">
                <a:latin typeface="Constantia" pitchFamily="18" charset="0"/>
                <a:ea typeface="Cabin"/>
                <a:cs typeface="Cabin"/>
                <a:sym typeface="Cabin"/>
              </a:rPr>
              <a:t>            360 degrees Holistic Report Cards</a:t>
            </a:r>
          </a:p>
          <a:p>
            <a:pPr algn="just">
              <a:buClr>
                <a:srgbClr val="000000"/>
              </a:buClr>
              <a:buSzPts val="1200"/>
            </a:pPr>
            <a:endParaRPr lang="en-US" dirty="0">
              <a:latin typeface="Constantia" pitchFamily="18" charset="0"/>
              <a:ea typeface="Arial"/>
              <a:cs typeface="Arial"/>
              <a:sym typeface="Arial"/>
            </a:endParaRPr>
          </a:p>
          <a:p>
            <a:pPr marL="0" marR="0" lvl="0" indent="0" algn="just" rtl="0">
              <a:spcBef>
                <a:spcPts val="0"/>
              </a:spcBef>
              <a:spcAft>
                <a:spcPts val="0"/>
              </a:spcAft>
              <a:buClr>
                <a:srgbClr val="000000"/>
              </a:buClr>
              <a:buSzPts val="1200"/>
              <a:buFont typeface="Arial"/>
              <a:buNone/>
            </a:pPr>
            <a:r>
              <a:rPr lang="en-IN" dirty="0">
                <a:effectLst/>
                <a:latin typeface="Constantia" pitchFamily="18" charset="0"/>
                <a:ea typeface="Calibri" panose="020F0502020204030204" pitchFamily="34" charset="0"/>
                <a:cs typeface="Mangal" panose="02040503050203030202" pitchFamily="18" charset="0"/>
              </a:rPr>
              <a:t>The holistic progress card will form an important link between home and school and will be accompanied by parent-teacher meetings in order to actively involve parents in their children’s holistic education and development</a:t>
            </a:r>
            <a:endParaRPr lang="en-US" i="0" u="none" strike="noStrike" cap="none" dirty="0">
              <a:latin typeface="Constantia" pitchFamily="18" charset="0"/>
              <a:ea typeface="Arial"/>
              <a:cs typeface="Arial"/>
              <a:sym typeface="Arial"/>
            </a:endParaRPr>
          </a:p>
        </p:txBody>
      </p:sp>
      <p:grpSp>
        <p:nvGrpSpPr>
          <p:cNvPr id="6" name="Group 5">
            <a:extLst>
              <a:ext uri="{FF2B5EF4-FFF2-40B4-BE49-F238E27FC236}">
                <a16:creationId xmlns:a16="http://schemas.microsoft.com/office/drawing/2014/main" id="{B884ABCC-EF68-4941-A059-61D12EADCEF7}"/>
              </a:ext>
            </a:extLst>
          </p:cNvPr>
          <p:cNvGrpSpPr/>
          <p:nvPr/>
        </p:nvGrpSpPr>
        <p:grpSpPr>
          <a:xfrm>
            <a:off x="5478509" y="1501129"/>
            <a:ext cx="6423440" cy="4914419"/>
            <a:chOff x="8186999" y="2557435"/>
            <a:chExt cx="3815804" cy="3704698"/>
          </a:xfrm>
        </p:grpSpPr>
        <p:grpSp>
          <p:nvGrpSpPr>
            <p:cNvPr id="7" name="Google Shape;3406;p58">
              <a:extLst>
                <a:ext uri="{FF2B5EF4-FFF2-40B4-BE49-F238E27FC236}">
                  <a16:creationId xmlns:a16="http://schemas.microsoft.com/office/drawing/2014/main" id="{32F1D8EC-3CF9-46D6-9B51-9F7D987B3789}"/>
                </a:ext>
              </a:extLst>
            </p:cNvPr>
            <p:cNvGrpSpPr/>
            <p:nvPr/>
          </p:nvGrpSpPr>
          <p:grpSpPr>
            <a:xfrm>
              <a:off x="8191974" y="2557435"/>
              <a:ext cx="3810829" cy="3704698"/>
              <a:chOff x="0" y="0"/>
              <a:chExt cx="6663033" cy="6191416"/>
            </a:xfrm>
          </p:grpSpPr>
          <p:sp>
            <p:nvSpPr>
              <p:cNvPr id="39" name="Google Shape;3407;p58">
                <a:extLst>
                  <a:ext uri="{FF2B5EF4-FFF2-40B4-BE49-F238E27FC236}">
                    <a16:creationId xmlns:a16="http://schemas.microsoft.com/office/drawing/2014/main" id="{064F9008-D965-443F-9A34-9B0DACA104FC}"/>
                  </a:ext>
                </a:extLst>
              </p:cNvPr>
              <p:cNvSpPr/>
              <p:nvPr/>
            </p:nvSpPr>
            <p:spPr>
              <a:xfrm>
                <a:off x="2221010" y="0"/>
                <a:ext cx="2221012" cy="6191416"/>
              </a:xfrm>
              <a:custGeom>
                <a:avLst/>
                <a:gdLst/>
                <a:ahLst/>
                <a:cxnLst/>
                <a:rect l="l" t="t" r="r" b="b"/>
                <a:pathLst>
                  <a:path w="21600" h="21600" extrusionOk="0">
                    <a:moveTo>
                      <a:pt x="0" y="0"/>
                    </a:moveTo>
                    <a:lnTo>
                      <a:pt x="21600" y="956"/>
                    </a:lnTo>
                    <a:lnTo>
                      <a:pt x="21600" y="20644"/>
                    </a:lnTo>
                    <a:lnTo>
                      <a:pt x="0" y="21600"/>
                    </a:lnTo>
                    <a:lnTo>
                      <a:pt x="0" y="0"/>
                    </a:lnTo>
                    <a:close/>
                  </a:path>
                </a:pathLst>
              </a:custGeom>
              <a:solidFill>
                <a:srgbClr val="BFBF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40" name="Google Shape;3408;p58">
                <a:extLst>
                  <a:ext uri="{FF2B5EF4-FFF2-40B4-BE49-F238E27FC236}">
                    <a16:creationId xmlns:a16="http://schemas.microsoft.com/office/drawing/2014/main" id="{E8406F1D-AC5C-4ED0-9BD5-0B9A03B486A1}"/>
                  </a:ext>
                </a:extLst>
              </p:cNvPr>
              <p:cNvSpPr/>
              <p:nvPr/>
            </p:nvSpPr>
            <p:spPr>
              <a:xfrm flipH="1">
                <a:off x="4442021" y="0"/>
                <a:ext cx="2221012" cy="6191416"/>
              </a:xfrm>
              <a:custGeom>
                <a:avLst/>
                <a:gdLst/>
                <a:ahLst/>
                <a:cxnLst/>
                <a:rect l="l" t="t" r="r" b="b"/>
                <a:pathLst>
                  <a:path w="21600" h="21600" extrusionOk="0">
                    <a:moveTo>
                      <a:pt x="0" y="0"/>
                    </a:moveTo>
                    <a:lnTo>
                      <a:pt x="21600" y="956"/>
                    </a:lnTo>
                    <a:lnTo>
                      <a:pt x="21600" y="20644"/>
                    </a:lnTo>
                    <a:lnTo>
                      <a:pt x="0" y="21600"/>
                    </a:lnTo>
                    <a:lnTo>
                      <a:pt x="0" y="0"/>
                    </a:lnTo>
                    <a:close/>
                  </a:path>
                </a:pathLst>
              </a:custGeom>
              <a:solidFill>
                <a:srgbClr val="D1D1D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41" name="Google Shape;3409;p58">
                <a:extLst>
                  <a:ext uri="{FF2B5EF4-FFF2-40B4-BE49-F238E27FC236}">
                    <a16:creationId xmlns:a16="http://schemas.microsoft.com/office/drawing/2014/main" id="{78CE671E-0B1E-477D-85D4-30884994AEA2}"/>
                  </a:ext>
                </a:extLst>
              </p:cNvPr>
              <p:cNvSpPr/>
              <p:nvPr/>
            </p:nvSpPr>
            <p:spPr>
              <a:xfrm flipH="1">
                <a:off x="0" y="0"/>
                <a:ext cx="2221011" cy="6191416"/>
              </a:xfrm>
              <a:custGeom>
                <a:avLst/>
                <a:gdLst/>
                <a:ahLst/>
                <a:cxnLst/>
                <a:rect l="l" t="t" r="r" b="b"/>
                <a:pathLst>
                  <a:path w="21600" h="21600" extrusionOk="0">
                    <a:moveTo>
                      <a:pt x="0" y="0"/>
                    </a:moveTo>
                    <a:lnTo>
                      <a:pt x="21600" y="956"/>
                    </a:lnTo>
                    <a:lnTo>
                      <a:pt x="21600" y="20644"/>
                    </a:lnTo>
                    <a:lnTo>
                      <a:pt x="0" y="21600"/>
                    </a:lnTo>
                    <a:lnTo>
                      <a:pt x="0" y="0"/>
                    </a:lnTo>
                    <a:close/>
                  </a:path>
                </a:pathLst>
              </a:custGeom>
              <a:solidFill>
                <a:srgbClr val="D1D1D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dirty="0">
                  <a:solidFill>
                    <a:schemeClr val="dk1"/>
                  </a:solidFill>
                  <a:latin typeface="Gill Sans MT" panose="020B0502020104020203" pitchFamily="34" charset="0"/>
                  <a:ea typeface="Cabin"/>
                  <a:cs typeface="Cabin"/>
                  <a:sym typeface="Cabin"/>
                </a:endParaRPr>
              </a:p>
            </p:txBody>
          </p:sp>
        </p:grpSp>
        <p:grpSp>
          <p:nvGrpSpPr>
            <p:cNvPr id="8" name="Google Shape;3415;p58">
              <a:extLst>
                <a:ext uri="{FF2B5EF4-FFF2-40B4-BE49-F238E27FC236}">
                  <a16:creationId xmlns:a16="http://schemas.microsoft.com/office/drawing/2014/main" id="{AF4A89EF-4715-49CB-99D6-15A9671CA381}"/>
                </a:ext>
              </a:extLst>
            </p:cNvPr>
            <p:cNvGrpSpPr/>
            <p:nvPr/>
          </p:nvGrpSpPr>
          <p:grpSpPr>
            <a:xfrm>
              <a:off x="8186999" y="2960843"/>
              <a:ext cx="3796023" cy="2990527"/>
              <a:chOff x="-100954" y="0"/>
              <a:chExt cx="6465398" cy="4770894"/>
            </a:xfrm>
          </p:grpSpPr>
          <p:grpSp>
            <p:nvGrpSpPr>
              <p:cNvPr id="9" name="Google Shape;3416;p58">
                <a:extLst>
                  <a:ext uri="{FF2B5EF4-FFF2-40B4-BE49-F238E27FC236}">
                    <a16:creationId xmlns:a16="http://schemas.microsoft.com/office/drawing/2014/main" id="{288E5C15-A163-439B-93EC-48D155E861EC}"/>
                  </a:ext>
                </a:extLst>
              </p:cNvPr>
              <p:cNvGrpSpPr/>
              <p:nvPr/>
            </p:nvGrpSpPr>
            <p:grpSpPr>
              <a:xfrm>
                <a:off x="-100954" y="6610"/>
                <a:ext cx="2007723" cy="2018605"/>
                <a:chOff x="-100954" y="0"/>
                <a:chExt cx="2007722" cy="2018603"/>
              </a:xfrm>
            </p:grpSpPr>
            <p:sp>
              <p:nvSpPr>
                <p:cNvPr id="35" name="Google Shape;3417;p58">
                  <a:extLst>
                    <a:ext uri="{FF2B5EF4-FFF2-40B4-BE49-F238E27FC236}">
                      <a16:creationId xmlns:a16="http://schemas.microsoft.com/office/drawing/2014/main" id="{E3044F4D-1B6B-4715-9110-24968647DA23}"/>
                    </a:ext>
                  </a:extLst>
                </p:cNvPr>
                <p:cNvSpPr/>
                <p:nvPr/>
              </p:nvSpPr>
              <p:spPr>
                <a:xfrm>
                  <a:off x="-100954" y="1109371"/>
                  <a:ext cx="2007722" cy="909232"/>
                </a:xfrm>
                <a:prstGeom prst="rect">
                  <a:avLst/>
                </a:prstGeom>
                <a:noFill/>
                <a:ln>
                  <a:noFill/>
                </a:ln>
              </p:spPr>
              <p:txBody>
                <a:bodyPr spcFirstLastPara="1" wrap="square" lIns="91425" tIns="45700" rIns="91425" bIns="45700" anchor="t" anchorCtr="0">
                  <a:noAutofit/>
                </a:bodyPr>
                <a:lstStyle/>
                <a:p>
                  <a:pPr algn="ctr" eaLnBrk="1" hangingPunct="1">
                    <a:spcBef>
                      <a:spcPct val="0"/>
                    </a:spcBef>
                    <a:buFontTx/>
                    <a:buNone/>
                  </a:pPr>
                  <a:r>
                    <a:rPr lang="en-US" altLang="en-US" sz="1700" b="1" dirty="0">
                      <a:latin typeface="Constantia" pitchFamily="18" charset="0"/>
                    </a:rPr>
                    <a:t>Progress in project-based and inquiry-based learning</a:t>
                  </a:r>
                  <a:endParaRPr lang="en-IN" altLang="en-US" sz="1700" b="1" dirty="0">
                    <a:latin typeface="Constantia" pitchFamily="18" charset="0"/>
                  </a:endParaRPr>
                </a:p>
              </p:txBody>
            </p:sp>
            <p:grpSp>
              <p:nvGrpSpPr>
                <p:cNvPr id="10" name="Google Shape;3418;p58">
                  <a:extLst>
                    <a:ext uri="{FF2B5EF4-FFF2-40B4-BE49-F238E27FC236}">
                      <a16:creationId xmlns:a16="http://schemas.microsoft.com/office/drawing/2014/main" id="{24C279C7-1D56-4AC3-B0A5-AE544AD00FFC}"/>
                    </a:ext>
                  </a:extLst>
                </p:cNvPr>
                <p:cNvGrpSpPr/>
                <p:nvPr/>
              </p:nvGrpSpPr>
              <p:grpSpPr>
                <a:xfrm>
                  <a:off x="411782" y="0"/>
                  <a:ext cx="889001" cy="889000"/>
                  <a:chOff x="0" y="0"/>
                  <a:chExt cx="889000" cy="889000"/>
                </a:xfrm>
              </p:grpSpPr>
              <p:sp>
                <p:nvSpPr>
                  <p:cNvPr id="37" name="Google Shape;3419;p58">
                    <a:extLst>
                      <a:ext uri="{FF2B5EF4-FFF2-40B4-BE49-F238E27FC236}">
                        <a16:creationId xmlns:a16="http://schemas.microsoft.com/office/drawing/2014/main" id="{86AC366A-FDA2-44DC-A63F-B1A7C702BB2D}"/>
                      </a:ext>
                    </a:extLst>
                  </p:cNvPr>
                  <p:cNvSpPr/>
                  <p:nvPr/>
                </p:nvSpPr>
                <p:spPr>
                  <a:xfrm>
                    <a:off x="0" y="0"/>
                    <a:ext cx="889000" cy="8890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38" name="Google Shape;3420;p58">
                    <a:extLst>
                      <a:ext uri="{FF2B5EF4-FFF2-40B4-BE49-F238E27FC236}">
                        <a16:creationId xmlns:a16="http://schemas.microsoft.com/office/drawing/2014/main" id="{256A851F-7250-497E-8992-1729F6F14EF4}"/>
                      </a:ext>
                    </a:extLst>
                  </p:cNvPr>
                  <p:cNvSpPr/>
                  <p:nvPr/>
                </p:nvSpPr>
                <p:spPr>
                  <a:xfrm>
                    <a:off x="287817" y="251660"/>
                    <a:ext cx="313366" cy="385680"/>
                  </a:xfrm>
                  <a:custGeom>
                    <a:avLst/>
                    <a:gdLst/>
                    <a:ahLst/>
                    <a:cxnLst/>
                    <a:rect l="l" t="t"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grpSp>
          </p:grpSp>
          <p:grpSp>
            <p:nvGrpSpPr>
              <p:cNvPr id="11" name="Google Shape;3421;p58">
                <a:extLst>
                  <a:ext uri="{FF2B5EF4-FFF2-40B4-BE49-F238E27FC236}">
                    <a16:creationId xmlns:a16="http://schemas.microsoft.com/office/drawing/2014/main" id="{1321DE91-6C53-4C2A-BD33-CA2F0ADC58D6}"/>
                  </a:ext>
                </a:extLst>
              </p:cNvPr>
              <p:cNvGrpSpPr/>
              <p:nvPr/>
            </p:nvGrpSpPr>
            <p:grpSpPr>
              <a:xfrm>
                <a:off x="-42367" y="2644389"/>
                <a:ext cx="2157864" cy="2126505"/>
                <a:chOff x="-42367" y="0"/>
                <a:chExt cx="2157863" cy="2126503"/>
              </a:xfrm>
            </p:grpSpPr>
            <p:sp>
              <p:nvSpPr>
                <p:cNvPr id="31" name="Google Shape;3422;p58">
                  <a:extLst>
                    <a:ext uri="{FF2B5EF4-FFF2-40B4-BE49-F238E27FC236}">
                      <a16:creationId xmlns:a16="http://schemas.microsoft.com/office/drawing/2014/main" id="{C83A82E3-B5ED-40E2-B7D9-8F47285076EB}"/>
                    </a:ext>
                  </a:extLst>
                </p:cNvPr>
                <p:cNvSpPr/>
                <p:nvPr/>
              </p:nvSpPr>
              <p:spPr>
                <a:xfrm>
                  <a:off x="-42367" y="1217271"/>
                  <a:ext cx="2157863" cy="909232"/>
                </a:xfrm>
                <a:prstGeom prst="rect">
                  <a:avLst/>
                </a:prstGeom>
                <a:noFill/>
                <a:ln>
                  <a:noFill/>
                </a:ln>
              </p:spPr>
              <p:txBody>
                <a:bodyPr spcFirstLastPara="1" wrap="square" lIns="91425" tIns="45700" rIns="91425" bIns="45700" anchor="t" anchorCtr="0">
                  <a:noAutofit/>
                </a:bodyPr>
                <a:lstStyle/>
                <a:p>
                  <a:pPr marL="0" indent="0" algn="ctr">
                    <a:buNone/>
                    <a:defRPr/>
                  </a:pPr>
                  <a:r>
                    <a:rPr lang="en-IN" sz="1700" b="1" dirty="0">
                      <a:latin typeface="Constantia" pitchFamily="18" charset="0"/>
                    </a:rPr>
                    <a:t>Progress in cognitive, affective and psychomotor domains</a:t>
                  </a:r>
                </a:p>
              </p:txBody>
            </p:sp>
            <p:grpSp>
              <p:nvGrpSpPr>
                <p:cNvPr id="12" name="Google Shape;3423;p58">
                  <a:extLst>
                    <a:ext uri="{FF2B5EF4-FFF2-40B4-BE49-F238E27FC236}">
                      <a16:creationId xmlns:a16="http://schemas.microsoft.com/office/drawing/2014/main" id="{320FC530-2F54-4CD1-956E-B3FEC009ECBA}"/>
                    </a:ext>
                  </a:extLst>
                </p:cNvPr>
                <p:cNvGrpSpPr/>
                <p:nvPr/>
              </p:nvGrpSpPr>
              <p:grpSpPr>
                <a:xfrm>
                  <a:off x="411782" y="0"/>
                  <a:ext cx="889001" cy="889000"/>
                  <a:chOff x="0" y="0"/>
                  <a:chExt cx="889000" cy="889000"/>
                </a:xfrm>
              </p:grpSpPr>
              <p:sp>
                <p:nvSpPr>
                  <p:cNvPr id="33" name="Google Shape;3424;p58">
                    <a:extLst>
                      <a:ext uri="{FF2B5EF4-FFF2-40B4-BE49-F238E27FC236}">
                        <a16:creationId xmlns:a16="http://schemas.microsoft.com/office/drawing/2014/main" id="{2E84643D-557D-475B-AFFE-A478F66506CF}"/>
                      </a:ext>
                    </a:extLst>
                  </p:cNvPr>
                  <p:cNvSpPr/>
                  <p:nvPr/>
                </p:nvSpPr>
                <p:spPr>
                  <a:xfrm>
                    <a:off x="0" y="0"/>
                    <a:ext cx="889000" cy="889000"/>
                  </a:xfrm>
                  <a:prstGeom prst="ellipse">
                    <a:avLst/>
                  </a:prstGeom>
                  <a:solidFill>
                    <a:schemeClr val="accent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34" name="Google Shape;3425;p58">
                    <a:extLst>
                      <a:ext uri="{FF2B5EF4-FFF2-40B4-BE49-F238E27FC236}">
                        <a16:creationId xmlns:a16="http://schemas.microsoft.com/office/drawing/2014/main" id="{BFD44B2A-2D1D-4EA9-98D1-97AE80CEDAFB}"/>
                      </a:ext>
                    </a:extLst>
                  </p:cNvPr>
                  <p:cNvSpPr/>
                  <p:nvPr/>
                </p:nvSpPr>
                <p:spPr>
                  <a:xfrm>
                    <a:off x="254000" y="254000"/>
                    <a:ext cx="381000" cy="381000"/>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a:ln>
                    <a:noFill/>
                  </a:ln>
                </p:spPr>
                <p:txBody>
                  <a:bodyPr spcFirstLastPara="1" wrap="square" lIns="26775" tIns="26775" rIns="26775" bIns="26775" anchor="ctr"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grpSp>
          </p:grpSp>
          <p:grpSp>
            <p:nvGrpSpPr>
              <p:cNvPr id="13" name="Google Shape;3426;p58">
                <a:extLst>
                  <a:ext uri="{FF2B5EF4-FFF2-40B4-BE49-F238E27FC236}">
                    <a16:creationId xmlns:a16="http://schemas.microsoft.com/office/drawing/2014/main" id="{2F63CF29-5A1E-4FBB-A376-7EAC8E393629}"/>
                  </a:ext>
                </a:extLst>
              </p:cNvPr>
              <p:cNvGrpSpPr/>
              <p:nvPr/>
            </p:nvGrpSpPr>
            <p:grpSpPr>
              <a:xfrm>
                <a:off x="2120810" y="22843"/>
                <a:ext cx="2022619" cy="2002376"/>
                <a:chOff x="-100202" y="16233"/>
                <a:chExt cx="2022618" cy="2002375"/>
              </a:xfrm>
            </p:grpSpPr>
            <p:sp>
              <p:nvSpPr>
                <p:cNvPr id="27" name="Google Shape;3427;p58">
                  <a:extLst>
                    <a:ext uri="{FF2B5EF4-FFF2-40B4-BE49-F238E27FC236}">
                      <a16:creationId xmlns:a16="http://schemas.microsoft.com/office/drawing/2014/main" id="{5DBF82F4-9CF6-4E75-B1CF-E2556CCEF0BB}"/>
                    </a:ext>
                  </a:extLst>
                </p:cNvPr>
                <p:cNvSpPr/>
                <p:nvPr/>
              </p:nvSpPr>
              <p:spPr>
                <a:xfrm>
                  <a:off x="-100202" y="1109375"/>
                  <a:ext cx="2022618" cy="909233"/>
                </a:xfrm>
                <a:prstGeom prst="rect">
                  <a:avLst/>
                </a:prstGeom>
                <a:noFill/>
                <a:ln>
                  <a:noFill/>
                </a:ln>
              </p:spPr>
              <p:txBody>
                <a:bodyPr spcFirstLastPara="1" wrap="square" lIns="91425" tIns="45700" rIns="91425" bIns="45700" anchor="t" anchorCtr="0">
                  <a:noAutofit/>
                </a:bodyPr>
                <a:lstStyle/>
                <a:p>
                  <a:pPr algn="ctr" eaLnBrk="1" hangingPunct="1">
                    <a:spcBef>
                      <a:spcPct val="0"/>
                    </a:spcBef>
                    <a:buFontTx/>
                    <a:buNone/>
                  </a:pPr>
                  <a:r>
                    <a:rPr lang="en-US" altLang="en-US" sz="1700" b="1" dirty="0">
                      <a:latin typeface="Constantia" pitchFamily="18" charset="0"/>
                    </a:rPr>
                    <a:t>Quizzes, role plays, group work, portfolio, etc.</a:t>
                  </a:r>
                  <a:endParaRPr lang="en-IN" altLang="en-US" sz="1700" b="1" dirty="0">
                    <a:latin typeface="Constantia" pitchFamily="18" charset="0"/>
                  </a:endParaRPr>
                </a:p>
              </p:txBody>
            </p:sp>
            <p:grpSp>
              <p:nvGrpSpPr>
                <p:cNvPr id="14" name="Google Shape;3428;p58">
                  <a:extLst>
                    <a:ext uri="{FF2B5EF4-FFF2-40B4-BE49-F238E27FC236}">
                      <a16:creationId xmlns:a16="http://schemas.microsoft.com/office/drawing/2014/main" id="{65112852-BE36-4FB1-B839-86973F69A787}"/>
                    </a:ext>
                  </a:extLst>
                </p:cNvPr>
                <p:cNvGrpSpPr/>
                <p:nvPr/>
              </p:nvGrpSpPr>
              <p:grpSpPr>
                <a:xfrm>
                  <a:off x="402225" y="16233"/>
                  <a:ext cx="889001" cy="889000"/>
                  <a:chOff x="-9557" y="16233"/>
                  <a:chExt cx="889000" cy="889000"/>
                </a:xfrm>
              </p:grpSpPr>
              <p:sp>
                <p:nvSpPr>
                  <p:cNvPr id="29" name="Google Shape;3429;p58">
                    <a:extLst>
                      <a:ext uri="{FF2B5EF4-FFF2-40B4-BE49-F238E27FC236}">
                        <a16:creationId xmlns:a16="http://schemas.microsoft.com/office/drawing/2014/main" id="{FBA8B0F8-1ED3-4233-9CBB-F544AA38AC5A}"/>
                      </a:ext>
                    </a:extLst>
                  </p:cNvPr>
                  <p:cNvSpPr/>
                  <p:nvPr/>
                </p:nvSpPr>
                <p:spPr>
                  <a:xfrm>
                    <a:off x="-9557" y="16233"/>
                    <a:ext cx="889000" cy="889000"/>
                  </a:xfrm>
                  <a:prstGeom prst="ellipse">
                    <a:avLst/>
                  </a:pr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dirty="0">
                      <a:solidFill>
                        <a:schemeClr val="dk1"/>
                      </a:solidFill>
                      <a:latin typeface="Gill Sans MT" panose="020B0502020104020203" pitchFamily="34" charset="0"/>
                      <a:ea typeface="Cabin"/>
                      <a:cs typeface="Cabin"/>
                      <a:sym typeface="Cabin"/>
                    </a:endParaRPr>
                  </a:p>
                </p:txBody>
              </p:sp>
              <p:sp>
                <p:nvSpPr>
                  <p:cNvPr id="30" name="Google Shape;3430;p58">
                    <a:extLst>
                      <a:ext uri="{FF2B5EF4-FFF2-40B4-BE49-F238E27FC236}">
                        <a16:creationId xmlns:a16="http://schemas.microsoft.com/office/drawing/2014/main" id="{02842742-7E91-40F1-BCFC-02255D7D7E38}"/>
                      </a:ext>
                    </a:extLst>
                  </p:cNvPr>
                  <p:cNvSpPr/>
                  <p:nvPr/>
                </p:nvSpPr>
                <p:spPr>
                  <a:xfrm>
                    <a:off x="329070" y="183338"/>
                    <a:ext cx="230859" cy="509479"/>
                  </a:xfrm>
                  <a:custGeom>
                    <a:avLst/>
                    <a:gdLst/>
                    <a:ahLst/>
                    <a:cxnLst/>
                    <a:rect l="l" t="t" r="r" b="b"/>
                    <a:pathLst>
                      <a:path w="21600" h="21600" extrusionOk="0">
                        <a:moveTo>
                          <a:pt x="19100" y="18466"/>
                        </a:moveTo>
                        <a:lnTo>
                          <a:pt x="2500" y="18466"/>
                        </a:lnTo>
                        <a:lnTo>
                          <a:pt x="2500" y="3136"/>
                        </a:lnTo>
                        <a:lnTo>
                          <a:pt x="19100" y="3136"/>
                        </a:lnTo>
                        <a:cubicBezTo>
                          <a:pt x="19100" y="3136"/>
                          <a:pt x="19100" y="18466"/>
                          <a:pt x="19100" y="18466"/>
                        </a:cubicBezTo>
                        <a:close/>
                        <a:moveTo>
                          <a:pt x="10853" y="20779"/>
                        </a:moveTo>
                        <a:cubicBezTo>
                          <a:pt x="10002" y="20779"/>
                          <a:pt x="9310" y="20457"/>
                          <a:pt x="9310" y="20058"/>
                        </a:cubicBezTo>
                        <a:cubicBezTo>
                          <a:pt x="9310" y="19659"/>
                          <a:pt x="10002" y="19337"/>
                          <a:pt x="10853" y="19337"/>
                        </a:cubicBezTo>
                        <a:cubicBezTo>
                          <a:pt x="11704" y="19337"/>
                          <a:pt x="12396" y="19659"/>
                          <a:pt x="12396" y="20058"/>
                        </a:cubicBezTo>
                        <a:cubicBezTo>
                          <a:pt x="12396" y="20457"/>
                          <a:pt x="11704" y="20779"/>
                          <a:pt x="10853" y="20779"/>
                        </a:cubicBezTo>
                        <a:close/>
                        <a:moveTo>
                          <a:pt x="17876" y="0"/>
                        </a:moveTo>
                        <a:lnTo>
                          <a:pt x="3724" y="0"/>
                        </a:lnTo>
                        <a:cubicBezTo>
                          <a:pt x="1664" y="0"/>
                          <a:pt x="0" y="780"/>
                          <a:pt x="0" y="1741"/>
                        </a:cubicBezTo>
                        <a:lnTo>
                          <a:pt x="0" y="19859"/>
                        </a:lnTo>
                        <a:cubicBezTo>
                          <a:pt x="0" y="20820"/>
                          <a:pt x="1664" y="21600"/>
                          <a:pt x="3724" y="21600"/>
                        </a:cubicBezTo>
                        <a:lnTo>
                          <a:pt x="17876" y="21600"/>
                        </a:lnTo>
                        <a:cubicBezTo>
                          <a:pt x="19931" y="21600"/>
                          <a:pt x="21600" y="20820"/>
                          <a:pt x="21600" y="19859"/>
                        </a:cubicBezTo>
                        <a:lnTo>
                          <a:pt x="21600" y="1741"/>
                        </a:lnTo>
                        <a:cubicBezTo>
                          <a:pt x="21600" y="780"/>
                          <a:pt x="19931" y="0"/>
                          <a:pt x="17876" y="0"/>
                        </a:cubicBezTo>
                        <a:close/>
                      </a:path>
                    </a:pathLst>
                  </a:custGeom>
                  <a:solidFill>
                    <a:srgbClr val="FFFFFF"/>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grpSp>
          </p:grpSp>
          <p:grpSp>
            <p:nvGrpSpPr>
              <p:cNvPr id="16" name="Google Shape;3431;p58">
                <a:extLst>
                  <a:ext uri="{FF2B5EF4-FFF2-40B4-BE49-F238E27FC236}">
                    <a16:creationId xmlns:a16="http://schemas.microsoft.com/office/drawing/2014/main" id="{54E492B6-FB8E-47BA-BE74-C93BCB9219B8}"/>
                  </a:ext>
                </a:extLst>
              </p:cNvPr>
              <p:cNvGrpSpPr/>
              <p:nvPr/>
            </p:nvGrpSpPr>
            <p:grpSpPr>
              <a:xfrm>
                <a:off x="4324615" y="2644389"/>
                <a:ext cx="2022620" cy="2031092"/>
                <a:chOff x="-117408" y="0"/>
                <a:chExt cx="2022619" cy="2031090"/>
              </a:xfrm>
            </p:grpSpPr>
            <p:sp>
              <p:nvSpPr>
                <p:cNvPr id="23" name="Google Shape;3432;p58">
                  <a:extLst>
                    <a:ext uri="{FF2B5EF4-FFF2-40B4-BE49-F238E27FC236}">
                      <a16:creationId xmlns:a16="http://schemas.microsoft.com/office/drawing/2014/main" id="{9829FC51-A530-48AC-BCDC-F27ECA97333D}"/>
                    </a:ext>
                  </a:extLst>
                </p:cNvPr>
                <p:cNvSpPr/>
                <p:nvPr/>
              </p:nvSpPr>
              <p:spPr>
                <a:xfrm>
                  <a:off x="-117408" y="1121857"/>
                  <a:ext cx="2022619" cy="909233"/>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0000"/>
                    </a:buClr>
                    <a:buSzPts val="1200"/>
                    <a:buFont typeface="Arial"/>
                    <a:buNone/>
                  </a:pPr>
                  <a:r>
                    <a:rPr lang="en-US" sz="1700" b="1" i="0" u="none" strike="noStrike" cap="none" dirty="0">
                      <a:latin typeface="Constantia" pitchFamily="18" charset="0"/>
                      <a:ea typeface="Cabin"/>
                      <a:cs typeface="Cabin"/>
                      <a:sym typeface="Cabin"/>
                    </a:rPr>
                    <a:t>Teacher Assessment</a:t>
                  </a:r>
                  <a:endParaRPr lang="en-US" sz="1700" b="1" i="0" u="none" strike="noStrike" cap="none" dirty="0">
                    <a:latin typeface="Constantia" pitchFamily="18" charset="0"/>
                    <a:ea typeface="Arial"/>
                    <a:cs typeface="Arial"/>
                    <a:sym typeface="Arial"/>
                  </a:endParaRPr>
                </a:p>
              </p:txBody>
            </p:sp>
            <p:grpSp>
              <p:nvGrpSpPr>
                <p:cNvPr id="20" name="Google Shape;3433;p58">
                  <a:extLst>
                    <a:ext uri="{FF2B5EF4-FFF2-40B4-BE49-F238E27FC236}">
                      <a16:creationId xmlns:a16="http://schemas.microsoft.com/office/drawing/2014/main" id="{1DADD9FF-83FA-4CB5-8680-E3892B570A5E}"/>
                    </a:ext>
                  </a:extLst>
                </p:cNvPr>
                <p:cNvGrpSpPr/>
                <p:nvPr/>
              </p:nvGrpSpPr>
              <p:grpSpPr>
                <a:xfrm>
                  <a:off x="411782" y="0"/>
                  <a:ext cx="889001" cy="889000"/>
                  <a:chOff x="0" y="0"/>
                  <a:chExt cx="889000" cy="889000"/>
                </a:xfrm>
              </p:grpSpPr>
              <p:sp>
                <p:nvSpPr>
                  <p:cNvPr id="25" name="Google Shape;3434;p58">
                    <a:extLst>
                      <a:ext uri="{FF2B5EF4-FFF2-40B4-BE49-F238E27FC236}">
                        <a16:creationId xmlns:a16="http://schemas.microsoft.com/office/drawing/2014/main" id="{632EF8BA-5B54-4E96-816A-EACBACD4B8D5}"/>
                      </a:ext>
                    </a:extLst>
                  </p:cNvPr>
                  <p:cNvSpPr/>
                  <p:nvPr/>
                </p:nvSpPr>
                <p:spPr>
                  <a:xfrm>
                    <a:off x="0" y="0"/>
                    <a:ext cx="889000" cy="889000"/>
                  </a:xfrm>
                  <a:prstGeom prst="ellipse">
                    <a:avLst/>
                  </a:prstGeom>
                  <a:ln/>
                </p:spPr>
                <p:style>
                  <a:lnRef idx="0">
                    <a:schemeClr val="accent2"/>
                  </a:lnRef>
                  <a:fillRef idx="3">
                    <a:schemeClr val="accent2"/>
                  </a:fillRef>
                  <a:effectRef idx="3">
                    <a:schemeClr val="accent2"/>
                  </a:effectRef>
                  <a:fontRef idx="minor">
                    <a:schemeClr val="lt1"/>
                  </a:fontRef>
                </p:style>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26" name="Google Shape;3435;p58">
                    <a:extLst>
                      <a:ext uri="{FF2B5EF4-FFF2-40B4-BE49-F238E27FC236}">
                        <a16:creationId xmlns:a16="http://schemas.microsoft.com/office/drawing/2014/main" id="{83079F3E-FD7A-4AEA-B033-888E2B6E7D59}"/>
                      </a:ext>
                    </a:extLst>
                  </p:cNvPr>
                  <p:cNvSpPr/>
                  <p:nvPr/>
                </p:nvSpPr>
                <p:spPr>
                  <a:xfrm>
                    <a:off x="258464" y="274710"/>
                    <a:ext cx="372072" cy="339580"/>
                  </a:xfrm>
                  <a:custGeom>
                    <a:avLst/>
                    <a:gdLst/>
                    <a:ahLst/>
                    <a:cxnLst/>
                    <a:rect l="l" t="t" r="r" b="b"/>
                    <a:pathLst>
                      <a:path w="21077" h="21291" extrusionOk="0">
                        <a:moveTo>
                          <a:pt x="10681" y="21291"/>
                        </a:moveTo>
                        <a:cubicBezTo>
                          <a:pt x="10233" y="21291"/>
                          <a:pt x="9795" y="21121"/>
                          <a:pt x="9441" y="20803"/>
                        </a:cubicBezTo>
                        <a:lnTo>
                          <a:pt x="725" y="12955"/>
                        </a:lnTo>
                        <a:cubicBezTo>
                          <a:pt x="-117" y="12197"/>
                          <a:pt x="-244" y="10828"/>
                          <a:pt x="441" y="9895"/>
                        </a:cubicBezTo>
                        <a:cubicBezTo>
                          <a:pt x="1126" y="8965"/>
                          <a:pt x="2364" y="8824"/>
                          <a:pt x="3204" y="9581"/>
                        </a:cubicBezTo>
                        <a:lnTo>
                          <a:pt x="10095" y="15786"/>
                        </a:lnTo>
                        <a:lnTo>
                          <a:pt x="17391" y="1126"/>
                        </a:lnTo>
                        <a:cubicBezTo>
                          <a:pt x="17915" y="73"/>
                          <a:pt x="19111" y="-309"/>
                          <a:pt x="20059" y="271"/>
                        </a:cubicBezTo>
                        <a:cubicBezTo>
                          <a:pt x="21010" y="850"/>
                          <a:pt x="21356" y="2172"/>
                          <a:pt x="20832" y="3224"/>
                        </a:cubicBezTo>
                        <a:lnTo>
                          <a:pt x="12402" y="20166"/>
                        </a:lnTo>
                        <a:cubicBezTo>
                          <a:pt x="12121" y="20730"/>
                          <a:pt x="11628" y="21128"/>
                          <a:pt x="11056" y="21251"/>
                        </a:cubicBezTo>
                        <a:cubicBezTo>
                          <a:pt x="10932" y="21277"/>
                          <a:pt x="10806" y="21291"/>
                          <a:pt x="10681" y="21291"/>
                        </a:cubicBezTo>
                        <a:close/>
                      </a:path>
                    </a:pathLst>
                  </a:custGeom>
                  <a:solidFill>
                    <a:srgbClr val="FFFFFF"/>
                  </a:solidFill>
                  <a:ln>
                    <a:noFill/>
                  </a:ln>
                </p:spPr>
                <p:txBody>
                  <a:bodyPr spcFirstLastPara="1" wrap="square" lIns="26775" tIns="26775" rIns="26775" bIns="26775" anchor="ctr" anchorCtr="0">
                    <a:noAutofit/>
                  </a:bodyPr>
                  <a:lstStyle/>
                  <a:p>
                    <a:pPr marL="0" marR="0" lvl="0" indent="0" algn="l" rtl="0">
                      <a:lnSpc>
                        <a:spcPct val="100000"/>
                      </a:lnSpc>
                      <a:spcBef>
                        <a:spcPts val="0"/>
                      </a:spcBef>
                      <a:spcAft>
                        <a:spcPts val="0"/>
                      </a:spcAft>
                      <a:buClr>
                        <a:srgbClr val="000000"/>
                      </a:buClr>
                      <a:buSzPts val="2109"/>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grpSp>
          </p:grpSp>
          <p:grpSp>
            <p:nvGrpSpPr>
              <p:cNvPr id="24" name="Google Shape;3436;p58">
                <a:extLst>
                  <a:ext uri="{FF2B5EF4-FFF2-40B4-BE49-F238E27FC236}">
                    <a16:creationId xmlns:a16="http://schemas.microsoft.com/office/drawing/2014/main" id="{82D78ABC-87B5-4E47-96F4-4548A731D5F0}"/>
                  </a:ext>
                </a:extLst>
              </p:cNvPr>
              <p:cNvGrpSpPr/>
              <p:nvPr/>
            </p:nvGrpSpPr>
            <p:grpSpPr>
              <a:xfrm>
                <a:off x="4341825" y="0"/>
                <a:ext cx="2022619" cy="1762020"/>
                <a:chOff x="-100198" y="0"/>
                <a:chExt cx="2022618" cy="1762019"/>
              </a:xfrm>
            </p:grpSpPr>
            <p:sp>
              <p:nvSpPr>
                <p:cNvPr id="19" name="Google Shape;3437;p58">
                  <a:extLst>
                    <a:ext uri="{FF2B5EF4-FFF2-40B4-BE49-F238E27FC236}">
                      <a16:creationId xmlns:a16="http://schemas.microsoft.com/office/drawing/2014/main" id="{5E87BD90-7816-4152-944B-437129260BD4}"/>
                    </a:ext>
                  </a:extLst>
                </p:cNvPr>
                <p:cNvSpPr/>
                <p:nvPr/>
              </p:nvSpPr>
              <p:spPr>
                <a:xfrm>
                  <a:off x="-100198" y="1115985"/>
                  <a:ext cx="2022618" cy="646034"/>
                </a:xfrm>
                <a:prstGeom prst="rect">
                  <a:avLst/>
                </a:prstGeom>
                <a:noFill/>
                <a:ln>
                  <a:noFill/>
                </a:ln>
              </p:spPr>
              <p:txBody>
                <a:bodyPr spcFirstLastPara="1" wrap="square" lIns="91425" tIns="45700" rIns="91425" bIns="45700" anchor="t" anchorCtr="0">
                  <a:noAutofit/>
                </a:bodyPr>
                <a:lstStyle/>
                <a:p>
                  <a:pPr marL="0" indent="0" algn="ctr">
                    <a:lnSpc>
                      <a:spcPct val="110000"/>
                    </a:lnSpc>
                    <a:spcBef>
                      <a:spcPts val="0"/>
                    </a:spcBef>
                    <a:buClr>
                      <a:srgbClr val="000000"/>
                    </a:buClr>
                    <a:buSzPts val="1200"/>
                    <a:buNone/>
                  </a:pPr>
                  <a:r>
                    <a:rPr lang="en-IN" altLang="en-US" sz="1700" b="1" dirty="0">
                      <a:latin typeface="Constantia" pitchFamily="18" charset="0"/>
                    </a:rPr>
                    <a:t>Self-assessment and peer assessment</a:t>
                  </a:r>
                </a:p>
              </p:txBody>
            </p:sp>
            <p:grpSp>
              <p:nvGrpSpPr>
                <p:cNvPr id="28" name="Google Shape;3438;p58">
                  <a:extLst>
                    <a:ext uri="{FF2B5EF4-FFF2-40B4-BE49-F238E27FC236}">
                      <a16:creationId xmlns:a16="http://schemas.microsoft.com/office/drawing/2014/main" id="{D0C8F799-F4A8-4231-BBCA-424FBD7594A3}"/>
                    </a:ext>
                  </a:extLst>
                </p:cNvPr>
                <p:cNvGrpSpPr/>
                <p:nvPr/>
              </p:nvGrpSpPr>
              <p:grpSpPr>
                <a:xfrm>
                  <a:off x="348282" y="0"/>
                  <a:ext cx="889001" cy="889000"/>
                  <a:chOff x="0" y="0"/>
                  <a:chExt cx="889000" cy="889000"/>
                </a:xfrm>
              </p:grpSpPr>
              <p:sp>
                <p:nvSpPr>
                  <p:cNvPr id="21" name="Google Shape;3439;p58">
                    <a:extLst>
                      <a:ext uri="{FF2B5EF4-FFF2-40B4-BE49-F238E27FC236}">
                        <a16:creationId xmlns:a16="http://schemas.microsoft.com/office/drawing/2014/main" id="{10CC04A2-F9F4-4665-B5EC-FAFC8CC1E6C8}"/>
                      </a:ext>
                    </a:extLst>
                  </p:cNvPr>
                  <p:cNvSpPr/>
                  <p:nvPr/>
                </p:nvSpPr>
                <p:spPr>
                  <a:xfrm>
                    <a:off x="0" y="0"/>
                    <a:ext cx="889000" cy="889000"/>
                  </a:xfrm>
                  <a:prstGeom prst="ellipse">
                    <a:avLst/>
                  </a:prstGeom>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22" name="Google Shape;3440;p58">
                    <a:extLst>
                      <a:ext uri="{FF2B5EF4-FFF2-40B4-BE49-F238E27FC236}">
                        <a16:creationId xmlns:a16="http://schemas.microsoft.com/office/drawing/2014/main" id="{B0F30BF2-AEC2-4518-9554-6BB786D42D8D}"/>
                      </a:ext>
                    </a:extLst>
                  </p:cNvPr>
                  <p:cNvSpPr/>
                  <p:nvPr/>
                </p:nvSpPr>
                <p:spPr>
                  <a:xfrm>
                    <a:off x="219261" y="233466"/>
                    <a:ext cx="450477" cy="465962"/>
                  </a:xfrm>
                  <a:custGeom>
                    <a:avLst/>
                    <a:gdLst/>
                    <a:ahLst/>
                    <a:cxnLst/>
                    <a:rect l="l" t="t"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a:ln>
                    <a:noFill/>
                  </a:ln>
                </p:spPr>
                <p:txBody>
                  <a:bodyPr spcFirstLastPara="1" wrap="square" lIns="26775" tIns="26775" rIns="26775" bIns="26775" anchor="b"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grpSp>
          </p:grpSp>
          <p:grpSp>
            <p:nvGrpSpPr>
              <p:cNvPr id="32" name="Google Shape;3441;p58">
                <a:extLst>
                  <a:ext uri="{FF2B5EF4-FFF2-40B4-BE49-F238E27FC236}">
                    <a16:creationId xmlns:a16="http://schemas.microsoft.com/office/drawing/2014/main" id="{6FBF94A7-4619-4F24-BBDF-34C85FF88757}"/>
                  </a:ext>
                </a:extLst>
              </p:cNvPr>
              <p:cNvGrpSpPr/>
              <p:nvPr/>
            </p:nvGrpSpPr>
            <p:grpSpPr>
              <a:xfrm>
                <a:off x="1950623" y="2644389"/>
                <a:ext cx="2298733" cy="1679208"/>
                <a:chOff x="-235540" y="0"/>
                <a:chExt cx="2298732" cy="1679206"/>
              </a:xfrm>
            </p:grpSpPr>
            <p:sp>
              <p:nvSpPr>
                <p:cNvPr id="15" name="Google Shape;3442;p58">
                  <a:extLst>
                    <a:ext uri="{FF2B5EF4-FFF2-40B4-BE49-F238E27FC236}">
                      <a16:creationId xmlns:a16="http://schemas.microsoft.com/office/drawing/2014/main" id="{7D135FC3-353B-4C3C-9291-C7354C7F4DCD}"/>
                    </a:ext>
                  </a:extLst>
                </p:cNvPr>
                <p:cNvSpPr/>
                <p:nvPr/>
              </p:nvSpPr>
              <p:spPr>
                <a:xfrm>
                  <a:off x="-235540" y="1033174"/>
                  <a:ext cx="2298732" cy="646032"/>
                </a:xfrm>
                <a:prstGeom prst="rect">
                  <a:avLst/>
                </a:prstGeom>
                <a:noFill/>
                <a:ln>
                  <a:noFill/>
                </a:ln>
              </p:spPr>
              <p:txBody>
                <a:bodyPr spcFirstLastPara="1" wrap="square" lIns="91425" tIns="45700" rIns="91425" bIns="45700" anchor="t" anchorCtr="0">
                  <a:noAutofit/>
                </a:bodyPr>
                <a:lstStyle/>
                <a:p>
                  <a:pPr marL="0" lvl="0" indent="0" algn="ctr">
                    <a:lnSpc>
                      <a:spcPct val="110000"/>
                    </a:lnSpc>
                    <a:spcBef>
                      <a:spcPts val="0"/>
                    </a:spcBef>
                    <a:buClr>
                      <a:srgbClr val="000000"/>
                    </a:buClr>
                    <a:buSzPts val="1200"/>
                    <a:buNone/>
                  </a:pPr>
                  <a:r>
                    <a:rPr lang="en-US" sz="1700" b="1" i="0" u="none" strike="noStrike" cap="none" dirty="0">
                      <a:latin typeface="Constantia" pitchFamily="18" charset="0"/>
                      <a:ea typeface="Cabin"/>
                      <a:cs typeface="Cabin"/>
                      <a:sym typeface="Cabin"/>
                    </a:rPr>
                    <a:t>Interactive questionnaires for Parents, Teachers &amp; students</a:t>
                  </a:r>
                  <a:endParaRPr lang="en-US" sz="1700" b="0" i="0" u="none" strike="noStrike" cap="none" dirty="0">
                    <a:latin typeface="Constantia" pitchFamily="18" charset="0"/>
                    <a:ea typeface="Arial"/>
                    <a:cs typeface="Arial"/>
                    <a:sym typeface="Arial"/>
                  </a:endParaRPr>
                </a:p>
              </p:txBody>
            </p:sp>
            <p:grpSp>
              <p:nvGrpSpPr>
                <p:cNvPr id="36" name="Google Shape;3443;p58">
                  <a:extLst>
                    <a:ext uri="{FF2B5EF4-FFF2-40B4-BE49-F238E27FC236}">
                      <a16:creationId xmlns:a16="http://schemas.microsoft.com/office/drawing/2014/main" id="{4E4DB67E-B3FD-483E-ACC1-E9B20B0159EA}"/>
                    </a:ext>
                  </a:extLst>
                </p:cNvPr>
                <p:cNvGrpSpPr/>
                <p:nvPr/>
              </p:nvGrpSpPr>
              <p:grpSpPr>
                <a:xfrm>
                  <a:off x="383131" y="0"/>
                  <a:ext cx="889001" cy="889000"/>
                  <a:chOff x="0" y="0"/>
                  <a:chExt cx="889000" cy="889000"/>
                </a:xfrm>
              </p:grpSpPr>
              <p:sp>
                <p:nvSpPr>
                  <p:cNvPr id="17" name="Google Shape;3444;p58">
                    <a:extLst>
                      <a:ext uri="{FF2B5EF4-FFF2-40B4-BE49-F238E27FC236}">
                        <a16:creationId xmlns:a16="http://schemas.microsoft.com/office/drawing/2014/main" id="{CBF6E0FA-57FF-4087-9814-517BE765E4A7}"/>
                      </a:ext>
                    </a:extLst>
                  </p:cNvPr>
                  <p:cNvSpPr/>
                  <p:nvPr/>
                </p:nvSpPr>
                <p:spPr>
                  <a:xfrm>
                    <a:off x="0" y="0"/>
                    <a:ext cx="889000" cy="889000"/>
                  </a:xfrm>
                  <a:prstGeom prst="ellipse">
                    <a:avLst/>
                  </a:prstGeom>
                  <a:ln/>
                </p:spPr>
                <p:style>
                  <a:lnRef idx="1">
                    <a:schemeClr val="accent4"/>
                  </a:lnRef>
                  <a:fillRef idx="3">
                    <a:schemeClr val="accent4"/>
                  </a:fillRef>
                  <a:effectRef idx="2">
                    <a:schemeClr val="accent4"/>
                  </a:effectRef>
                  <a:fontRef idx="minor">
                    <a:schemeClr val="lt1"/>
                  </a:fontRef>
                </p:style>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sp>
                <p:nvSpPr>
                  <p:cNvPr id="18" name="Google Shape;3445;p58">
                    <a:extLst>
                      <a:ext uri="{FF2B5EF4-FFF2-40B4-BE49-F238E27FC236}">
                        <a16:creationId xmlns:a16="http://schemas.microsoft.com/office/drawing/2014/main" id="{C1483898-ACE8-45C7-8C04-99100FE78E1D}"/>
                      </a:ext>
                    </a:extLst>
                  </p:cNvPr>
                  <p:cNvSpPr/>
                  <p:nvPr/>
                </p:nvSpPr>
                <p:spPr>
                  <a:xfrm>
                    <a:off x="213817" y="232681"/>
                    <a:ext cx="461366" cy="381609"/>
                  </a:xfrm>
                  <a:custGeom>
                    <a:avLst/>
                    <a:gdLst/>
                    <a:ahLst/>
                    <a:cxnLst/>
                    <a:rect l="l" t="t" r="r" b="b"/>
                    <a:pathLst>
                      <a:path w="21600" h="21600" extrusionOk="0">
                        <a:moveTo>
                          <a:pt x="10527" y="0"/>
                        </a:moveTo>
                        <a:lnTo>
                          <a:pt x="7999" y="3056"/>
                        </a:lnTo>
                        <a:lnTo>
                          <a:pt x="9005" y="3056"/>
                        </a:lnTo>
                        <a:lnTo>
                          <a:pt x="9005" y="14359"/>
                        </a:lnTo>
                        <a:lnTo>
                          <a:pt x="12035" y="14359"/>
                        </a:lnTo>
                        <a:lnTo>
                          <a:pt x="12035" y="3056"/>
                        </a:lnTo>
                        <a:lnTo>
                          <a:pt x="13040" y="3056"/>
                        </a:lnTo>
                        <a:lnTo>
                          <a:pt x="10527" y="0"/>
                        </a:lnTo>
                        <a:close/>
                        <a:moveTo>
                          <a:pt x="13213" y="4393"/>
                        </a:moveTo>
                        <a:lnTo>
                          <a:pt x="13213" y="15731"/>
                        </a:lnTo>
                        <a:lnTo>
                          <a:pt x="7827" y="15731"/>
                        </a:lnTo>
                        <a:lnTo>
                          <a:pt x="7827" y="6633"/>
                        </a:lnTo>
                        <a:cubicBezTo>
                          <a:pt x="7561" y="6556"/>
                          <a:pt x="7280" y="6511"/>
                          <a:pt x="6994" y="6511"/>
                        </a:cubicBezTo>
                        <a:cubicBezTo>
                          <a:pt x="5270" y="6511"/>
                          <a:pt x="3827" y="7998"/>
                          <a:pt x="3504" y="9967"/>
                        </a:cubicBezTo>
                        <a:cubicBezTo>
                          <a:pt x="1473" y="10697"/>
                          <a:pt x="0" y="12953"/>
                          <a:pt x="0" y="15644"/>
                        </a:cubicBezTo>
                        <a:cubicBezTo>
                          <a:pt x="0" y="18925"/>
                          <a:pt x="2195" y="21600"/>
                          <a:pt x="4912" y="21600"/>
                        </a:cubicBezTo>
                        <a:lnTo>
                          <a:pt x="16674" y="21600"/>
                        </a:lnTo>
                        <a:cubicBezTo>
                          <a:pt x="19390" y="21600"/>
                          <a:pt x="21600" y="18925"/>
                          <a:pt x="21600" y="15644"/>
                        </a:cubicBezTo>
                        <a:cubicBezTo>
                          <a:pt x="21600" y="12904"/>
                          <a:pt x="20056" y="10600"/>
                          <a:pt x="17966" y="9914"/>
                        </a:cubicBezTo>
                        <a:cubicBezTo>
                          <a:pt x="17531" y="7031"/>
                          <a:pt x="15610" y="4885"/>
                          <a:pt x="13213" y="4393"/>
                        </a:cubicBezTo>
                        <a:close/>
                      </a:path>
                    </a:pathLst>
                  </a:custGeom>
                  <a:solidFill>
                    <a:srgbClr val="FFFFFF"/>
                  </a:solidFill>
                  <a:ln>
                    <a:noFill/>
                  </a:ln>
                </p:spPr>
                <p:txBody>
                  <a:bodyPr spcFirstLastPara="1" wrap="square" lIns="26775" tIns="26775" rIns="26775" bIns="26775" anchor="ctr" anchorCtr="0">
                    <a:noAutofit/>
                  </a:bodyPr>
                  <a:lstStyle/>
                  <a:p>
                    <a:pPr marL="0" marR="0" lvl="0" indent="0" algn="l" rtl="0">
                      <a:lnSpc>
                        <a:spcPct val="100000"/>
                      </a:lnSpc>
                      <a:spcBef>
                        <a:spcPts val="0"/>
                      </a:spcBef>
                      <a:spcAft>
                        <a:spcPts val="0"/>
                      </a:spcAft>
                      <a:buClr>
                        <a:srgbClr val="000000"/>
                      </a:buClr>
                      <a:buSzPts val="1266"/>
                      <a:buFont typeface="Arial"/>
                      <a:buNone/>
                    </a:pPr>
                    <a:endParaRPr b="0" i="0" u="none" strike="noStrike" cap="none">
                      <a:solidFill>
                        <a:schemeClr val="dk1"/>
                      </a:solidFill>
                      <a:latin typeface="Gill Sans MT" panose="020B0502020104020203" pitchFamily="34" charset="0"/>
                      <a:ea typeface="Cabin"/>
                      <a:cs typeface="Cabin"/>
                      <a:sym typeface="Cabin"/>
                    </a:endParaRPr>
                  </a:p>
                </p:txBody>
              </p:sp>
            </p:grpSp>
          </p:grpSp>
        </p:grpSp>
      </p:grpSp>
      <p:sp>
        <p:nvSpPr>
          <p:cNvPr id="44" name="Rectangle 43">
            <a:extLst>
              <a:ext uri="{FF2B5EF4-FFF2-40B4-BE49-F238E27FC236}">
                <a16:creationId xmlns:a16="http://schemas.microsoft.com/office/drawing/2014/main" id="{AF3CE236-1092-4228-ACEA-1872D34D9547}"/>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
        <p:nvSpPr>
          <p:cNvPr id="46" name="Google Shape;3413;p58">
            <a:extLst>
              <a:ext uri="{FF2B5EF4-FFF2-40B4-BE49-F238E27FC236}">
                <a16:creationId xmlns:a16="http://schemas.microsoft.com/office/drawing/2014/main" id="{464C3CE0-6390-40A6-B5B5-27C6768287C9}"/>
              </a:ext>
            </a:extLst>
          </p:cNvPr>
          <p:cNvSpPr/>
          <p:nvPr/>
        </p:nvSpPr>
        <p:spPr>
          <a:xfrm>
            <a:off x="322708" y="4035833"/>
            <a:ext cx="4884994" cy="3872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2200" b="0" i="0" u="none" strike="noStrike" cap="none" dirty="0">
              <a:latin typeface="Gill Sans MT" panose="020B0502020104020203" pitchFamily="34" charset="0"/>
              <a:ea typeface="Arial"/>
              <a:cs typeface="Arial"/>
              <a:sym typeface="Arial"/>
            </a:endParaRPr>
          </a:p>
        </p:txBody>
      </p:sp>
      <p:sp>
        <p:nvSpPr>
          <p:cNvPr id="47" name="Rectangle 46"/>
          <p:cNvSpPr/>
          <p:nvPr/>
        </p:nvSpPr>
        <p:spPr>
          <a:xfrm>
            <a:off x="294969" y="3893263"/>
            <a:ext cx="4955458" cy="2746906"/>
          </a:xfrm>
          <a:prstGeom prst="rect">
            <a:avLst/>
          </a:prstGeom>
        </p:spPr>
        <p:txBody>
          <a:bodyPr wrap="square">
            <a:spAutoFit/>
          </a:bodyPr>
          <a:lstStyle/>
          <a:p>
            <a:r>
              <a:rPr lang="en-US" b="1" dirty="0">
                <a:latin typeface="Constantia" pitchFamily="18" charset="0"/>
              </a:rPr>
              <a:t>Results of the School examinations</a:t>
            </a:r>
          </a:p>
          <a:p>
            <a:endParaRPr lang="en-US" sz="1050" b="1" dirty="0">
              <a:latin typeface="Constantia" pitchFamily="18" charset="0"/>
            </a:endParaRPr>
          </a:p>
          <a:p>
            <a:pPr marL="265113" indent="-265113" algn="just">
              <a:buFont typeface="Arial" pitchFamily="34" charset="0"/>
              <a:buChar char="•"/>
            </a:pPr>
            <a:r>
              <a:rPr lang="en-US" dirty="0">
                <a:latin typeface="Constantia" pitchFamily="18" charset="0"/>
              </a:rPr>
              <a:t>To be used only for developmental purposes of the school education </a:t>
            </a:r>
          </a:p>
          <a:p>
            <a:pPr marL="265113" indent="-265113" algn="just">
              <a:buFont typeface="Arial" pitchFamily="34" charset="0"/>
              <a:buChar char="•"/>
            </a:pPr>
            <a:r>
              <a:rPr lang="en-US" dirty="0">
                <a:latin typeface="Constantia" pitchFamily="18" charset="0"/>
              </a:rPr>
              <a:t>For public disclosure by schools of their overall student outcomes</a:t>
            </a:r>
          </a:p>
          <a:p>
            <a:pPr marL="265113" indent="-265113" algn="just">
              <a:buFont typeface="Arial" pitchFamily="34" charset="0"/>
              <a:buChar char="•"/>
            </a:pPr>
            <a:r>
              <a:rPr lang="en-US" dirty="0" err="1">
                <a:latin typeface="Constantia" pitchFamily="18" charset="0"/>
              </a:rPr>
              <a:t>Anonymized</a:t>
            </a:r>
            <a:r>
              <a:rPr lang="en-US" dirty="0">
                <a:latin typeface="Constantia" pitchFamily="18" charset="0"/>
              </a:rPr>
              <a:t> student outcomes</a:t>
            </a:r>
          </a:p>
          <a:p>
            <a:pPr marL="265113" indent="-265113" algn="just">
              <a:buFont typeface="Arial" pitchFamily="34" charset="0"/>
              <a:buChar char="•"/>
            </a:pPr>
            <a:r>
              <a:rPr lang="en-US" dirty="0">
                <a:latin typeface="Constantia" pitchFamily="18" charset="0"/>
              </a:rPr>
              <a:t>For continuous monitoring and improvement of the schooling system</a:t>
            </a:r>
          </a:p>
          <a:p>
            <a:endParaRPr lang="en-US" dirty="0">
              <a:latin typeface="Constantia" pitchFamily="18" charset="0"/>
            </a:endParaRPr>
          </a:p>
        </p:txBody>
      </p:sp>
    </p:spTree>
    <p:extLst>
      <p:ext uri="{BB962C8B-B14F-4D97-AF65-F5344CB8AC3E}">
        <p14:creationId xmlns:p14="http://schemas.microsoft.com/office/powerpoint/2010/main" val="116784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135E7B5-CA3D-4C3B-B3A5-1BEE435628A4}"/>
              </a:ext>
            </a:extLst>
          </p:cNvPr>
          <p:cNvSpPr>
            <a:spLocks noGrp="1"/>
          </p:cNvSpPr>
          <p:nvPr>
            <p:ph type="title"/>
          </p:nvPr>
        </p:nvSpPr>
        <p:spPr>
          <a:xfrm>
            <a:off x="958506" y="800392"/>
            <a:ext cx="10264697" cy="1212102"/>
          </a:xfrm>
        </p:spPr>
        <p:txBody>
          <a:bodyPr>
            <a:normAutofit/>
          </a:bodyPr>
          <a:lstStyle/>
          <a:p>
            <a:pPr algn="ctr"/>
            <a:r>
              <a:rPr lang="en-US" sz="4000" b="1" dirty="0">
                <a:solidFill>
                  <a:srgbClr val="FFFFFF"/>
                </a:solidFill>
                <a:latin typeface="Baskerville Old Face" pitchFamily="18" charset="0"/>
              </a:rPr>
              <a:t>Regarding Guidelines for Assessment</a:t>
            </a:r>
            <a:endParaRPr lang="en-IN" sz="4000" b="1" dirty="0">
              <a:solidFill>
                <a:srgbClr val="FFFFFF"/>
              </a:solidFill>
              <a:latin typeface="Baskerville Old Face" pitchFamily="18" charset="0"/>
              <a:cs typeface="Calibri Light" panose="020F0302020204030204"/>
            </a:endParaRPr>
          </a:p>
        </p:txBody>
      </p:sp>
      <p:sp>
        <p:nvSpPr>
          <p:cNvPr id="3" name="Content Placeholder 2">
            <a:extLst>
              <a:ext uri="{FF2B5EF4-FFF2-40B4-BE49-F238E27FC236}">
                <a16:creationId xmlns:a16="http://schemas.microsoft.com/office/drawing/2014/main" id="{7AAE7AAE-4A73-4D9D-B443-70B09E465336}"/>
              </a:ext>
            </a:extLst>
          </p:cNvPr>
          <p:cNvSpPr>
            <a:spLocks noGrp="1"/>
          </p:cNvSpPr>
          <p:nvPr>
            <p:ph idx="1"/>
          </p:nvPr>
        </p:nvSpPr>
        <p:spPr>
          <a:xfrm>
            <a:off x="1367624" y="2490436"/>
            <a:ext cx="9708995" cy="3567173"/>
          </a:xfrm>
        </p:spPr>
        <p:txBody>
          <a:bodyPr anchor="ctr">
            <a:normAutofit/>
          </a:bodyPr>
          <a:lstStyle/>
          <a:p>
            <a:pPr algn="just"/>
            <a:r>
              <a:rPr lang="en-US" sz="2600" dirty="0">
                <a:latin typeface="Constantia" pitchFamily="18" charset="0"/>
              </a:rPr>
              <a:t>Guidelines will be prepared by NCERT, in consultation with major stakeholders, such as Boards of Assessment (</a:t>
            </a:r>
            <a:r>
              <a:rPr lang="en-US" sz="2600" dirty="0" err="1">
                <a:latin typeface="Constantia" pitchFamily="18" charset="0"/>
              </a:rPr>
              <a:t>BoAs</a:t>
            </a:r>
            <a:r>
              <a:rPr lang="en-US" sz="2600" dirty="0">
                <a:latin typeface="Constantia" pitchFamily="18" charset="0"/>
              </a:rPr>
              <a:t>), National Assessment Centre for School Education (NACSE) etc.</a:t>
            </a:r>
            <a:endParaRPr lang="en-US" sz="2600" dirty="0">
              <a:latin typeface="Constantia" pitchFamily="18" charset="0"/>
              <a:cs typeface="Calibri"/>
            </a:endParaRPr>
          </a:p>
          <a:p>
            <a:pPr algn="just"/>
            <a:r>
              <a:rPr lang="en-US" sz="2600" dirty="0">
                <a:latin typeface="Constantia" pitchFamily="18" charset="0"/>
              </a:rPr>
              <a:t>Transformation in the assessment system by 2022-23 academic session, to align with </a:t>
            </a:r>
            <a:r>
              <a:rPr lang="en-US" sz="2600" dirty="0">
                <a:latin typeface="Constantia" pitchFamily="18" charset="0"/>
                <a:ea typeface="+mn-lt"/>
                <a:cs typeface="+mn-lt"/>
              </a:rPr>
              <a:t>National Curriculum Framework for School Education</a:t>
            </a:r>
            <a:r>
              <a:rPr lang="en-US" sz="2600" dirty="0">
                <a:latin typeface="Constantia" pitchFamily="18" charset="0"/>
              </a:rPr>
              <a:t> </a:t>
            </a:r>
            <a:r>
              <a:rPr lang="en-US" sz="2600" dirty="0">
                <a:latin typeface="Constantia" pitchFamily="18" charset="0"/>
                <a:ea typeface="+mn-lt"/>
                <a:cs typeface="+mn-lt"/>
              </a:rPr>
              <a:t>(NCFSE</a:t>
            </a:r>
            <a:r>
              <a:rPr lang="en-US" sz="2600" dirty="0">
                <a:latin typeface="Constantia" pitchFamily="18" charset="0"/>
              </a:rPr>
              <a:t>) 2020-21</a:t>
            </a:r>
            <a:endParaRPr lang="en-IN" sz="2600" dirty="0">
              <a:latin typeface="Constantia" pitchFamily="18" charset="0"/>
              <a:cs typeface="Calibri"/>
            </a:endParaRPr>
          </a:p>
        </p:txBody>
      </p:sp>
    </p:spTree>
    <p:extLst>
      <p:ext uri="{BB962C8B-B14F-4D97-AF65-F5344CB8AC3E}">
        <p14:creationId xmlns:p14="http://schemas.microsoft.com/office/powerpoint/2010/main" val="169601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C4C9291-3D5F-4D91-9E89-5EBE561CCAF6}"/>
              </a:ext>
            </a:extLst>
          </p:cNvPr>
          <p:cNvSpPr>
            <a:spLocks noGrp="1"/>
          </p:cNvSpPr>
          <p:nvPr>
            <p:ph type="title"/>
          </p:nvPr>
        </p:nvSpPr>
        <p:spPr>
          <a:xfrm>
            <a:off x="1098468" y="885651"/>
            <a:ext cx="3229803" cy="4624603"/>
          </a:xfrm>
        </p:spPr>
        <p:txBody>
          <a:bodyPr>
            <a:normAutofit/>
          </a:bodyPr>
          <a:lstStyle/>
          <a:p>
            <a:r>
              <a:rPr lang="en-US" b="1" dirty="0">
                <a:solidFill>
                  <a:srgbClr val="FFFFFF"/>
                </a:solidFill>
                <a:latin typeface="Baskerville Old Face" pitchFamily="18" charset="0"/>
              </a:rPr>
              <a:t>National Assessment Centre for School Education (NACSE)</a:t>
            </a:r>
            <a:endParaRPr lang="en-IN" b="1" dirty="0">
              <a:solidFill>
                <a:srgbClr val="FFFFFF"/>
              </a:solidFill>
              <a:latin typeface="Baskerville Old Face" pitchFamily="18" charset="0"/>
              <a:cs typeface="Calibri Light"/>
            </a:endParaRPr>
          </a:p>
        </p:txBody>
      </p:sp>
      <p:sp>
        <p:nvSpPr>
          <p:cNvPr id="3" name="Content Placeholder 2">
            <a:extLst>
              <a:ext uri="{FF2B5EF4-FFF2-40B4-BE49-F238E27FC236}">
                <a16:creationId xmlns:a16="http://schemas.microsoft.com/office/drawing/2014/main" id="{6705DB7E-4784-4E9E-8185-C2D6DA2337D0}"/>
              </a:ext>
            </a:extLst>
          </p:cNvPr>
          <p:cNvSpPr>
            <a:spLocks noGrp="1"/>
          </p:cNvSpPr>
          <p:nvPr>
            <p:ph idx="1"/>
          </p:nvPr>
        </p:nvSpPr>
        <p:spPr>
          <a:xfrm>
            <a:off x="4964854" y="900545"/>
            <a:ext cx="6525220" cy="5486399"/>
          </a:xfrm>
        </p:spPr>
        <p:txBody>
          <a:bodyPr vert="horz" lIns="91440" tIns="45720" rIns="91440" bIns="45720" rtlCol="0" anchor="ctr">
            <a:noAutofit/>
          </a:bodyPr>
          <a:lstStyle/>
          <a:p>
            <a:pPr marL="0" indent="0">
              <a:buNone/>
            </a:pPr>
            <a:r>
              <a:rPr lang="en-US" sz="2400" dirty="0">
                <a:latin typeface="Constantia" pitchFamily="18" charset="0"/>
              </a:rPr>
              <a:t>This Centre will advise the school boards -</a:t>
            </a:r>
            <a:endParaRPr lang="en-US" sz="2400" dirty="0">
              <a:latin typeface="Constantia" pitchFamily="18" charset="0"/>
              <a:cs typeface="Calibri"/>
            </a:endParaRPr>
          </a:p>
          <a:p>
            <a:r>
              <a:rPr lang="en-US" sz="2400" dirty="0">
                <a:latin typeface="Constantia" pitchFamily="18" charset="0"/>
              </a:rPr>
              <a:t>regarding new assessment patterns and latest researches, </a:t>
            </a:r>
            <a:endParaRPr lang="en-US" sz="2400" dirty="0">
              <a:latin typeface="Constantia" pitchFamily="18" charset="0"/>
              <a:cs typeface="Calibri"/>
            </a:endParaRPr>
          </a:p>
          <a:p>
            <a:r>
              <a:rPr lang="en-US" sz="2400" dirty="0">
                <a:latin typeface="Constantia" pitchFamily="18" charset="0"/>
              </a:rPr>
              <a:t>for  promoting collaborations between the school boards, and </a:t>
            </a:r>
            <a:endParaRPr lang="en-US" sz="2400" dirty="0">
              <a:latin typeface="Constantia" pitchFamily="18" charset="0"/>
              <a:cs typeface="Calibri"/>
            </a:endParaRPr>
          </a:p>
          <a:p>
            <a:r>
              <a:rPr lang="en-US" sz="2400" dirty="0">
                <a:latin typeface="Constantia" pitchFamily="18" charset="0"/>
              </a:rPr>
              <a:t>to become an instrument for sharing of best practices between school boards, etc.</a:t>
            </a:r>
          </a:p>
          <a:p>
            <a:r>
              <a:rPr lang="en-US" sz="2400" dirty="0">
                <a:latin typeface="Constantia" pitchFamily="18" charset="0"/>
              </a:rPr>
              <a:t>about shifting their assessment patterns towards meeting the skill requirements of the 21st century and in consonance with the stated objectives of this Policy</a:t>
            </a:r>
            <a:endParaRPr lang="en-US" sz="2400" dirty="0">
              <a:latin typeface="Constantia" pitchFamily="18" charset="0"/>
              <a:cs typeface="Calibri"/>
            </a:endParaRPr>
          </a:p>
          <a:p>
            <a:endParaRPr lang="en-IN" b="1" dirty="0">
              <a:cs typeface="Calibri"/>
            </a:endParaRPr>
          </a:p>
          <a:p>
            <a:endParaRPr lang="en-IN" sz="2400" dirty="0"/>
          </a:p>
        </p:txBody>
      </p:sp>
    </p:spTree>
    <p:extLst>
      <p:ext uri="{BB962C8B-B14F-4D97-AF65-F5344CB8AC3E}">
        <p14:creationId xmlns:p14="http://schemas.microsoft.com/office/powerpoint/2010/main" val="405688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702" y="133689"/>
            <a:ext cx="11536749" cy="883147"/>
          </a:xfrm>
          <a:prstGeom prst="rect">
            <a:avLst/>
          </a:prstGeom>
        </p:spPr>
        <p:txBody>
          <a:bodyPr vert="horz" wrap="square" lIns="0" tIns="21166" rIns="0" bIns="0" rtlCol="0">
            <a:spAutoFit/>
          </a:bodyPr>
          <a:lstStyle/>
          <a:p>
            <a:pPr marL="16933" algn="ctr">
              <a:lnSpc>
                <a:spcPct val="100000"/>
              </a:lnSpc>
              <a:spcBef>
                <a:spcPts val="167"/>
              </a:spcBef>
            </a:pPr>
            <a:r>
              <a:rPr lang="en-US" sz="2800" b="1" spc="-140" dirty="0">
                <a:solidFill>
                  <a:srgbClr val="0070C0"/>
                </a:solidFill>
                <a:latin typeface="Bookman Old Style" pitchFamily="18" charset="0"/>
              </a:rPr>
              <a:t>Teachers and Teacher Education NEP-2020</a:t>
            </a:r>
            <a:br>
              <a:rPr lang="en-US" sz="2800" b="1" spc="-140" dirty="0">
                <a:solidFill>
                  <a:srgbClr val="0070C0"/>
                </a:solidFill>
                <a:latin typeface="Bookman Old Style" pitchFamily="18" charset="0"/>
              </a:rPr>
            </a:br>
            <a:endParaRPr sz="2800" b="1">
              <a:solidFill>
                <a:srgbClr val="0070C0"/>
              </a:solidFill>
              <a:latin typeface="Bookman Old Style" pitchFamily="18" charset="0"/>
            </a:endParaRPr>
          </a:p>
        </p:txBody>
      </p:sp>
      <p:grpSp>
        <p:nvGrpSpPr>
          <p:cNvPr id="3" name="object 3"/>
          <p:cNvGrpSpPr/>
          <p:nvPr/>
        </p:nvGrpSpPr>
        <p:grpSpPr>
          <a:xfrm>
            <a:off x="38101" y="1016000"/>
            <a:ext cx="12153900" cy="4038600"/>
            <a:chOff x="28575" y="762000"/>
            <a:chExt cx="9115425" cy="3028950"/>
          </a:xfrm>
        </p:grpSpPr>
        <p:sp>
          <p:nvSpPr>
            <p:cNvPr id="4" name="object 4"/>
            <p:cNvSpPr/>
            <p:nvPr/>
          </p:nvSpPr>
          <p:spPr>
            <a:xfrm>
              <a:off x="28575" y="990600"/>
              <a:ext cx="9115425" cy="561975"/>
            </a:xfrm>
            <a:custGeom>
              <a:avLst/>
              <a:gdLst/>
              <a:ahLst/>
              <a:cxnLst/>
              <a:rect l="l" t="t" r="r" b="b"/>
              <a:pathLst>
                <a:path w="9115425" h="561975">
                  <a:moveTo>
                    <a:pt x="0" y="561975"/>
                  </a:moveTo>
                  <a:lnTo>
                    <a:pt x="9115425" y="561975"/>
                  </a:lnTo>
                  <a:lnTo>
                    <a:pt x="9115425" y="0"/>
                  </a:lnTo>
                  <a:lnTo>
                    <a:pt x="0" y="0"/>
                  </a:lnTo>
                  <a:lnTo>
                    <a:pt x="0" y="561975"/>
                  </a:lnTo>
                  <a:close/>
                </a:path>
              </a:pathLst>
            </a:custGeom>
            <a:solidFill>
              <a:srgbClr val="BCBCBC"/>
            </a:solidFill>
          </p:spPr>
          <p:txBody>
            <a:bodyPr wrap="square" lIns="0" tIns="0" rIns="0" bIns="0" rtlCol="0"/>
            <a:lstStyle/>
            <a:p>
              <a:endParaRPr/>
            </a:p>
          </p:txBody>
        </p:sp>
        <p:sp>
          <p:nvSpPr>
            <p:cNvPr id="5" name="object 5"/>
            <p:cNvSpPr/>
            <p:nvPr/>
          </p:nvSpPr>
          <p:spPr>
            <a:xfrm>
              <a:off x="1114425" y="866775"/>
              <a:ext cx="1114425" cy="1209675"/>
            </a:xfrm>
            <a:custGeom>
              <a:avLst/>
              <a:gdLst/>
              <a:ahLst/>
              <a:cxnLst/>
              <a:rect l="l" t="t" r="r" b="b"/>
              <a:pathLst>
                <a:path w="1114425" h="1209675">
                  <a:moveTo>
                    <a:pt x="896493" y="0"/>
                  </a:moveTo>
                  <a:lnTo>
                    <a:pt x="217931" y="0"/>
                  </a:lnTo>
                  <a:lnTo>
                    <a:pt x="159997" y="4864"/>
                  </a:lnTo>
                  <a:lnTo>
                    <a:pt x="107938" y="18593"/>
                  </a:lnTo>
                  <a:lnTo>
                    <a:pt x="63831" y="39893"/>
                  </a:lnTo>
                  <a:lnTo>
                    <a:pt x="29754" y="67469"/>
                  </a:lnTo>
                  <a:lnTo>
                    <a:pt x="7784" y="100027"/>
                  </a:lnTo>
                  <a:lnTo>
                    <a:pt x="0" y="136271"/>
                  </a:lnTo>
                  <a:lnTo>
                    <a:pt x="0" y="777494"/>
                  </a:lnTo>
                  <a:lnTo>
                    <a:pt x="17127" y="830595"/>
                  </a:lnTo>
                  <a:lnTo>
                    <a:pt x="63830" y="873887"/>
                  </a:lnTo>
                  <a:lnTo>
                    <a:pt x="557276" y="1209675"/>
                  </a:lnTo>
                  <a:lnTo>
                    <a:pt x="1050544" y="873887"/>
                  </a:lnTo>
                  <a:lnTo>
                    <a:pt x="1077188" y="853735"/>
                  </a:lnTo>
                  <a:lnTo>
                    <a:pt x="1097295" y="830595"/>
                  </a:lnTo>
                  <a:lnTo>
                    <a:pt x="1109997" y="805003"/>
                  </a:lnTo>
                  <a:lnTo>
                    <a:pt x="1114425" y="777494"/>
                  </a:lnTo>
                  <a:lnTo>
                    <a:pt x="1114425" y="136271"/>
                  </a:lnTo>
                  <a:lnTo>
                    <a:pt x="1084678" y="67469"/>
                  </a:lnTo>
                  <a:lnTo>
                    <a:pt x="1050607" y="39893"/>
                  </a:lnTo>
                  <a:lnTo>
                    <a:pt x="1006503" y="18593"/>
                  </a:lnTo>
                  <a:lnTo>
                    <a:pt x="954440" y="4864"/>
                  </a:lnTo>
                  <a:lnTo>
                    <a:pt x="896493" y="0"/>
                  </a:lnTo>
                  <a:close/>
                </a:path>
              </a:pathLst>
            </a:custGeom>
            <a:solidFill>
              <a:srgbClr val="053951"/>
            </a:solidFill>
          </p:spPr>
          <p:txBody>
            <a:bodyPr wrap="square" lIns="0" tIns="0" rIns="0" bIns="0" rtlCol="0"/>
            <a:lstStyle/>
            <a:p>
              <a:endParaRPr/>
            </a:p>
          </p:txBody>
        </p:sp>
        <p:sp>
          <p:nvSpPr>
            <p:cNvPr id="6" name="object 6"/>
            <p:cNvSpPr/>
            <p:nvPr/>
          </p:nvSpPr>
          <p:spPr>
            <a:xfrm>
              <a:off x="2219325" y="771525"/>
              <a:ext cx="123825" cy="219075"/>
            </a:xfrm>
            <a:custGeom>
              <a:avLst/>
              <a:gdLst/>
              <a:ahLst/>
              <a:cxnLst/>
              <a:rect l="l" t="t" r="r" b="b"/>
              <a:pathLst>
                <a:path w="123825" h="219075">
                  <a:moveTo>
                    <a:pt x="0" y="0"/>
                  </a:moveTo>
                  <a:lnTo>
                    <a:pt x="0" y="219075"/>
                  </a:lnTo>
                  <a:lnTo>
                    <a:pt x="123825" y="219075"/>
                  </a:lnTo>
                  <a:lnTo>
                    <a:pt x="0" y="0"/>
                  </a:lnTo>
                  <a:close/>
                </a:path>
              </a:pathLst>
            </a:custGeom>
            <a:solidFill>
              <a:srgbClr val="343434"/>
            </a:solidFill>
          </p:spPr>
          <p:txBody>
            <a:bodyPr wrap="square" lIns="0" tIns="0" rIns="0" bIns="0" rtlCol="0"/>
            <a:lstStyle/>
            <a:p>
              <a:endParaRPr/>
            </a:p>
          </p:txBody>
        </p:sp>
        <p:sp>
          <p:nvSpPr>
            <p:cNvPr id="7" name="object 7"/>
            <p:cNvSpPr/>
            <p:nvPr/>
          </p:nvSpPr>
          <p:spPr>
            <a:xfrm>
              <a:off x="4010025" y="857250"/>
              <a:ext cx="1114425" cy="1219200"/>
            </a:xfrm>
            <a:custGeom>
              <a:avLst/>
              <a:gdLst/>
              <a:ahLst/>
              <a:cxnLst/>
              <a:rect l="l" t="t" r="r" b="b"/>
              <a:pathLst>
                <a:path w="1114425" h="1219200">
                  <a:moveTo>
                    <a:pt x="896492" y="0"/>
                  </a:moveTo>
                  <a:lnTo>
                    <a:pt x="217932" y="0"/>
                  </a:lnTo>
                  <a:lnTo>
                    <a:pt x="159984" y="4904"/>
                  </a:lnTo>
                  <a:lnTo>
                    <a:pt x="107921" y="18748"/>
                  </a:lnTo>
                  <a:lnTo>
                    <a:pt x="63817" y="40227"/>
                  </a:lnTo>
                  <a:lnTo>
                    <a:pt x="29746" y="68034"/>
                  </a:lnTo>
                  <a:lnTo>
                    <a:pt x="7782" y="100865"/>
                  </a:lnTo>
                  <a:lnTo>
                    <a:pt x="0" y="137413"/>
                  </a:lnTo>
                  <a:lnTo>
                    <a:pt x="0" y="783716"/>
                  </a:lnTo>
                  <a:lnTo>
                    <a:pt x="17129" y="837136"/>
                  </a:lnTo>
                  <a:lnTo>
                    <a:pt x="63880" y="880745"/>
                  </a:lnTo>
                  <a:lnTo>
                    <a:pt x="557276" y="1219200"/>
                  </a:lnTo>
                  <a:lnTo>
                    <a:pt x="1050544" y="880745"/>
                  </a:lnTo>
                  <a:lnTo>
                    <a:pt x="1077188" y="860458"/>
                  </a:lnTo>
                  <a:lnTo>
                    <a:pt x="1097295" y="837136"/>
                  </a:lnTo>
                  <a:lnTo>
                    <a:pt x="1109997" y="811361"/>
                  </a:lnTo>
                  <a:lnTo>
                    <a:pt x="1114425" y="783716"/>
                  </a:lnTo>
                  <a:lnTo>
                    <a:pt x="1114425" y="137413"/>
                  </a:lnTo>
                  <a:lnTo>
                    <a:pt x="1084678" y="68034"/>
                  </a:lnTo>
                  <a:lnTo>
                    <a:pt x="1050607" y="40227"/>
                  </a:lnTo>
                  <a:lnTo>
                    <a:pt x="1006503" y="18748"/>
                  </a:lnTo>
                  <a:lnTo>
                    <a:pt x="954440" y="4904"/>
                  </a:lnTo>
                  <a:lnTo>
                    <a:pt x="896492" y="0"/>
                  </a:lnTo>
                  <a:close/>
                </a:path>
              </a:pathLst>
            </a:custGeom>
            <a:solidFill>
              <a:srgbClr val="854904"/>
            </a:solidFill>
          </p:spPr>
          <p:txBody>
            <a:bodyPr wrap="square" lIns="0" tIns="0" rIns="0" bIns="0" rtlCol="0"/>
            <a:lstStyle/>
            <a:p>
              <a:endParaRPr/>
            </a:p>
          </p:txBody>
        </p:sp>
        <p:sp>
          <p:nvSpPr>
            <p:cNvPr id="8" name="object 8"/>
            <p:cNvSpPr/>
            <p:nvPr/>
          </p:nvSpPr>
          <p:spPr>
            <a:xfrm>
              <a:off x="5124450" y="762000"/>
              <a:ext cx="133350" cy="228600"/>
            </a:xfrm>
            <a:custGeom>
              <a:avLst/>
              <a:gdLst/>
              <a:ahLst/>
              <a:cxnLst/>
              <a:rect l="l" t="t" r="r" b="b"/>
              <a:pathLst>
                <a:path w="133350" h="228600">
                  <a:moveTo>
                    <a:pt x="0" y="0"/>
                  </a:moveTo>
                  <a:lnTo>
                    <a:pt x="0" y="228600"/>
                  </a:lnTo>
                  <a:lnTo>
                    <a:pt x="133350" y="228600"/>
                  </a:lnTo>
                  <a:lnTo>
                    <a:pt x="0" y="0"/>
                  </a:lnTo>
                  <a:close/>
                </a:path>
              </a:pathLst>
            </a:custGeom>
            <a:solidFill>
              <a:srgbClr val="343434"/>
            </a:solidFill>
          </p:spPr>
          <p:txBody>
            <a:bodyPr wrap="square" lIns="0" tIns="0" rIns="0" bIns="0" rtlCol="0"/>
            <a:lstStyle/>
            <a:p>
              <a:endParaRPr/>
            </a:p>
          </p:txBody>
        </p:sp>
        <p:sp>
          <p:nvSpPr>
            <p:cNvPr id="9" name="object 9"/>
            <p:cNvSpPr/>
            <p:nvPr/>
          </p:nvSpPr>
          <p:spPr>
            <a:xfrm>
              <a:off x="552450" y="2114550"/>
              <a:ext cx="2228850" cy="1676400"/>
            </a:xfrm>
            <a:custGeom>
              <a:avLst/>
              <a:gdLst/>
              <a:ahLst/>
              <a:cxnLst/>
              <a:rect l="l" t="t" r="r" b="b"/>
              <a:pathLst>
                <a:path w="2228850" h="1676400">
                  <a:moveTo>
                    <a:pt x="1949450" y="0"/>
                  </a:moveTo>
                  <a:lnTo>
                    <a:pt x="279400" y="0"/>
                  </a:lnTo>
                  <a:lnTo>
                    <a:pt x="234080" y="3656"/>
                  </a:lnTo>
                  <a:lnTo>
                    <a:pt x="191089" y="14244"/>
                  </a:lnTo>
                  <a:lnTo>
                    <a:pt x="151001" y="31186"/>
                  </a:lnTo>
                  <a:lnTo>
                    <a:pt x="114391" y="53908"/>
                  </a:lnTo>
                  <a:lnTo>
                    <a:pt x="81835" y="81835"/>
                  </a:lnTo>
                  <a:lnTo>
                    <a:pt x="53908" y="114391"/>
                  </a:lnTo>
                  <a:lnTo>
                    <a:pt x="31186" y="151001"/>
                  </a:lnTo>
                  <a:lnTo>
                    <a:pt x="14244" y="191089"/>
                  </a:lnTo>
                  <a:lnTo>
                    <a:pt x="3656" y="234080"/>
                  </a:lnTo>
                  <a:lnTo>
                    <a:pt x="0" y="279400"/>
                  </a:lnTo>
                  <a:lnTo>
                    <a:pt x="0" y="1397000"/>
                  </a:lnTo>
                  <a:lnTo>
                    <a:pt x="3656" y="1442319"/>
                  </a:lnTo>
                  <a:lnTo>
                    <a:pt x="14244" y="1485310"/>
                  </a:lnTo>
                  <a:lnTo>
                    <a:pt x="31186" y="1525398"/>
                  </a:lnTo>
                  <a:lnTo>
                    <a:pt x="53908" y="1562008"/>
                  </a:lnTo>
                  <a:lnTo>
                    <a:pt x="81835" y="1594564"/>
                  </a:lnTo>
                  <a:lnTo>
                    <a:pt x="114391" y="1622491"/>
                  </a:lnTo>
                  <a:lnTo>
                    <a:pt x="151001" y="1645213"/>
                  </a:lnTo>
                  <a:lnTo>
                    <a:pt x="191089" y="1662155"/>
                  </a:lnTo>
                  <a:lnTo>
                    <a:pt x="234080" y="1672743"/>
                  </a:lnTo>
                  <a:lnTo>
                    <a:pt x="279400" y="1676400"/>
                  </a:lnTo>
                  <a:lnTo>
                    <a:pt x="1949450" y="1676400"/>
                  </a:lnTo>
                  <a:lnTo>
                    <a:pt x="1994769" y="1672743"/>
                  </a:lnTo>
                  <a:lnTo>
                    <a:pt x="2037760" y="1662155"/>
                  </a:lnTo>
                  <a:lnTo>
                    <a:pt x="2077848" y="1645213"/>
                  </a:lnTo>
                  <a:lnTo>
                    <a:pt x="2114458" y="1622491"/>
                  </a:lnTo>
                  <a:lnTo>
                    <a:pt x="2147014" y="1594564"/>
                  </a:lnTo>
                  <a:lnTo>
                    <a:pt x="2174941" y="1562008"/>
                  </a:lnTo>
                  <a:lnTo>
                    <a:pt x="2197663" y="1525398"/>
                  </a:lnTo>
                  <a:lnTo>
                    <a:pt x="2214605" y="1485310"/>
                  </a:lnTo>
                  <a:lnTo>
                    <a:pt x="2225193" y="1442319"/>
                  </a:lnTo>
                  <a:lnTo>
                    <a:pt x="2228850" y="1397000"/>
                  </a:lnTo>
                  <a:lnTo>
                    <a:pt x="2228850" y="279400"/>
                  </a:lnTo>
                  <a:lnTo>
                    <a:pt x="2225193" y="234080"/>
                  </a:lnTo>
                  <a:lnTo>
                    <a:pt x="2214605" y="191089"/>
                  </a:lnTo>
                  <a:lnTo>
                    <a:pt x="2197663" y="151001"/>
                  </a:lnTo>
                  <a:lnTo>
                    <a:pt x="2174941" y="114391"/>
                  </a:lnTo>
                  <a:lnTo>
                    <a:pt x="2147014" y="81835"/>
                  </a:lnTo>
                  <a:lnTo>
                    <a:pt x="2114458" y="53908"/>
                  </a:lnTo>
                  <a:lnTo>
                    <a:pt x="2077848" y="31186"/>
                  </a:lnTo>
                  <a:lnTo>
                    <a:pt x="2037760" y="14244"/>
                  </a:lnTo>
                  <a:lnTo>
                    <a:pt x="1994769" y="3656"/>
                  </a:lnTo>
                  <a:lnTo>
                    <a:pt x="1949450" y="0"/>
                  </a:lnTo>
                  <a:close/>
                </a:path>
              </a:pathLst>
            </a:custGeom>
            <a:solidFill>
              <a:srgbClr val="64C6F1"/>
            </a:solidFill>
          </p:spPr>
          <p:txBody>
            <a:bodyPr wrap="square" lIns="0" tIns="0" rIns="0" bIns="0" rtlCol="0"/>
            <a:lstStyle/>
            <a:p>
              <a:endParaRPr/>
            </a:p>
          </p:txBody>
        </p:sp>
      </p:grpSp>
      <p:sp>
        <p:nvSpPr>
          <p:cNvPr id="10" name="object 10"/>
          <p:cNvSpPr txBox="1"/>
          <p:nvPr/>
        </p:nvSpPr>
        <p:spPr>
          <a:xfrm>
            <a:off x="1005841" y="2961216"/>
            <a:ext cx="2452793" cy="1485021"/>
          </a:xfrm>
          <a:prstGeom prst="rect">
            <a:avLst/>
          </a:prstGeom>
        </p:spPr>
        <p:txBody>
          <a:bodyPr vert="horz" wrap="square" lIns="0" tIns="22859" rIns="0" bIns="0" rtlCol="0">
            <a:spAutoFit/>
          </a:bodyPr>
          <a:lstStyle/>
          <a:p>
            <a:pPr marL="16933" marR="6773" indent="-847" algn="ctr">
              <a:lnSpc>
                <a:spcPct val="99500"/>
              </a:lnSpc>
              <a:spcBef>
                <a:spcPts val="180"/>
              </a:spcBef>
            </a:pPr>
            <a:r>
              <a:rPr sz="1900" spc="73" dirty="0">
                <a:latin typeface="Constantia" pitchFamily="18" charset="0"/>
                <a:cs typeface="Trebuchet MS"/>
              </a:rPr>
              <a:t>M</a:t>
            </a:r>
            <a:r>
              <a:rPr sz="1900" spc="-133" dirty="0">
                <a:latin typeface="Constantia" pitchFamily="18" charset="0"/>
                <a:cs typeface="Trebuchet MS"/>
              </a:rPr>
              <a:t>i</a:t>
            </a:r>
            <a:r>
              <a:rPr sz="1900" spc="-120" dirty="0">
                <a:latin typeface="Constantia" pitchFamily="18" charset="0"/>
                <a:cs typeface="Trebuchet MS"/>
              </a:rPr>
              <a:t>n</a:t>
            </a:r>
            <a:r>
              <a:rPr sz="1900" spc="-133" dirty="0">
                <a:latin typeface="Constantia" pitchFamily="18" charset="0"/>
                <a:cs typeface="Trebuchet MS"/>
              </a:rPr>
              <a:t>i</a:t>
            </a:r>
            <a:r>
              <a:rPr sz="1900" spc="-152" dirty="0">
                <a:latin typeface="Constantia" pitchFamily="18" charset="0"/>
                <a:cs typeface="Trebuchet MS"/>
              </a:rPr>
              <a:t>m</a:t>
            </a:r>
            <a:r>
              <a:rPr sz="1900" spc="-120" dirty="0">
                <a:latin typeface="Constantia" pitchFamily="18" charset="0"/>
                <a:cs typeface="Trebuchet MS"/>
              </a:rPr>
              <a:t>um</a:t>
            </a:r>
            <a:r>
              <a:rPr sz="1900" spc="-93" dirty="0">
                <a:latin typeface="Constantia" pitchFamily="18" charset="0"/>
                <a:cs typeface="Trebuchet MS"/>
              </a:rPr>
              <a:t> </a:t>
            </a:r>
            <a:r>
              <a:rPr sz="1900" spc="-147" dirty="0">
                <a:latin typeface="Constantia" pitchFamily="18" charset="0"/>
                <a:cs typeface="Trebuchet MS"/>
              </a:rPr>
              <a:t>d</a:t>
            </a:r>
            <a:r>
              <a:rPr sz="1900" spc="-127" dirty="0">
                <a:latin typeface="Constantia" pitchFamily="18" charset="0"/>
                <a:cs typeface="Trebuchet MS"/>
              </a:rPr>
              <a:t>e</a:t>
            </a:r>
            <a:r>
              <a:rPr sz="1900" spc="-40" dirty="0">
                <a:latin typeface="Constantia" pitchFamily="18" charset="0"/>
                <a:cs typeface="Trebuchet MS"/>
              </a:rPr>
              <a:t>g</a:t>
            </a:r>
            <a:r>
              <a:rPr sz="1900" spc="-127" dirty="0">
                <a:latin typeface="Constantia" pitchFamily="18" charset="0"/>
                <a:cs typeface="Trebuchet MS"/>
              </a:rPr>
              <a:t>re</a:t>
            </a:r>
            <a:r>
              <a:rPr sz="1900" spc="-93" dirty="0">
                <a:latin typeface="Constantia" pitchFamily="18" charset="0"/>
                <a:cs typeface="Trebuchet MS"/>
              </a:rPr>
              <a:t>e  </a:t>
            </a:r>
            <a:r>
              <a:rPr sz="1900" spc="-47">
                <a:latin typeface="Constantia" pitchFamily="18" charset="0"/>
                <a:cs typeface="Trebuchet MS"/>
              </a:rPr>
              <a:t>q</a:t>
            </a:r>
            <a:r>
              <a:rPr sz="1900" spc="-120">
                <a:latin typeface="Constantia" pitchFamily="18" charset="0"/>
                <a:cs typeface="Trebuchet MS"/>
              </a:rPr>
              <a:t>u</a:t>
            </a:r>
            <a:r>
              <a:rPr sz="1900" spc="-87">
                <a:latin typeface="Constantia" pitchFamily="18" charset="0"/>
                <a:cs typeface="Trebuchet MS"/>
              </a:rPr>
              <a:t>a</a:t>
            </a:r>
            <a:r>
              <a:rPr sz="1900" spc="-152">
                <a:latin typeface="Constantia" pitchFamily="18" charset="0"/>
                <a:cs typeface="Trebuchet MS"/>
              </a:rPr>
              <a:t>l</a:t>
            </a:r>
            <a:r>
              <a:rPr sz="1900" spc="-133">
                <a:latin typeface="Constantia" pitchFamily="18" charset="0"/>
                <a:cs typeface="Trebuchet MS"/>
              </a:rPr>
              <a:t>i</a:t>
            </a:r>
            <a:r>
              <a:rPr sz="1900" spc="-113">
                <a:latin typeface="Constantia" pitchFamily="18" charset="0"/>
                <a:cs typeface="Trebuchet MS"/>
              </a:rPr>
              <a:t>f</a:t>
            </a:r>
            <a:r>
              <a:rPr sz="1900" spc="-120">
                <a:latin typeface="Constantia" pitchFamily="18" charset="0"/>
                <a:cs typeface="Trebuchet MS"/>
              </a:rPr>
              <a:t>i</a:t>
            </a:r>
            <a:r>
              <a:rPr sz="1900" spc="-27">
                <a:latin typeface="Constantia" pitchFamily="18" charset="0"/>
                <a:cs typeface="Trebuchet MS"/>
              </a:rPr>
              <a:t>c</a:t>
            </a:r>
            <a:r>
              <a:rPr sz="1900" spc="-87">
                <a:latin typeface="Constantia" pitchFamily="18" charset="0"/>
                <a:cs typeface="Trebuchet MS"/>
              </a:rPr>
              <a:t>a</a:t>
            </a:r>
            <a:r>
              <a:rPr sz="1900" spc="-147">
                <a:latin typeface="Constantia" pitchFamily="18" charset="0"/>
                <a:cs typeface="Trebuchet MS"/>
              </a:rPr>
              <a:t>t</a:t>
            </a:r>
            <a:r>
              <a:rPr sz="1900" spc="-133">
                <a:latin typeface="Constantia" pitchFamily="18" charset="0"/>
                <a:cs typeface="Trebuchet MS"/>
              </a:rPr>
              <a:t>i</a:t>
            </a:r>
            <a:r>
              <a:rPr sz="1900" spc="-7">
                <a:latin typeface="Constantia" pitchFamily="18" charset="0"/>
                <a:cs typeface="Trebuchet MS"/>
              </a:rPr>
              <a:t>o</a:t>
            </a:r>
            <a:r>
              <a:rPr sz="1900" spc="-100">
                <a:latin typeface="Constantia" pitchFamily="18" charset="0"/>
                <a:cs typeface="Trebuchet MS"/>
              </a:rPr>
              <a:t>n</a:t>
            </a:r>
            <a:r>
              <a:rPr sz="1900" spc="-280">
                <a:latin typeface="Constantia" pitchFamily="18" charset="0"/>
                <a:cs typeface="Trebuchet MS"/>
              </a:rPr>
              <a:t> </a:t>
            </a:r>
            <a:r>
              <a:rPr lang="en-IN" sz="1900" spc="-280" dirty="0">
                <a:latin typeface="Constantia" pitchFamily="18" charset="0"/>
                <a:cs typeface="Trebuchet MS"/>
              </a:rPr>
              <a:t> </a:t>
            </a:r>
            <a:r>
              <a:rPr sz="1900" spc="-67">
                <a:latin typeface="Constantia" pitchFamily="18" charset="0"/>
                <a:cs typeface="Trebuchet MS"/>
              </a:rPr>
              <a:t>f</a:t>
            </a:r>
            <a:r>
              <a:rPr sz="1900" spc="-33">
                <a:latin typeface="Constantia" pitchFamily="18" charset="0"/>
                <a:cs typeface="Trebuchet MS"/>
              </a:rPr>
              <a:t>o</a:t>
            </a:r>
            <a:r>
              <a:rPr sz="1900" spc="-147">
                <a:latin typeface="Constantia" pitchFamily="18" charset="0"/>
                <a:cs typeface="Trebuchet MS"/>
              </a:rPr>
              <a:t>r</a:t>
            </a:r>
            <a:r>
              <a:rPr sz="1900" spc="-240">
                <a:latin typeface="Constantia" pitchFamily="18" charset="0"/>
                <a:cs typeface="Trebuchet MS"/>
              </a:rPr>
              <a:t> </a:t>
            </a:r>
            <a:r>
              <a:rPr lang="en-IN" sz="1900" spc="-240" dirty="0">
                <a:latin typeface="Constantia" pitchFamily="18" charset="0"/>
                <a:cs typeface="Trebuchet MS"/>
              </a:rPr>
              <a:t> </a:t>
            </a:r>
            <a:r>
              <a:rPr sz="1900" spc="-147">
                <a:latin typeface="Constantia" pitchFamily="18" charset="0"/>
                <a:cs typeface="Trebuchet MS"/>
              </a:rPr>
              <a:t>t</a:t>
            </a:r>
            <a:r>
              <a:rPr sz="1900" spc="-127">
                <a:latin typeface="Constantia" pitchFamily="18" charset="0"/>
                <a:cs typeface="Trebuchet MS"/>
              </a:rPr>
              <a:t>e</a:t>
            </a:r>
            <a:r>
              <a:rPr sz="1900" spc="-87">
                <a:latin typeface="Constantia" pitchFamily="18" charset="0"/>
                <a:cs typeface="Trebuchet MS"/>
              </a:rPr>
              <a:t>a</a:t>
            </a:r>
            <a:r>
              <a:rPr sz="1900" spc="-27">
                <a:latin typeface="Constantia" pitchFamily="18" charset="0"/>
                <a:cs typeface="Trebuchet MS"/>
              </a:rPr>
              <a:t>c</a:t>
            </a:r>
            <a:r>
              <a:rPr sz="1900" spc="-127">
                <a:latin typeface="Constantia" pitchFamily="18" charset="0"/>
                <a:cs typeface="Trebuchet MS"/>
              </a:rPr>
              <a:t>h</a:t>
            </a:r>
            <a:r>
              <a:rPr sz="1900" spc="-133">
                <a:latin typeface="Constantia" pitchFamily="18" charset="0"/>
                <a:cs typeface="Trebuchet MS"/>
              </a:rPr>
              <a:t>i</a:t>
            </a:r>
            <a:r>
              <a:rPr sz="1900" spc="-120">
                <a:latin typeface="Constantia" pitchFamily="18" charset="0"/>
                <a:cs typeface="Trebuchet MS"/>
              </a:rPr>
              <a:t>n</a:t>
            </a:r>
            <a:r>
              <a:rPr sz="1900">
                <a:latin typeface="Constantia" pitchFamily="18" charset="0"/>
                <a:cs typeface="Trebuchet MS"/>
              </a:rPr>
              <a:t>g  </a:t>
            </a:r>
            <a:r>
              <a:rPr sz="1900" spc="-147">
                <a:latin typeface="Constantia" pitchFamily="18" charset="0"/>
                <a:cs typeface="Trebuchet MS"/>
              </a:rPr>
              <a:t>t</a:t>
            </a:r>
            <a:r>
              <a:rPr sz="1900" spc="-127">
                <a:latin typeface="Constantia" pitchFamily="18" charset="0"/>
                <a:cs typeface="Trebuchet MS"/>
              </a:rPr>
              <a:t>h</a:t>
            </a:r>
            <a:r>
              <a:rPr sz="1900" spc="-87">
                <a:latin typeface="Constantia" pitchFamily="18" charset="0"/>
                <a:cs typeface="Trebuchet MS"/>
              </a:rPr>
              <a:t>a</a:t>
            </a:r>
            <a:r>
              <a:rPr sz="1900" spc="-180">
                <a:latin typeface="Constantia" pitchFamily="18" charset="0"/>
                <a:cs typeface="Trebuchet MS"/>
              </a:rPr>
              <a:t>t</a:t>
            </a:r>
            <a:r>
              <a:rPr lang="en-IN" sz="1900" spc="-180" dirty="0">
                <a:latin typeface="Constantia" pitchFamily="18" charset="0"/>
                <a:cs typeface="Trebuchet MS"/>
              </a:rPr>
              <a:t> </a:t>
            </a:r>
            <a:r>
              <a:rPr sz="1900" spc="-227">
                <a:latin typeface="Constantia" pitchFamily="18" charset="0"/>
                <a:cs typeface="Trebuchet MS"/>
              </a:rPr>
              <a:t> </a:t>
            </a:r>
            <a:r>
              <a:rPr sz="1900" spc="-140" dirty="0">
                <a:latin typeface="Constantia" pitchFamily="18" charset="0"/>
                <a:cs typeface="Trebuchet MS"/>
              </a:rPr>
              <a:t>i</a:t>
            </a:r>
            <a:r>
              <a:rPr sz="1900" spc="-127" dirty="0">
                <a:latin typeface="Constantia" pitchFamily="18" charset="0"/>
                <a:cs typeface="Trebuchet MS"/>
              </a:rPr>
              <a:t>n</a:t>
            </a:r>
            <a:r>
              <a:rPr sz="1900" spc="-33" dirty="0">
                <a:latin typeface="Constantia" pitchFamily="18" charset="0"/>
                <a:cs typeface="Trebuchet MS"/>
              </a:rPr>
              <a:t>c</a:t>
            </a:r>
            <a:r>
              <a:rPr sz="1900" spc="-160" dirty="0">
                <a:latin typeface="Constantia" pitchFamily="18" charset="0"/>
                <a:cs typeface="Trebuchet MS"/>
              </a:rPr>
              <a:t>l</a:t>
            </a:r>
            <a:r>
              <a:rPr sz="1900" spc="-120" dirty="0">
                <a:latin typeface="Constantia" pitchFamily="18" charset="0"/>
                <a:cs typeface="Trebuchet MS"/>
              </a:rPr>
              <a:t>u</a:t>
            </a:r>
            <a:r>
              <a:rPr sz="1900" spc="-147" dirty="0">
                <a:latin typeface="Constantia" pitchFamily="18" charset="0"/>
                <a:cs typeface="Trebuchet MS"/>
              </a:rPr>
              <a:t>d</a:t>
            </a:r>
            <a:r>
              <a:rPr sz="1900" spc="-127" dirty="0">
                <a:latin typeface="Constantia" pitchFamily="18" charset="0"/>
                <a:cs typeface="Trebuchet MS"/>
              </a:rPr>
              <a:t>e</a:t>
            </a:r>
            <a:r>
              <a:rPr sz="1900" spc="107" dirty="0">
                <a:latin typeface="Constantia" pitchFamily="18" charset="0"/>
                <a:cs typeface="Trebuchet MS"/>
              </a:rPr>
              <a:t>s</a:t>
            </a:r>
            <a:r>
              <a:rPr sz="1900" spc="-133" dirty="0">
                <a:latin typeface="Constantia" pitchFamily="18" charset="0"/>
                <a:cs typeface="Trebuchet MS"/>
              </a:rPr>
              <a:t> </a:t>
            </a:r>
            <a:r>
              <a:rPr sz="1900" spc="133" dirty="0">
                <a:latin typeface="Constantia" pitchFamily="18" charset="0"/>
                <a:cs typeface="Trebuchet MS"/>
              </a:rPr>
              <a:t>s</a:t>
            </a:r>
            <a:r>
              <a:rPr sz="1900" spc="-147" dirty="0">
                <a:latin typeface="Constantia" pitchFamily="18" charset="0"/>
                <a:cs typeface="Trebuchet MS"/>
              </a:rPr>
              <a:t>t</a:t>
            </a:r>
            <a:r>
              <a:rPr sz="1900" spc="-120" dirty="0">
                <a:latin typeface="Constantia" pitchFamily="18" charset="0"/>
                <a:cs typeface="Trebuchet MS"/>
              </a:rPr>
              <a:t>u</a:t>
            </a:r>
            <a:r>
              <a:rPr sz="1900" spc="-147" dirty="0">
                <a:latin typeface="Constantia" pitchFamily="18" charset="0"/>
                <a:cs typeface="Trebuchet MS"/>
              </a:rPr>
              <a:t>d</a:t>
            </a:r>
            <a:r>
              <a:rPr sz="1900" spc="-127" dirty="0">
                <a:latin typeface="Constantia" pitchFamily="18" charset="0"/>
                <a:cs typeface="Trebuchet MS"/>
              </a:rPr>
              <a:t>en</a:t>
            </a:r>
            <a:r>
              <a:rPr sz="1900" spc="-113" dirty="0">
                <a:latin typeface="Constantia" pitchFamily="18" charset="0"/>
                <a:cs typeface="Trebuchet MS"/>
              </a:rPr>
              <a:t>t</a:t>
            </a:r>
            <a:r>
              <a:rPr sz="1900" spc="-193" dirty="0">
                <a:latin typeface="Constantia" pitchFamily="18" charset="0"/>
                <a:cs typeface="Trebuchet MS"/>
              </a:rPr>
              <a:t>-  </a:t>
            </a:r>
            <a:r>
              <a:rPr sz="1900" spc="-147">
                <a:latin typeface="Constantia" pitchFamily="18" charset="0"/>
                <a:cs typeface="Trebuchet MS"/>
              </a:rPr>
              <a:t>t</a:t>
            </a:r>
            <a:r>
              <a:rPr sz="1900" spc="-120">
                <a:latin typeface="Constantia" pitchFamily="18" charset="0"/>
                <a:cs typeface="Trebuchet MS"/>
              </a:rPr>
              <a:t>e</a:t>
            </a:r>
            <a:r>
              <a:rPr sz="1900" spc="-87">
                <a:latin typeface="Constantia" pitchFamily="18" charset="0"/>
                <a:cs typeface="Trebuchet MS"/>
              </a:rPr>
              <a:t>a</a:t>
            </a:r>
            <a:r>
              <a:rPr sz="1900" spc="-27">
                <a:latin typeface="Constantia" pitchFamily="18" charset="0"/>
                <a:cs typeface="Trebuchet MS"/>
              </a:rPr>
              <a:t>c</a:t>
            </a:r>
            <a:r>
              <a:rPr sz="1900" spc="-120">
                <a:latin typeface="Constantia" pitchFamily="18" charset="0"/>
                <a:cs typeface="Trebuchet MS"/>
              </a:rPr>
              <a:t>h</a:t>
            </a:r>
            <a:r>
              <a:rPr sz="1900" spc="-133">
                <a:latin typeface="Constantia" pitchFamily="18" charset="0"/>
                <a:cs typeface="Trebuchet MS"/>
              </a:rPr>
              <a:t>i</a:t>
            </a:r>
            <a:r>
              <a:rPr sz="1900" spc="-120">
                <a:latin typeface="Constantia" pitchFamily="18" charset="0"/>
                <a:cs typeface="Trebuchet MS"/>
              </a:rPr>
              <a:t>n</a:t>
            </a:r>
            <a:r>
              <a:rPr sz="1900">
                <a:latin typeface="Constantia" pitchFamily="18" charset="0"/>
                <a:cs typeface="Trebuchet MS"/>
              </a:rPr>
              <a:t>g</a:t>
            </a:r>
            <a:r>
              <a:rPr sz="1900" spc="-200">
                <a:latin typeface="Constantia" pitchFamily="18" charset="0"/>
                <a:cs typeface="Trebuchet MS"/>
              </a:rPr>
              <a:t> </a:t>
            </a:r>
            <a:r>
              <a:rPr sz="1900" spc="-87">
                <a:latin typeface="Constantia" pitchFamily="18" charset="0"/>
                <a:cs typeface="Trebuchet MS"/>
              </a:rPr>
              <a:t>a</a:t>
            </a:r>
            <a:r>
              <a:rPr sz="1900" spc="-180">
                <a:latin typeface="Constantia" pitchFamily="18" charset="0"/>
                <a:cs typeface="Trebuchet MS"/>
              </a:rPr>
              <a:t>t</a:t>
            </a:r>
            <a:r>
              <a:rPr lang="en-IN" sz="1900" spc="-180">
                <a:latin typeface="Constantia" pitchFamily="18" charset="0"/>
                <a:cs typeface="Trebuchet MS"/>
              </a:rPr>
              <a:t> </a:t>
            </a:r>
            <a:r>
              <a:rPr sz="1900" spc="-227">
                <a:latin typeface="Constantia" pitchFamily="18" charset="0"/>
                <a:cs typeface="Trebuchet MS"/>
              </a:rPr>
              <a:t> </a:t>
            </a:r>
            <a:r>
              <a:rPr sz="1900" spc="-152" dirty="0">
                <a:latin typeface="Constantia" pitchFamily="18" charset="0"/>
                <a:cs typeface="Trebuchet MS"/>
              </a:rPr>
              <a:t>l</a:t>
            </a:r>
            <a:r>
              <a:rPr sz="1900" spc="-7" dirty="0">
                <a:latin typeface="Constantia" pitchFamily="18" charset="0"/>
                <a:cs typeface="Trebuchet MS"/>
              </a:rPr>
              <a:t>o</a:t>
            </a:r>
            <a:r>
              <a:rPr sz="1900" spc="-27" dirty="0">
                <a:latin typeface="Constantia" pitchFamily="18" charset="0"/>
                <a:cs typeface="Trebuchet MS"/>
              </a:rPr>
              <a:t>c</a:t>
            </a:r>
            <a:r>
              <a:rPr sz="1900" spc="-87" dirty="0">
                <a:latin typeface="Constantia" pitchFamily="18" charset="0"/>
                <a:cs typeface="Trebuchet MS"/>
              </a:rPr>
              <a:t>a</a:t>
            </a:r>
            <a:r>
              <a:rPr sz="1900" spc="-120" dirty="0">
                <a:latin typeface="Constantia" pitchFamily="18" charset="0"/>
                <a:cs typeface="Trebuchet MS"/>
              </a:rPr>
              <a:t>l</a:t>
            </a:r>
            <a:r>
              <a:rPr sz="1900" spc="-193" dirty="0">
                <a:latin typeface="Constantia" pitchFamily="18" charset="0"/>
                <a:cs typeface="Trebuchet MS"/>
              </a:rPr>
              <a:t> </a:t>
            </a:r>
            <a:r>
              <a:rPr sz="1900" spc="133" dirty="0">
                <a:latin typeface="Constantia" pitchFamily="18" charset="0"/>
                <a:cs typeface="Trebuchet MS"/>
              </a:rPr>
              <a:t>s</a:t>
            </a:r>
            <a:r>
              <a:rPr sz="1900" spc="-27" dirty="0">
                <a:latin typeface="Constantia" pitchFamily="18" charset="0"/>
                <a:cs typeface="Trebuchet MS"/>
              </a:rPr>
              <a:t>c</a:t>
            </a:r>
            <a:r>
              <a:rPr sz="1900" spc="-120" dirty="0">
                <a:latin typeface="Constantia" pitchFamily="18" charset="0"/>
                <a:cs typeface="Trebuchet MS"/>
              </a:rPr>
              <a:t>h</a:t>
            </a:r>
            <a:r>
              <a:rPr sz="1900" spc="-7" dirty="0">
                <a:latin typeface="Constantia" pitchFamily="18" charset="0"/>
                <a:cs typeface="Trebuchet MS"/>
              </a:rPr>
              <a:t>oo</a:t>
            </a:r>
            <a:r>
              <a:rPr sz="1900" spc="-152" dirty="0">
                <a:latin typeface="Constantia" pitchFamily="18" charset="0"/>
                <a:cs typeface="Trebuchet MS"/>
              </a:rPr>
              <a:t>l</a:t>
            </a:r>
            <a:r>
              <a:rPr sz="1900" spc="133" dirty="0">
                <a:latin typeface="Constantia" pitchFamily="18" charset="0"/>
                <a:cs typeface="Trebuchet MS"/>
              </a:rPr>
              <a:t>s</a:t>
            </a:r>
            <a:r>
              <a:rPr sz="1900" spc="-280" dirty="0">
                <a:latin typeface="Constantia" pitchFamily="18" charset="0"/>
                <a:cs typeface="Trebuchet MS"/>
              </a:rPr>
              <a:t>,  </a:t>
            </a:r>
            <a:r>
              <a:rPr sz="1900" spc="-147" dirty="0">
                <a:latin typeface="Constantia" pitchFamily="18" charset="0"/>
                <a:cs typeface="Trebuchet MS"/>
              </a:rPr>
              <a:t>b</a:t>
            </a:r>
            <a:r>
              <a:rPr sz="1900" spc="-133" dirty="0">
                <a:latin typeface="Constantia" pitchFamily="18" charset="0"/>
                <a:cs typeface="Trebuchet MS"/>
              </a:rPr>
              <a:t>y</a:t>
            </a:r>
            <a:r>
              <a:rPr sz="1900" spc="-152" dirty="0">
                <a:latin typeface="Constantia" pitchFamily="18" charset="0"/>
                <a:cs typeface="Trebuchet MS"/>
              </a:rPr>
              <a:t> </a:t>
            </a:r>
            <a:r>
              <a:rPr sz="1900" spc="-80" dirty="0">
                <a:latin typeface="Constantia" pitchFamily="18" charset="0"/>
                <a:cs typeface="Trebuchet MS"/>
              </a:rPr>
              <a:t>203</a:t>
            </a:r>
            <a:r>
              <a:rPr sz="1900" spc="-40" dirty="0">
                <a:latin typeface="Constantia" pitchFamily="18" charset="0"/>
                <a:cs typeface="Trebuchet MS"/>
              </a:rPr>
              <a:t>0</a:t>
            </a:r>
            <a:endParaRPr sz="1900">
              <a:latin typeface="Constantia" pitchFamily="18" charset="0"/>
              <a:cs typeface="Trebuchet MS"/>
            </a:endParaRPr>
          </a:p>
        </p:txBody>
      </p:sp>
      <p:sp>
        <p:nvSpPr>
          <p:cNvPr id="11" name="object 11"/>
          <p:cNvSpPr/>
          <p:nvPr/>
        </p:nvSpPr>
        <p:spPr>
          <a:xfrm>
            <a:off x="4584700" y="2819400"/>
            <a:ext cx="2971800" cy="2235200"/>
          </a:xfrm>
          <a:custGeom>
            <a:avLst/>
            <a:gdLst/>
            <a:ahLst/>
            <a:cxnLst/>
            <a:rect l="l" t="t" r="r" b="b"/>
            <a:pathLst>
              <a:path w="2228850" h="1676400">
                <a:moveTo>
                  <a:pt x="1949450" y="0"/>
                </a:moveTo>
                <a:lnTo>
                  <a:pt x="279400" y="0"/>
                </a:lnTo>
                <a:lnTo>
                  <a:pt x="234080" y="3656"/>
                </a:lnTo>
                <a:lnTo>
                  <a:pt x="191089" y="14244"/>
                </a:lnTo>
                <a:lnTo>
                  <a:pt x="151001" y="31186"/>
                </a:lnTo>
                <a:lnTo>
                  <a:pt x="114391" y="53908"/>
                </a:lnTo>
                <a:lnTo>
                  <a:pt x="81835" y="81835"/>
                </a:lnTo>
                <a:lnTo>
                  <a:pt x="53908" y="114391"/>
                </a:lnTo>
                <a:lnTo>
                  <a:pt x="31186" y="151001"/>
                </a:lnTo>
                <a:lnTo>
                  <a:pt x="14244" y="191089"/>
                </a:lnTo>
                <a:lnTo>
                  <a:pt x="3656" y="234080"/>
                </a:lnTo>
                <a:lnTo>
                  <a:pt x="0" y="279400"/>
                </a:lnTo>
                <a:lnTo>
                  <a:pt x="0" y="1397000"/>
                </a:lnTo>
                <a:lnTo>
                  <a:pt x="3656" y="1442319"/>
                </a:lnTo>
                <a:lnTo>
                  <a:pt x="14244" y="1485310"/>
                </a:lnTo>
                <a:lnTo>
                  <a:pt x="31186" y="1525398"/>
                </a:lnTo>
                <a:lnTo>
                  <a:pt x="53908" y="1562008"/>
                </a:lnTo>
                <a:lnTo>
                  <a:pt x="81835" y="1594564"/>
                </a:lnTo>
                <a:lnTo>
                  <a:pt x="114391" y="1622491"/>
                </a:lnTo>
                <a:lnTo>
                  <a:pt x="151001" y="1645213"/>
                </a:lnTo>
                <a:lnTo>
                  <a:pt x="191089" y="1662155"/>
                </a:lnTo>
                <a:lnTo>
                  <a:pt x="234080" y="1672743"/>
                </a:lnTo>
                <a:lnTo>
                  <a:pt x="279400" y="1676400"/>
                </a:lnTo>
                <a:lnTo>
                  <a:pt x="1949450" y="1676400"/>
                </a:lnTo>
                <a:lnTo>
                  <a:pt x="1994769" y="1672743"/>
                </a:lnTo>
                <a:lnTo>
                  <a:pt x="2037760" y="1662155"/>
                </a:lnTo>
                <a:lnTo>
                  <a:pt x="2077848" y="1645213"/>
                </a:lnTo>
                <a:lnTo>
                  <a:pt x="2114458" y="1622491"/>
                </a:lnTo>
                <a:lnTo>
                  <a:pt x="2147014" y="1594564"/>
                </a:lnTo>
                <a:lnTo>
                  <a:pt x="2174941" y="1562008"/>
                </a:lnTo>
                <a:lnTo>
                  <a:pt x="2197663" y="1525398"/>
                </a:lnTo>
                <a:lnTo>
                  <a:pt x="2214605" y="1485310"/>
                </a:lnTo>
                <a:lnTo>
                  <a:pt x="2225193" y="1442319"/>
                </a:lnTo>
                <a:lnTo>
                  <a:pt x="2228850" y="1397000"/>
                </a:lnTo>
                <a:lnTo>
                  <a:pt x="2228850" y="279400"/>
                </a:lnTo>
                <a:lnTo>
                  <a:pt x="2225193" y="234080"/>
                </a:lnTo>
                <a:lnTo>
                  <a:pt x="2214605" y="191089"/>
                </a:lnTo>
                <a:lnTo>
                  <a:pt x="2197663" y="151001"/>
                </a:lnTo>
                <a:lnTo>
                  <a:pt x="2174941" y="114391"/>
                </a:lnTo>
                <a:lnTo>
                  <a:pt x="2147014" y="81835"/>
                </a:lnTo>
                <a:lnTo>
                  <a:pt x="2114458" y="53908"/>
                </a:lnTo>
                <a:lnTo>
                  <a:pt x="2077848" y="31186"/>
                </a:lnTo>
                <a:lnTo>
                  <a:pt x="2037760" y="14244"/>
                </a:lnTo>
                <a:lnTo>
                  <a:pt x="1994769" y="3656"/>
                </a:lnTo>
                <a:lnTo>
                  <a:pt x="1949450" y="0"/>
                </a:lnTo>
                <a:close/>
              </a:path>
            </a:pathLst>
          </a:custGeom>
          <a:solidFill>
            <a:srgbClr val="FFCC4B"/>
          </a:solidFill>
        </p:spPr>
        <p:txBody>
          <a:bodyPr wrap="square" lIns="0" tIns="0" rIns="0" bIns="0" rtlCol="0"/>
          <a:lstStyle/>
          <a:p>
            <a:endParaRPr/>
          </a:p>
        </p:txBody>
      </p:sp>
      <p:sp>
        <p:nvSpPr>
          <p:cNvPr id="12" name="object 12"/>
          <p:cNvSpPr txBox="1"/>
          <p:nvPr/>
        </p:nvSpPr>
        <p:spPr>
          <a:xfrm>
            <a:off x="5015146" y="2933446"/>
            <a:ext cx="2105660" cy="1372171"/>
          </a:xfrm>
          <a:prstGeom prst="rect">
            <a:avLst/>
          </a:prstGeom>
        </p:spPr>
        <p:txBody>
          <a:bodyPr vert="horz" wrap="square" lIns="0" tIns="15240" rIns="0" bIns="0" rtlCol="0">
            <a:spAutoFit/>
          </a:bodyPr>
          <a:lstStyle/>
          <a:p>
            <a:pPr marL="16933" marR="6773" algn="ctr">
              <a:lnSpc>
                <a:spcPct val="116300"/>
              </a:lnSpc>
              <a:spcBef>
                <a:spcPts val="120"/>
              </a:spcBef>
            </a:pPr>
            <a:r>
              <a:rPr sz="1900" spc="-87" dirty="0">
                <a:latin typeface="Constantia" pitchFamily="18" charset="0"/>
                <a:cs typeface="Trebuchet MS"/>
              </a:rPr>
              <a:t>F</a:t>
            </a:r>
            <a:r>
              <a:rPr sz="1900" spc="-7" dirty="0">
                <a:latin typeface="Constantia" pitchFamily="18" charset="0"/>
                <a:cs typeface="Trebuchet MS"/>
              </a:rPr>
              <a:t>o</a:t>
            </a:r>
            <a:r>
              <a:rPr sz="1900" spc="-147" dirty="0">
                <a:latin typeface="Constantia" pitchFamily="18" charset="0"/>
                <a:cs typeface="Trebuchet MS"/>
              </a:rPr>
              <a:t>r</a:t>
            </a:r>
            <a:r>
              <a:rPr sz="1900" spc="-247" dirty="0">
                <a:latin typeface="Constantia" pitchFamily="18" charset="0"/>
                <a:cs typeface="Trebuchet MS"/>
              </a:rPr>
              <a:t> </a:t>
            </a:r>
            <a:r>
              <a:rPr sz="1900" spc="-87" dirty="0">
                <a:latin typeface="Constantia" pitchFamily="18" charset="0"/>
                <a:cs typeface="Trebuchet MS"/>
              </a:rPr>
              <a:t>a</a:t>
            </a:r>
            <a:r>
              <a:rPr sz="1900" spc="-147" dirty="0">
                <a:latin typeface="Constantia" pitchFamily="18" charset="0"/>
                <a:cs typeface="Trebuchet MS"/>
              </a:rPr>
              <a:t>pp</a:t>
            </a:r>
            <a:r>
              <a:rPr sz="1900" spc="-160" dirty="0">
                <a:latin typeface="Constantia" pitchFamily="18" charset="0"/>
                <a:cs typeface="Trebuchet MS"/>
              </a:rPr>
              <a:t>l</a:t>
            </a:r>
            <a:r>
              <a:rPr sz="1900" spc="-140" dirty="0">
                <a:latin typeface="Constantia" pitchFamily="18" charset="0"/>
                <a:cs typeface="Trebuchet MS"/>
              </a:rPr>
              <a:t>i</a:t>
            </a:r>
            <a:r>
              <a:rPr sz="1900" spc="-33" dirty="0">
                <a:latin typeface="Constantia" pitchFamily="18" charset="0"/>
                <a:cs typeface="Trebuchet MS"/>
              </a:rPr>
              <a:t>c</a:t>
            </a:r>
            <a:r>
              <a:rPr sz="1900" spc="-87" dirty="0">
                <a:latin typeface="Constantia" pitchFamily="18" charset="0"/>
                <a:cs typeface="Trebuchet MS"/>
              </a:rPr>
              <a:t>a</a:t>
            </a:r>
            <a:r>
              <a:rPr sz="1900" spc="-127" dirty="0">
                <a:latin typeface="Constantia" pitchFamily="18" charset="0"/>
                <a:cs typeface="Trebuchet MS"/>
              </a:rPr>
              <a:t>n</a:t>
            </a:r>
            <a:r>
              <a:rPr sz="1900" spc="-147" dirty="0">
                <a:latin typeface="Constantia" pitchFamily="18" charset="0"/>
                <a:cs typeface="Trebuchet MS"/>
              </a:rPr>
              <a:t>t</a:t>
            </a:r>
            <a:r>
              <a:rPr sz="1900" spc="107" dirty="0">
                <a:latin typeface="Constantia" pitchFamily="18" charset="0"/>
                <a:cs typeface="Trebuchet MS"/>
              </a:rPr>
              <a:t>s</a:t>
            </a:r>
            <a:r>
              <a:rPr sz="1900" spc="-133" dirty="0">
                <a:latin typeface="Constantia" pitchFamily="18" charset="0"/>
                <a:cs typeface="Trebuchet MS"/>
              </a:rPr>
              <a:t> </a:t>
            </a:r>
            <a:r>
              <a:rPr sz="1900" spc="-193" dirty="0">
                <a:latin typeface="Constantia" pitchFamily="18" charset="0"/>
                <a:cs typeface="Trebuchet MS"/>
              </a:rPr>
              <a:t>w</a:t>
            </a:r>
            <a:r>
              <a:rPr sz="1900" spc="-140" dirty="0">
                <a:latin typeface="Constantia" pitchFamily="18" charset="0"/>
                <a:cs typeface="Trebuchet MS"/>
              </a:rPr>
              <a:t>i</a:t>
            </a:r>
            <a:r>
              <a:rPr sz="1900" spc="-147" dirty="0">
                <a:latin typeface="Constantia" pitchFamily="18" charset="0"/>
                <a:cs typeface="Trebuchet MS"/>
              </a:rPr>
              <a:t>t</a:t>
            </a:r>
            <a:r>
              <a:rPr sz="1900" spc="-107" dirty="0">
                <a:latin typeface="Constantia" pitchFamily="18" charset="0"/>
                <a:cs typeface="Trebuchet MS"/>
              </a:rPr>
              <a:t>h</a:t>
            </a:r>
            <a:r>
              <a:rPr sz="1900" spc="-87" dirty="0">
                <a:latin typeface="Constantia" pitchFamily="18" charset="0"/>
                <a:cs typeface="Trebuchet MS"/>
              </a:rPr>
              <a:t> a</a:t>
            </a:r>
            <a:r>
              <a:rPr sz="1900" spc="-73" dirty="0">
                <a:latin typeface="Constantia" pitchFamily="18" charset="0"/>
                <a:cs typeface="Trebuchet MS"/>
              </a:rPr>
              <a:t>n  </a:t>
            </a:r>
            <a:r>
              <a:rPr sz="1900" spc="-127" dirty="0">
                <a:latin typeface="Constantia" pitchFamily="18" charset="0"/>
                <a:cs typeface="Trebuchet MS"/>
              </a:rPr>
              <a:t>e</a:t>
            </a:r>
            <a:r>
              <a:rPr sz="1900" spc="-140" dirty="0">
                <a:latin typeface="Constantia" pitchFamily="18" charset="0"/>
                <a:cs typeface="Trebuchet MS"/>
              </a:rPr>
              <a:t>xi</a:t>
            </a:r>
            <a:r>
              <a:rPr sz="1900" spc="133" dirty="0">
                <a:latin typeface="Constantia" pitchFamily="18" charset="0"/>
                <a:cs typeface="Trebuchet MS"/>
              </a:rPr>
              <a:t>s</a:t>
            </a:r>
            <a:r>
              <a:rPr sz="1900" spc="-147" dirty="0">
                <a:latin typeface="Constantia" pitchFamily="18" charset="0"/>
                <a:cs typeface="Trebuchet MS"/>
              </a:rPr>
              <a:t>t</a:t>
            </a:r>
            <a:r>
              <a:rPr sz="1900" spc="-140" dirty="0">
                <a:latin typeface="Constantia" pitchFamily="18" charset="0"/>
                <a:cs typeface="Trebuchet MS"/>
              </a:rPr>
              <a:t>i</a:t>
            </a:r>
            <a:r>
              <a:rPr sz="1900" spc="-127" dirty="0">
                <a:latin typeface="Constantia" pitchFamily="18" charset="0"/>
                <a:cs typeface="Trebuchet MS"/>
              </a:rPr>
              <a:t>n</a:t>
            </a:r>
            <a:r>
              <a:rPr sz="1900" dirty="0">
                <a:latin typeface="Constantia" pitchFamily="18" charset="0"/>
                <a:cs typeface="Trebuchet MS"/>
              </a:rPr>
              <a:t>g</a:t>
            </a:r>
            <a:r>
              <a:rPr sz="1900" spc="-207" dirty="0">
                <a:latin typeface="Constantia" pitchFamily="18" charset="0"/>
                <a:cs typeface="Trebuchet MS"/>
              </a:rPr>
              <a:t> </a:t>
            </a:r>
            <a:r>
              <a:rPr sz="1900" spc="-60" dirty="0">
                <a:latin typeface="Constantia" pitchFamily="18" charset="0"/>
                <a:cs typeface="Trebuchet MS"/>
              </a:rPr>
              <a:t>B</a:t>
            </a:r>
            <a:r>
              <a:rPr sz="1900" spc="-87" dirty="0">
                <a:latin typeface="Constantia" pitchFamily="18" charset="0"/>
                <a:cs typeface="Trebuchet MS"/>
              </a:rPr>
              <a:t>a</a:t>
            </a:r>
            <a:r>
              <a:rPr sz="1900" spc="-33" dirty="0">
                <a:latin typeface="Constantia" pitchFamily="18" charset="0"/>
                <a:cs typeface="Trebuchet MS"/>
              </a:rPr>
              <a:t>c</a:t>
            </a:r>
            <a:r>
              <a:rPr sz="1900" spc="-127" dirty="0">
                <a:latin typeface="Constantia" pitchFamily="18" charset="0"/>
                <a:cs typeface="Trebuchet MS"/>
              </a:rPr>
              <a:t>he</a:t>
            </a:r>
            <a:r>
              <a:rPr sz="1900" spc="-160" dirty="0">
                <a:latin typeface="Constantia" pitchFamily="18" charset="0"/>
                <a:cs typeface="Trebuchet MS"/>
              </a:rPr>
              <a:t>l</a:t>
            </a:r>
            <a:r>
              <a:rPr sz="1900" spc="-7" dirty="0">
                <a:latin typeface="Constantia" pitchFamily="18" charset="0"/>
                <a:cs typeface="Trebuchet MS"/>
              </a:rPr>
              <a:t>o</a:t>
            </a:r>
            <a:r>
              <a:rPr sz="1900" spc="-133" dirty="0">
                <a:latin typeface="Constantia" pitchFamily="18" charset="0"/>
                <a:cs typeface="Trebuchet MS"/>
              </a:rPr>
              <a:t>r</a:t>
            </a:r>
            <a:r>
              <a:rPr sz="1900" spc="-293" dirty="0">
                <a:latin typeface="Constantia" pitchFamily="18" charset="0"/>
                <a:cs typeface="Trebuchet MS"/>
              </a:rPr>
              <a:t>’</a:t>
            </a:r>
            <a:r>
              <a:rPr sz="1900" spc="87" dirty="0">
                <a:latin typeface="Constantia" pitchFamily="18" charset="0"/>
                <a:cs typeface="Trebuchet MS"/>
              </a:rPr>
              <a:t>s  </a:t>
            </a:r>
            <a:r>
              <a:rPr sz="1900" spc="-47" dirty="0">
                <a:latin typeface="Constantia" pitchFamily="18" charset="0"/>
                <a:cs typeface="Trebuchet MS"/>
              </a:rPr>
              <a:t>D</a:t>
            </a:r>
            <a:r>
              <a:rPr sz="1900" spc="-127" dirty="0">
                <a:latin typeface="Constantia" pitchFamily="18" charset="0"/>
                <a:cs typeface="Trebuchet MS"/>
              </a:rPr>
              <a:t>e</a:t>
            </a:r>
            <a:r>
              <a:rPr sz="1900" spc="-40" dirty="0">
                <a:latin typeface="Constantia" pitchFamily="18" charset="0"/>
                <a:cs typeface="Trebuchet MS"/>
              </a:rPr>
              <a:t>g</a:t>
            </a:r>
            <a:r>
              <a:rPr sz="1900" spc="-127" dirty="0">
                <a:latin typeface="Constantia" pitchFamily="18" charset="0"/>
                <a:cs typeface="Trebuchet MS"/>
              </a:rPr>
              <a:t>ree</a:t>
            </a:r>
            <a:r>
              <a:rPr sz="1900" spc="107" dirty="0">
                <a:latin typeface="Constantia" pitchFamily="18" charset="0"/>
                <a:cs typeface="Trebuchet MS"/>
              </a:rPr>
              <a:t>s</a:t>
            </a:r>
            <a:r>
              <a:rPr sz="1900" spc="-227" dirty="0">
                <a:latin typeface="Constantia" pitchFamily="18" charset="0"/>
                <a:cs typeface="Trebuchet MS"/>
              </a:rPr>
              <a:t> </a:t>
            </a:r>
            <a:r>
              <a:rPr sz="1900" spc="-140" dirty="0">
                <a:latin typeface="Constantia" pitchFamily="18" charset="0"/>
                <a:cs typeface="Trebuchet MS"/>
              </a:rPr>
              <a:t>i</a:t>
            </a:r>
            <a:r>
              <a:rPr sz="1900" spc="-100" dirty="0">
                <a:latin typeface="Constantia" pitchFamily="18" charset="0"/>
                <a:cs typeface="Trebuchet MS"/>
              </a:rPr>
              <a:t>n</a:t>
            </a:r>
            <a:r>
              <a:rPr sz="1900" spc="-180" dirty="0">
                <a:latin typeface="Constantia" pitchFamily="18" charset="0"/>
                <a:cs typeface="Trebuchet MS"/>
              </a:rPr>
              <a:t> </a:t>
            </a:r>
            <a:r>
              <a:rPr sz="1900" spc="-7" dirty="0">
                <a:latin typeface="Constantia" pitchFamily="18" charset="0"/>
                <a:cs typeface="Trebuchet MS"/>
              </a:rPr>
              <a:t>o</a:t>
            </a:r>
            <a:r>
              <a:rPr sz="1900" spc="-147" dirty="0">
                <a:latin typeface="Constantia" pitchFamily="18" charset="0"/>
                <a:cs typeface="Trebuchet MS"/>
              </a:rPr>
              <a:t>t</a:t>
            </a:r>
            <a:r>
              <a:rPr sz="1900" spc="-127" dirty="0">
                <a:latin typeface="Constantia" pitchFamily="18" charset="0"/>
                <a:cs typeface="Trebuchet MS"/>
              </a:rPr>
              <a:t>her  </a:t>
            </a:r>
            <a:r>
              <a:rPr sz="1900" spc="133" dirty="0">
                <a:latin typeface="Constantia" pitchFamily="18" charset="0"/>
                <a:cs typeface="Trebuchet MS"/>
              </a:rPr>
              <a:t>s</a:t>
            </a:r>
            <a:r>
              <a:rPr sz="1900" spc="-147" dirty="0">
                <a:latin typeface="Constantia" pitchFamily="18" charset="0"/>
                <a:cs typeface="Trebuchet MS"/>
              </a:rPr>
              <a:t>p</a:t>
            </a:r>
            <a:r>
              <a:rPr sz="1900" spc="-127" dirty="0">
                <a:latin typeface="Constantia" pitchFamily="18" charset="0"/>
                <a:cs typeface="Trebuchet MS"/>
              </a:rPr>
              <a:t>e</a:t>
            </a:r>
            <a:r>
              <a:rPr sz="1900" spc="-33" dirty="0">
                <a:latin typeface="Constantia" pitchFamily="18" charset="0"/>
                <a:cs typeface="Trebuchet MS"/>
              </a:rPr>
              <a:t>c</a:t>
            </a:r>
            <a:r>
              <a:rPr sz="1900" spc="-140" dirty="0">
                <a:latin typeface="Constantia" pitchFamily="18" charset="0"/>
                <a:cs typeface="Trebuchet MS"/>
              </a:rPr>
              <a:t>i</a:t>
            </a:r>
            <a:r>
              <a:rPr sz="1900" spc="-87" dirty="0">
                <a:latin typeface="Constantia" pitchFamily="18" charset="0"/>
                <a:cs typeface="Trebuchet MS"/>
              </a:rPr>
              <a:t>a</a:t>
            </a:r>
            <a:r>
              <a:rPr sz="1900" spc="-160" dirty="0">
                <a:latin typeface="Constantia" pitchFamily="18" charset="0"/>
                <a:cs typeface="Trebuchet MS"/>
              </a:rPr>
              <a:t>l</a:t>
            </a:r>
            <a:r>
              <a:rPr sz="1900" spc="-140" dirty="0">
                <a:latin typeface="Constantia" pitchFamily="18" charset="0"/>
                <a:cs typeface="Trebuchet MS"/>
              </a:rPr>
              <a:t>i</a:t>
            </a:r>
            <a:r>
              <a:rPr sz="1900" spc="-93" dirty="0">
                <a:latin typeface="Constantia" pitchFamily="18" charset="0"/>
                <a:cs typeface="Trebuchet MS"/>
              </a:rPr>
              <a:t>z</a:t>
            </a:r>
            <a:r>
              <a:rPr sz="1900" spc="-127" dirty="0">
                <a:latin typeface="Constantia" pitchFamily="18" charset="0"/>
                <a:cs typeface="Trebuchet MS"/>
              </a:rPr>
              <a:t>e</a:t>
            </a:r>
            <a:r>
              <a:rPr sz="1900" spc="-100" dirty="0">
                <a:latin typeface="Constantia" pitchFamily="18" charset="0"/>
                <a:cs typeface="Trebuchet MS"/>
              </a:rPr>
              <a:t>d</a:t>
            </a:r>
            <a:r>
              <a:rPr sz="1900" spc="-207" dirty="0">
                <a:latin typeface="Constantia" pitchFamily="18" charset="0"/>
                <a:cs typeface="Trebuchet MS"/>
              </a:rPr>
              <a:t> </a:t>
            </a:r>
            <a:r>
              <a:rPr sz="1900" spc="133" dirty="0">
                <a:latin typeface="Constantia" pitchFamily="18" charset="0"/>
                <a:cs typeface="Trebuchet MS"/>
              </a:rPr>
              <a:t>s</a:t>
            </a:r>
            <a:r>
              <a:rPr sz="1900" spc="-120" dirty="0">
                <a:latin typeface="Constantia" pitchFamily="18" charset="0"/>
                <a:cs typeface="Trebuchet MS"/>
              </a:rPr>
              <a:t>u</a:t>
            </a:r>
            <a:r>
              <a:rPr sz="1900" spc="-147" dirty="0">
                <a:latin typeface="Constantia" pitchFamily="18" charset="0"/>
                <a:cs typeface="Trebuchet MS"/>
              </a:rPr>
              <a:t>b</a:t>
            </a:r>
            <a:r>
              <a:rPr sz="1900" spc="-287" dirty="0">
                <a:latin typeface="Constantia" pitchFamily="18" charset="0"/>
                <a:cs typeface="Trebuchet MS"/>
              </a:rPr>
              <a:t>j</a:t>
            </a:r>
            <a:r>
              <a:rPr sz="1900" spc="-127" dirty="0">
                <a:latin typeface="Constantia" pitchFamily="18" charset="0"/>
                <a:cs typeface="Trebuchet MS"/>
              </a:rPr>
              <a:t>e</a:t>
            </a:r>
            <a:r>
              <a:rPr sz="1900" spc="-33" dirty="0">
                <a:latin typeface="Constantia" pitchFamily="18" charset="0"/>
                <a:cs typeface="Trebuchet MS"/>
              </a:rPr>
              <a:t>c</a:t>
            </a:r>
            <a:r>
              <a:rPr sz="1900" spc="-147" dirty="0">
                <a:latin typeface="Constantia" pitchFamily="18" charset="0"/>
                <a:cs typeface="Trebuchet MS"/>
              </a:rPr>
              <a:t>t</a:t>
            </a:r>
            <a:r>
              <a:rPr sz="1900" spc="107" dirty="0">
                <a:latin typeface="Constantia" pitchFamily="18" charset="0"/>
                <a:cs typeface="Trebuchet MS"/>
              </a:rPr>
              <a:t>s</a:t>
            </a:r>
            <a:endParaRPr sz="1900">
              <a:latin typeface="Constantia" pitchFamily="18" charset="0"/>
              <a:cs typeface="Trebuchet MS"/>
            </a:endParaRPr>
          </a:p>
        </p:txBody>
      </p:sp>
      <p:sp>
        <p:nvSpPr>
          <p:cNvPr id="13" name="object 13"/>
          <p:cNvSpPr/>
          <p:nvPr/>
        </p:nvSpPr>
        <p:spPr>
          <a:xfrm>
            <a:off x="8382000" y="2768600"/>
            <a:ext cx="2971800" cy="2235200"/>
          </a:xfrm>
          <a:custGeom>
            <a:avLst/>
            <a:gdLst/>
            <a:ahLst/>
            <a:cxnLst/>
            <a:rect l="l" t="t" r="r" b="b"/>
            <a:pathLst>
              <a:path w="2228850" h="1676400">
                <a:moveTo>
                  <a:pt x="1949450" y="0"/>
                </a:moveTo>
                <a:lnTo>
                  <a:pt x="279400" y="0"/>
                </a:lnTo>
                <a:lnTo>
                  <a:pt x="234080" y="3656"/>
                </a:lnTo>
                <a:lnTo>
                  <a:pt x="191089" y="14244"/>
                </a:lnTo>
                <a:lnTo>
                  <a:pt x="151001" y="31186"/>
                </a:lnTo>
                <a:lnTo>
                  <a:pt x="114391" y="53908"/>
                </a:lnTo>
                <a:lnTo>
                  <a:pt x="81835" y="81835"/>
                </a:lnTo>
                <a:lnTo>
                  <a:pt x="53908" y="114391"/>
                </a:lnTo>
                <a:lnTo>
                  <a:pt x="31186" y="151001"/>
                </a:lnTo>
                <a:lnTo>
                  <a:pt x="14244" y="191089"/>
                </a:lnTo>
                <a:lnTo>
                  <a:pt x="3656" y="234080"/>
                </a:lnTo>
                <a:lnTo>
                  <a:pt x="0" y="279400"/>
                </a:lnTo>
                <a:lnTo>
                  <a:pt x="0" y="1397000"/>
                </a:lnTo>
                <a:lnTo>
                  <a:pt x="3656" y="1442319"/>
                </a:lnTo>
                <a:lnTo>
                  <a:pt x="14244" y="1485310"/>
                </a:lnTo>
                <a:lnTo>
                  <a:pt x="31186" y="1525398"/>
                </a:lnTo>
                <a:lnTo>
                  <a:pt x="53908" y="1562008"/>
                </a:lnTo>
                <a:lnTo>
                  <a:pt x="81835" y="1594564"/>
                </a:lnTo>
                <a:lnTo>
                  <a:pt x="114391" y="1622491"/>
                </a:lnTo>
                <a:lnTo>
                  <a:pt x="151001" y="1645213"/>
                </a:lnTo>
                <a:lnTo>
                  <a:pt x="191089" y="1662155"/>
                </a:lnTo>
                <a:lnTo>
                  <a:pt x="234080" y="1672743"/>
                </a:lnTo>
                <a:lnTo>
                  <a:pt x="279400" y="1676400"/>
                </a:lnTo>
                <a:lnTo>
                  <a:pt x="1949450" y="1676400"/>
                </a:lnTo>
                <a:lnTo>
                  <a:pt x="1994769" y="1672743"/>
                </a:lnTo>
                <a:lnTo>
                  <a:pt x="2037760" y="1662155"/>
                </a:lnTo>
                <a:lnTo>
                  <a:pt x="2077848" y="1645213"/>
                </a:lnTo>
                <a:lnTo>
                  <a:pt x="2114458" y="1622491"/>
                </a:lnTo>
                <a:lnTo>
                  <a:pt x="2147014" y="1594564"/>
                </a:lnTo>
                <a:lnTo>
                  <a:pt x="2174941" y="1562008"/>
                </a:lnTo>
                <a:lnTo>
                  <a:pt x="2197663" y="1525398"/>
                </a:lnTo>
                <a:lnTo>
                  <a:pt x="2214605" y="1485310"/>
                </a:lnTo>
                <a:lnTo>
                  <a:pt x="2225193" y="1442319"/>
                </a:lnTo>
                <a:lnTo>
                  <a:pt x="2228850" y="1397000"/>
                </a:lnTo>
                <a:lnTo>
                  <a:pt x="2228850" y="279400"/>
                </a:lnTo>
                <a:lnTo>
                  <a:pt x="2225193" y="234080"/>
                </a:lnTo>
                <a:lnTo>
                  <a:pt x="2214605" y="191089"/>
                </a:lnTo>
                <a:lnTo>
                  <a:pt x="2197663" y="151001"/>
                </a:lnTo>
                <a:lnTo>
                  <a:pt x="2174941" y="114391"/>
                </a:lnTo>
                <a:lnTo>
                  <a:pt x="2147014" y="81835"/>
                </a:lnTo>
                <a:lnTo>
                  <a:pt x="2114458" y="53908"/>
                </a:lnTo>
                <a:lnTo>
                  <a:pt x="2077848" y="31186"/>
                </a:lnTo>
                <a:lnTo>
                  <a:pt x="2037760" y="14244"/>
                </a:lnTo>
                <a:lnTo>
                  <a:pt x="1994769" y="3656"/>
                </a:lnTo>
                <a:lnTo>
                  <a:pt x="1949450" y="0"/>
                </a:lnTo>
                <a:close/>
              </a:path>
            </a:pathLst>
          </a:custGeom>
          <a:solidFill>
            <a:srgbClr val="A1B869"/>
          </a:solidFill>
        </p:spPr>
        <p:txBody>
          <a:bodyPr wrap="square" lIns="0" tIns="0" rIns="0" bIns="0" rtlCol="0"/>
          <a:lstStyle/>
          <a:p>
            <a:endParaRPr/>
          </a:p>
        </p:txBody>
      </p:sp>
      <p:sp>
        <p:nvSpPr>
          <p:cNvPr id="14" name="object 14"/>
          <p:cNvSpPr txBox="1"/>
          <p:nvPr/>
        </p:nvSpPr>
        <p:spPr>
          <a:xfrm>
            <a:off x="8658520" y="2884606"/>
            <a:ext cx="2445173" cy="2016599"/>
          </a:xfrm>
          <a:prstGeom prst="rect">
            <a:avLst/>
          </a:prstGeom>
        </p:spPr>
        <p:txBody>
          <a:bodyPr vert="horz" wrap="square" lIns="0" tIns="18626" rIns="0" bIns="0" rtlCol="0">
            <a:spAutoFit/>
          </a:bodyPr>
          <a:lstStyle/>
          <a:p>
            <a:pPr marL="16933" marR="6773" indent="-7620" algn="ctr">
              <a:lnSpc>
                <a:spcPct val="115399"/>
              </a:lnSpc>
              <a:spcBef>
                <a:spcPts val="147"/>
              </a:spcBef>
            </a:pPr>
            <a:r>
              <a:rPr sz="1900" spc="-80">
                <a:latin typeface="Constantia" pitchFamily="18" charset="0"/>
                <a:cs typeface="Trebuchet MS"/>
              </a:rPr>
              <a:t>F</a:t>
            </a:r>
            <a:r>
              <a:rPr sz="1900" spc="-7">
                <a:latin typeface="Constantia" pitchFamily="18" charset="0"/>
                <a:cs typeface="Trebuchet MS"/>
              </a:rPr>
              <a:t>o</a:t>
            </a:r>
            <a:r>
              <a:rPr sz="1900" spc="-147">
                <a:latin typeface="Constantia" pitchFamily="18" charset="0"/>
                <a:cs typeface="Trebuchet MS"/>
              </a:rPr>
              <a:t>r</a:t>
            </a:r>
            <a:r>
              <a:rPr sz="1900" spc="-247">
                <a:latin typeface="Constantia" pitchFamily="18" charset="0"/>
                <a:cs typeface="Trebuchet MS"/>
              </a:rPr>
              <a:t> </a:t>
            </a:r>
            <a:r>
              <a:rPr lang="en-IN" sz="1900" spc="-247" dirty="0">
                <a:latin typeface="Constantia" pitchFamily="18" charset="0"/>
                <a:cs typeface="Trebuchet MS"/>
              </a:rPr>
              <a:t> </a:t>
            </a:r>
            <a:r>
              <a:rPr sz="1900" spc="-147">
                <a:latin typeface="Constantia" pitchFamily="18" charset="0"/>
                <a:cs typeface="Trebuchet MS"/>
              </a:rPr>
              <a:t>t</a:t>
            </a:r>
            <a:r>
              <a:rPr sz="1900" spc="-120">
                <a:latin typeface="Constantia" pitchFamily="18" charset="0"/>
                <a:cs typeface="Trebuchet MS"/>
              </a:rPr>
              <a:t>h</a:t>
            </a:r>
            <a:r>
              <a:rPr sz="1900" spc="-7">
                <a:latin typeface="Constantia" pitchFamily="18" charset="0"/>
                <a:cs typeface="Trebuchet MS"/>
              </a:rPr>
              <a:t>o</a:t>
            </a:r>
            <a:r>
              <a:rPr sz="1900" spc="133">
                <a:latin typeface="Constantia" pitchFamily="18" charset="0"/>
                <a:cs typeface="Trebuchet MS"/>
              </a:rPr>
              <a:t>s</a:t>
            </a:r>
            <a:r>
              <a:rPr sz="1900" spc="-127">
                <a:latin typeface="Constantia" pitchFamily="18" charset="0"/>
                <a:cs typeface="Trebuchet MS"/>
              </a:rPr>
              <a:t>e</a:t>
            </a:r>
            <a:r>
              <a:rPr sz="1900" spc="-260">
                <a:latin typeface="Constantia" pitchFamily="18" charset="0"/>
                <a:cs typeface="Trebuchet MS"/>
              </a:rPr>
              <a:t> </a:t>
            </a:r>
            <a:r>
              <a:rPr sz="1900" spc="-193" dirty="0">
                <a:latin typeface="Constantia" pitchFamily="18" charset="0"/>
                <a:cs typeface="Trebuchet MS"/>
              </a:rPr>
              <a:t>w</a:t>
            </a:r>
            <a:r>
              <a:rPr sz="1900" spc="-120" dirty="0">
                <a:latin typeface="Constantia" pitchFamily="18" charset="0"/>
                <a:cs typeface="Trebuchet MS"/>
              </a:rPr>
              <a:t>h</a:t>
            </a:r>
            <a:r>
              <a:rPr sz="1900" spc="-47" dirty="0">
                <a:latin typeface="Constantia" pitchFamily="18" charset="0"/>
                <a:cs typeface="Trebuchet MS"/>
              </a:rPr>
              <a:t>o</a:t>
            </a:r>
            <a:r>
              <a:rPr sz="1900" spc="-220" dirty="0">
                <a:latin typeface="Constantia" pitchFamily="18" charset="0"/>
                <a:cs typeface="Trebuchet MS"/>
              </a:rPr>
              <a:t> </a:t>
            </a:r>
            <a:r>
              <a:rPr sz="1900" spc="-120" dirty="0">
                <a:latin typeface="Constantia" pitchFamily="18" charset="0"/>
                <a:cs typeface="Trebuchet MS"/>
              </a:rPr>
              <a:t>h</a:t>
            </a:r>
            <a:r>
              <a:rPr sz="1900" spc="-87" dirty="0">
                <a:latin typeface="Constantia" pitchFamily="18" charset="0"/>
                <a:cs typeface="Trebuchet MS"/>
              </a:rPr>
              <a:t>a</a:t>
            </a:r>
            <a:r>
              <a:rPr sz="1900" spc="-113" dirty="0">
                <a:latin typeface="Constantia" pitchFamily="18" charset="0"/>
                <a:cs typeface="Trebuchet MS"/>
              </a:rPr>
              <a:t>v</a:t>
            </a:r>
            <a:r>
              <a:rPr sz="1900" spc="-93" dirty="0">
                <a:latin typeface="Constantia" pitchFamily="18" charset="0"/>
                <a:cs typeface="Trebuchet MS"/>
              </a:rPr>
              <a:t>e  </a:t>
            </a:r>
            <a:r>
              <a:rPr sz="1900" spc="-33" dirty="0">
                <a:latin typeface="Constantia" pitchFamily="18" charset="0"/>
                <a:cs typeface="Trebuchet MS"/>
              </a:rPr>
              <a:t>c</a:t>
            </a:r>
            <a:r>
              <a:rPr sz="1900" spc="-7" dirty="0">
                <a:latin typeface="Constantia" pitchFamily="18" charset="0"/>
                <a:cs typeface="Trebuchet MS"/>
              </a:rPr>
              <a:t>o</a:t>
            </a:r>
            <a:r>
              <a:rPr sz="1900" spc="-152" dirty="0">
                <a:latin typeface="Constantia" pitchFamily="18" charset="0"/>
                <a:cs typeface="Trebuchet MS"/>
              </a:rPr>
              <a:t>m</a:t>
            </a:r>
            <a:r>
              <a:rPr sz="1900" spc="-147" dirty="0">
                <a:latin typeface="Constantia" pitchFamily="18" charset="0"/>
                <a:cs typeface="Trebuchet MS"/>
              </a:rPr>
              <a:t>p</a:t>
            </a:r>
            <a:r>
              <a:rPr sz="1900" spc="-160" dirty="0">
                <a:latin typeface="Constantia" pitchFamily="18" charset="0"/>
                <a:cs typeface="Trebuchet MS"/>
              </a:rPr>
              <a:t>l</a:t>
            </a:r>
            <a:r>
              <a:rPr sz="1900" spc="-127" dirty="0">
                <a:latin typeface="Constantia" pitchFamily="18" charset="0"/>
                <a:cs typeface="Trebuchet MS"/>
              </a:rPr>
              <a:t>e</a:t>
            </a:r>
            <a:r>
              <a:rPr sz="1900" spc="-147" dirty="0">
                <a:latin typeface="Constantia" pitchFamily="18" charset="0"/>
                <a:cs typeface="Trebuchet MS"/>
              </a:rPr>
              <a:t>t</a:t>
            </a:r>
            <a:r>
              <a:rPr sz="1900" spc="-127" dirty="0">
                <a:latin typeface="Constantia" pitchFamily="18" charset="0"/>
                <a:cs typeface="Trebuchet MS"/>
              </a:rPr>
              <a:t>e</a:t>
            </a:r>
            <a:r>
              <a:rPr sz="1900" spc="-100" dirty="0">
                <a:latin typeface="Constantia" pitchFamily="18" charset="0"/>
                <a:cs typeface="Trebuchet MS"/>
              </a:rPr>
              <a:t>d</a:t>
            </a:r>
            <a:r>
              <a:rPr sz="1900" spc="-305" dirty="0">
                <a:latin typeface="Constantia" pitchFamily="18" charset="0"/>
                <a:cs typeface="Trebuchet MS"/>
              </a:rPr>
              <a:t> </a:t>
            </a:r>
            <a:r>
              <a:rPr sz="1900" spc="-147" dirty="0">
                <a:latin typeface="Constantia" pitchFamily="18" charset="0"/>
                <a:cs typeface="Trebuchet MS"/>
              </a:rPr>
              <a:t>t</a:t>
            </a:r>
            <a:r>
              <a:rPr sz="1900" spc="-127" dirty="0">
                <a:latin typeface="Constantia" pitchFamily="18" charset="0"/>
                <a:cs typeface="Trebuchet MS"/>
              </a:rPr>
              <a:t>h</a:t>
            </a:r>
            <a:r>
              <a:rPr sz="1900" spc="-133" dirty="0">
                <a:latin typeface="Constantia" pitchFamily="18" charset="0"/>
                <a:cs typeface="Trebuchet MS"/>
              </a:rPr>
              <a:t>e</a:t>
            </a:r>
            <a:r>
              <a:rPr sz="1900" spc="-260" dirty="0">
                <a:latin typeface="Constantia" pitchFamily="18" charset="0"/>
                <a:cs typeface="Trebuchet MS"/>
              </a:rPr>
              <a:t> </a:t>
            </a:r>
            <a:r>
              <a:rPr sz="1900" spc="-127" dirty="0">
                <a:latin typeface="Constantia" pitchFamily="18" charset="0"/>
                <a:cs typeface="Trebuchet MS"/>
              </a:rPr>
              <a:t>e</a:t>
            </a:r>
            <a:r>
              <a:rPr sz="1900" spc="-53" dirty="0">
                <a:latin typeface="Constantia" pitchFamily="18" charset="0"/>
                <a:cs typeface="Trebuchet MS"/>
              </a:rPr>
              <a:t>q</a:t>
            </a:r>
            <a:r>
              <a:rPr sz="1900" spc="-120" dirty="0">
                <a:latin typeface="Constantia" pitchFamily="18" charset="0"/>
                <a:cs typeface="Trebuchet MS"/>
              </a:rPr>
              <a:t>u</a:t>
            </a:r>
            <a:r>
              <a:rPr sz="1900" spc="-140" dirty="0">
                <a:latin typeface="Constantia" pitchFamily="18" charset="0"/>
                <a:cs typeface="Trebuchet MS"/>
              </a:rPr>
              <a:t>i</a:t>
            </a:r>
            <a:r>
              <a:rPr sz="1900" spc="-127" dirty="0">
                <a:latin typeface="Constantia" pitchFamily="18" charset="0"/>
                <a:cs typeface="Trebuchet MS"/>
              </a:rPr>
              <a:t>v</a:t>
            </a:r>
            <a:r>
              <a:rPr sz="1900" spc="-87" dirty="0">
                <a:latin typeface="Constantia" pitchFamily="18" charset="0"/>
                <a:cs typeface="Trebuchet MS"/>
              </a:rPr>
              <a:t>a</a:t>
            </a:r>
            <a:r>
              <a:rPr sz="1900" spc="-160" dirty="0">
                <a:latin typeface="Constantia" pitchFamily="18" charset="0"/>
                <a:cs typeface="Trebuchet MS"/>
              </a:rPr>
              <a:t>l</a:t>
            </a:r>
            <a:r>
              <a:rPr sz="1900" spc="-127" dirty="0">
                <a:latin typeface="Constantia" pitchFamily="18" charset="0"/>
                <a:cs typeface="Trebuchet MS"/>
              </a:rPr>
              <a:t>en</a:t>
            </a:r>
            <a:r>
              <a:rPr sz="1900" spc="-152" dirty="0">
                <a:latin typeface="Constantia" pitchFamily="18" charset="0"/>
                <a:cs typeface="Trebuchet MS"/>
              </a:rPr>
              <a:t>t  </a:t>
            </a:r>
            <a:r>
              <a:rPr sz="1900" spc="-7" dirty="0">
                <a:latin typeface="Constantia" pitchFamily="18" charset="0"/>
                <a:cs typeface="Trebuchet MS"/>
              </a:rPr>
              <a:t>o</a:t>
            </a:r>
            <a:r>
              <a:rPr sz="1900" spc="-93" dirty="0">
                <a:latin typeface="Constantia" pitchFamily="18" charset="0"/>
                <a:cs typeface="Trebuchet MS"/>
              </a:rPr>
              <a:t>f</a:t>
            </a:r>
            <a:r>
              <a:rPr sz="1900" spc="-267" dirty="0">
                <a:latin typeface="Constantia" pitchFamily="18" charset="0"/>
                <a:cs typeface="Trebuchet MS"/>
              </a:rPr>
              <a:t> </a:t>
            </a:r>
            <a:r>
              <a:rPr sz="1900" spc="-80" dirty="0">
                <a:latin typeface="Constantia" pitchFamily="18" charset="0"/>
                <a:cs typeface="Trebuchet MS"/>
              </a:rPr>
              <a:t>4</a:t>
            </a:r>
            <a:r>
              <a:rPr sz="1900" spc="-187" dirty="0">
                <a:latin typeface="Constantia" pitchFamily="18" charset="0"/>
                <a:cs typeface="Trebuchet MS"/>
              </a:rPr>
              <a:t>-</a:t>
            </a:r>
            <a:r>
              <a:rPr sz="1900" spc="-133" dirty="0">
                <a:latin typeface="Constantia" pitchFamily="18" charset="0"/>
                <a:cs typeface="Trebuchet MS"/>
              </a:rPr>
              <a:t>y</a:t>
            </a:r>
            <a:r>
              <a:rPr sz="1900" spc="-127" dirty="0">
                <a:latin typeface="Constantia" pitchFamily="18" charset="0"/>
                <a:cs typeface="Trebuchet MS"/>
              </a:rPr>
              <a:t>e</a:t>
            </a:r>
            <a:r>
              <a:rPr sz="1900" spc="-87" dirty="0">
                <a:latin typeface="Constantia" pitchFamily="18" charset="0"/>
                <a:cs typeface="Trebuchet MS"/>
              </a:rPr>
              <a:t>a</a:t>
            </a:r>
            <a:r>
              <a:rPr sz="1900" spc="-147" dirty="0">
                <a:latin typeface="Constantia" pitchFamily="18" charset="0"/>
                <a:cs typeface="Trebuchet MS"/>
              </a:rPr>
              <a:t>r </a:t>
            </a:r>
            <a:r>
              <a:rPr sz="1900" spc="-152" dirty="0">
                <a:latin typeface="Constantia" pitchFamily="18" charset="0"/>
                <a:cs typeface="Trebuchet MS"/>
              </a:rPr>
              <a:t>m</a:t>
            </a:r>
            <a:r>
              <a:rPr sz="1900" spc="-120" dirty="0">
                <a:latin typeface="Constantia" pitchFamily="18" charset="0"/>
                <a:cs typeface="Trebuchet MS"/>
              </a:rPr>
              <a:t>u</a:t>
            </a:r>
            <a:r>
              <a:rPr sz="1900" spc="-160" dirty="0">
                <a:latin typeface="Constantia" pitchFamily="18" charset="0"/>
                <a:cs typeface="Trebuchet MS"/>
              </a:rPr>
              <a:t>l</a:t>
            </a:r>
            <a:r>
              <a:rPr sz="1900" spc="-147" dirty="0">
                <a:latin typeface="Constantia" pitchFamily="18" charset="0"/>
                <a:cs typeface="Trebuchet MS"/>
              </a:rPr>
              <a:t>t</a:t>
            </a:r>
            <a:r>
              <a:rPr sz="1900" spc="-140" dirty="0">
                <a:latin typeface="Constantia" pitchFamily="18" charset="0"/>
                <a:cs typeface="Trebuchet MS"/>
              </a:rPr>
              <a:t>i</a:t>
            </a:r>
            <a:r>
              <a:rPr sz="1900" spc="-147" dirty="0">
                <a:latin typeface="Constantia" pitchFamily="18" charset="0"/>
                <a:cs typeface="Trebuchet MS"/>
              </a:rPr>
              <a:t>d</a:t>
            </a:r>
            <a:r>
              <a:rPr sz="1900" spc="-140" dirty="0">
                <a:latin typeface="Constantia" pitchFamily="18" charset="0"/>
                <a:cs typeface="Trebuchet MS"/>
              </a:rPr>
              <a:t>i</a:t>
            </a:r>
            <a:r>
              <a:rPr sz="1900" spc="133" dirty="0">
                <a:latin typeface="Constantia" pitchFamily="18" charset="0"/>
                <a:cs typeface="Trebuchet MS"/>
              </a:rPr>
              <a:t>s</a:t>
            </a:r>
            <a:r>
              <a:rPr sz="1900" spc="-33" dirty="0">
                <a:latin typeface="Constantia" pitchFamily="18" charset="0"/>
                <a:cs typeface="Trebuchet MS"/>
              </a:rPr>
              <a:t>c</a:t>
            </a:r>
            <a:r>
              <a:rPr sz="1900" spc="-140" dirty="0">
                <a:latin typeface="Constantia" pitchFamily="18" charset="0"/>
                <a:cs typeface="Trebuchet MS"/>
              </a:rPr>
              <a:t>i</a:t>
            </a:r>
            <a:r>
              <a:rPr sz="1900" spc="-147" dirty="0">
                <a:latin typeface="Constantia" pitchFamily="18" charset="0"/>
                <a:cs typeface="Trebuchet MS"/>
              </a:rPr>
              <a:t>p</a:t>
            </a:r>
            <a:r>
              <a:rPr sz="1900" spc="-160" dirty="0">
                <a:latin typeface="Constantia" pitchFamily="18" charset="0"/>
                <a:cs typeface="Trebuchet MS"/>
              </a:rPr>
              <a:t>l</a:t>
            </a:r>
            <a:r>
              <a:rPr sz="1900" spc="-140" dirty="0">
                <a:latin typeface="Constantia" pitchFamily="18" charset="0"/>
                <a:cs typeface="Trebuchet MS"/>
              </a:rPr>
              <a:t>i</a:t>
            </a:r>
            <a:r>
              <a:rPr sz="1900" spc="-127" dirty="0">
                <a:latin typeface="Constantia" pitchFamily="18" charset="0"/>
                <a:cs typeface="Trebuchet MS"/>
              </a:rPr>
              <a:t>n</a:t>
            </a:r>
            <a:r>
              <a:rPr sz="1900" spc="-87" dirty="0">
                <a:latin typeface="Constantia" pitchFamily="18" charset="0"/>
                <a:cs typeface="Trebuchet MS"/>
              </a:rPr>
              <a:t>a</a:t>
            </a:r>
            <a:r>
              <a:rPr sz="1900" spc="-133" dirty="0">
                <a:latin typeface="Constantia" pitchFamily="18" charset="0"/>
                <a:cs typeface="Trebuchet MS"/>
              </a:rPr>
              <a:t>r</a:t>
            </a:r>
            <a:r>
              <a:rPr sz="1900" spc="-100" dirty="0">
                <a:latin typeface="Constantia" pitchFamily="18" charset="0"/>
                <a:cs typeface="Trebuchet MS"/>
              </a:rPr>
              <a:t>y  </a:t>
            </a:r>
            <a:r>
              <a:rPr sz="1900" spc="-60">
                <a:latin typeface="Constantia" pitchFamily="18" charset="0"/>
                <a:cs typeface="Trebuchet MS"/>
              </a:rPr>
              <a:t>B</a:t>
            </a:r>
            <a:r>
              <a:rPr sz="1900" spc="-87">
                <a:latin typeface="Constantia" pitchFamily="18" charset="0"/>
                <a:cs typeface="Trebuchet MS"/>
              </a:rPr>
              <a:t>a</a:t>
            </a:r>
            <a:r>
              <a:rPr sz="1900" spc="-33">
                <a:latin typeface="Constantia" pitchFamily="18" charset="0"/>
                <a:cs typeface="Trebuchet MS"/>
              </a:rPr>
              <a:t>c</a:t>
            </a:r>
            <a:r>
              <a:rPr sz="1900" spc="-127">
                <a:latin typeface="Constantia" pitchFamily="18" charset="0"/>
                <a:cs typeface="Trebuchet MS"/>
              </a:rPr>
              <a:t>he</a:t>
            </a:r>
            <a:r>
              <a:rPr sz="1900" spc="-160">
                <a:latin typeface="Constantia" pitchFamily="18" charset="0"/>
                <a:cs typeface="Trebuchet MS"/>
              </a:rPr>
              <a:t>l</a:t>
            </a:r>
            <a:r>
              <a:rPr sz="1900" spc="-7">
                <a:latin typeface="Constantia" pitchFamily="18" charset="0"/>
                <a:cs typeface="Trebuchet MS"/>
              </a:rPr>
              <a:t>o</a:t>
            </a:r>
            <a:r>
              <a:rPr sz="1900" spc="-133">
                <a:latin typeface="Constantia" pitchFamily="18" charset="0"/>
                <a:cs typeface="Trebuchet MS"/>
              </a:rPr>
              <a:t>r</a:t>
            </a:r>
            <a:r>
              <a:rPr sz="1900" spc="-293">
                <a:latin typeface="Constantia" pitchFamily="18" charset="0"/>
                <a:cs typeface="Trebuchet MS"/>
              </a:rPr>
              <a:t>’</a:t>
            </a:r>
            <a:r>
              <a:rPr lang="en-IN" sz="1900" spc="-293" dirty="0">
                <a:latin typeface="Constantia" pitchFamily="18" charset="0"/>
                <a:cs typeface="Trebuchet MS"/>
              </a:rPr>
              <a:t> </a:t>
            </a:r>
            <a:r>
              <a:rPr sz="1900" spc="107">
                <a:latin typeface="Constantia" pitchFamily="18" charset="0"/>
                <a:cs typeface="Trebuchet MS"/>
              </a:rPr>
              <a:t>s</a:t>
            </a:r>
            <a:r>
              <a:rPr sz="1900" spc="-233">
                <a:latin typeface="Constantia" pitchFamily="18" charset="0"/>
                <a:cs typeface="Trebuchet MS"/>
              </a:rPr>
              <a:t> </a:t>
            </a:r>
            <a:r>
              <a:rPr sz="1900" spc="-53" dirty="0">
                <a:latin typeface="Constantia" pitchFamily="18" charset="0"/>
                <a:cs typeface="Trebuchet MS"/>
              </a:rPr>
              <a:t>D</a:t>
            </a:r>
            <a:r>
              <a:rPr sz="1900" spc="-127" dirty="0">
                <a:latin typeface="Constantia" pitchFamily="18" charset="0"/>
                <a:cs typeface="Trebuchet MS"/>
              </a:rPr>
              <a:t>e</a:t>
            </a:r>
            <a:r>
              <a:rPr sz="1900" spc="-40" dirty="0">
                <a:latin typeface="Constantia" pitchFamily="18" charset="0"/>
                <a:cs typeface="Trebuchet MS"/>
              </a:rPr>
              <a:t>g</a:t>
            </a:r>
            <a:r>
              <a:rPr sz="1900" spc="-133" dirty="0">
                <a:latin typeface="Constantia" pitchFamily="18" charset="0"/>
                <a:cs typeface="Trebuchet MS"/>
              </a:rPr>
              <a:t>r</a:t>
            </a:r>
            <a:r>
              <a:rPr sz="1900" spc="-127" dirty="0">
                <a:latin typeface="Constantia" pitchFamily="18" charset="0"/>
                <a:cs typeface="Trebuchet MS"/>
              </a:rPr>
              <a:t>ee</a:t>
            </a:r>
            <a:r>
              <a:rPr sz="1900" spc="107" dirty="0">
                <a:latin typeface="Constantia" pitchFamily="18" charset="0"/>
                <a:cs typeface="Trebuchet MS"/>
              </a:rPr>
              <a:t>s</a:t>
            </a:r>
            <a:r>
              <a:rPr sz="1900" spc="-233" dirty="0">
                <a:latin typeface="Constantia" pitchFamily="18" charset="0"/>
                <a:cs typeface="Trebuchet MS"/>
              </a:rPr>
              <a:t> </a:t>
            </a:r>
            <a:r>
              <a:rPr sz="1900" spc="-7" dirty="0">
                <a:latin typeface="Constantia" pitchFamily="18" charset="0"/>
                <a:cs typeface="Trebuchet MS"/>
              </a:rPr>
              <a:t>o</a:t>
            </a:r>
            <a:r>
              <a:rPr sz="1900" spc="-127" dirty="0">
                <a:latin typeface="Constantia" pitchFamily="18" charset="0"/>
                <a:cs typeface="Trebuchet MS"/>
              </a:rPr>
              <a:t>r  h</a:t>
            </a:r>
            <a:r>
              <a:rPr sz="1900" spc="-87" dirty="0">
                <a:latin typeface="Constantia" pitchFamily="18" charset="0"/>
                <a:cs typeface="Trebuchet MS"/>
              </a:rPr>
              <a:t>a</a:t>
            </a:r>
            <a:r>
              <a:rPr sz="1900" spc="-127" dirty="0">
                <a:latin typeface="Constantia" pitchFamily="18" charset="0"/>
                <a:cs typeface="Trebuchet MS"/>
              </a:rPr>
              <a:t>v</a:t>
            </a:r>
            <a:r>
              <a:rPr sz="1900" spc="-133" dirty="0">
                <a:latin typeface="Constantia" pitchFamily="18" charset="0"/>
                <a:cs typeface="Trebuchet MS"/>
              </a:rPr>
              <a:t>e</a:t>
            </a:r>
            <a:r>
              <a:rPr sz="1900" spc="-160" dirty="0">
                <a:latin typeface="Constantia" pitchFamily="18" charset="0"/>
                <a:cs typeface="Trebuchet MS"/>
              </a:rPr>
              <a:t> </a:t>
            </a:r>
            <a:r>
              <a:rPr sz="1900" spc="-7" dirty="0">
                <a:latin typeface="Constantia" pitchFamily="18" charset="0"/>
                <a:cs typeface="Trebuchet MS"/>
              </a:rPr>
              <a:t>o</a:t>
            </a:r>
            <a:r>
              <a:rPr sz="1900" spc="-147" dirty="0">
                <a:latin typeface="Constantia" pitchFamily="18" charset="0"/>
                <a:cs typeface="Trebuchet MS"/>
              </a:rPr>
              <a:t>bt</a:t>
            </a:r>
            <a:r>
              <a:rPr sz="1900" spc="-87" dirty="0">
                <a:latin typeface="Constantia" pitchFamily="18" charset="0"/>
                <a:cs typeface="Trebuchet MS"/>
              </a:rPr>
              <a:t>a</a:t>
            </a:r>
            <a:r>
              <a:rPr sz="1900" spc="-140" dirty="0">
                <a:latin typeface="Constantia" pitchFamily="18" charset="0"/>
                <a:cs typeface="Trebuchet MS"/>
              </a:rPr>
              <a:t>i</a:t>
            </a:r>
            <a:r>
              <a:rPr sz="1900" spc="-127" dirty="0">
                <a:latin typeface="Constantia" pitchFamily="18" charset="0"/>
                <a:cs typeface="Trebuchet MS"/>
              </a:rPr>
              <a:t>ne</a:t>
            </a:r>
            <a:r>
              <a:rPr sz="1900" spc="-100" dirty="0">
                <a:latin typeface="Constantia" pitchFamily="18" charset="0"/>
                <a:cs typeface="Trebuchet MS"/>
              </a:rPr>
              <a:t>d</a:t>
            </a:r>
            <a:r>
              <a:rPr sz="1900" spc="-207" dirty="0">
                <a:latin typeface="Constantia" pitchFamily="18" charset="0"/>
                <a:cs typeface="Trebuchet MS"/>
              </a:rPr>
              <a:t> </a:t>
            </a:r>
            <a:r>
              <a:rPr sz="1900" spc="-73">
                <a:latin typeface="Constantia" pitchFamily="18" charset="0"/>
                <a:cs typeface="Trebuchet MS"/>
              </a:rPr>
              <a:t>a</a:t>
            </a:r>
            <a:r>
              <a:rPr sz="1900" spc="-180">
                <a:latin typeface="Constantia" pitchFamily="18" charset="0"/>
                <a:cs typeface="Trebuchet MS"/>
              </a:rPr>
              <a:t> </a:t>
            </a:r>
            <a:r>
              <a:rPr lang="en-IN" sz="1900" spc="73" dirty="0">
                <a:latin typeface="Constantia" pitchFamily="18" charset="0"/>
                <a:cs typeface="Trebuchet MS"/>
              </a:rPr>
              <a:t>M</a:t>
            </a:r>
            <a:r>
              <a:rPr sz="1900" spc="-87">
                <a:latin typeface="Constantia" pitchFamily="18" charset="0"/>
                <a:cs typeface="Trebuchet MS"/>
              </a:rPr>
              <a:t>a</a:t>
            </a:r>
            <a:r>
              <a:rPr sz="1900" spc="133">
                <a:latin typeface="Constantia" pitchFamily="18" charset="0"/>
                <a:cs typeface="Trebuchet MS"/>
              </a:rPr>
              <a:t>s</a:t>
            </a:r>
            <a:r>
              <a:rPr sz="1900" spc="-147">
                <a:latin typeface="Constantia" pitchFamily="18" charset="0"/>
                <a:cs typeface="Trebuchet MS"/>
              </a:rPr>
              <a:t>t</a:t>
            </a:r>
            <a:r>
              <a:rPr sz="1900" spc="-127">
                <a:latin typeface="Constantia" pitchFamily="18" charset="0"/>
                <a:cs typeface="Trebuchet MS"/>
              </a:rPr>
              <a:t>e</a:t>
            </a:r>
            <a:r>
              <a:rPr sz="1900" spc="-133">
                <a:latin typeface="Constantia" pitchFamily="18" charset="0"/>
                <a:cs typeface="Trebuchet MS"/>
              </a:rPr>
              <a:t>r</a:t>
            </a:r>
            <a:r>
              <a:rPr sz="1900" spc="-293">
                <a:latin typeface="Constantia" pitchFamily="18" charset="0"/>
                <a:cs typeface="Trebuchet MS"/>
              </a:rPr>
              <a:t>’</a:t>
            </a:r>
            <a:r>
              <a:rPr lang="en-IN" sz="1900" spc="-293" dirty="0">
                <a:latin typeface="Constantia" pitchFamily="18" charset="0"/>
                <a:cs typeface="Trebuchet MS"/>
              </a:rPr>
              <a:t> </a:t>
            </a:r>
            <a:r>
              <a:rPr sz="1900" spc="87">
                <a:latin typeface="Constantia" pitchFamily="18" charset="0"/>
                <a:cs typeface="Trebuchet MS"/>
              </a:rPr>
              <a:t>s  </a:t>
            </a:r>
            <a:r>
              <a:rPr sz="1900" spc="-147" dirty="0">
                <a:latin typeface="Constantia" pitchFamily="18" charset="0"/>
                <a:cs typeface="Trebuchet MS"/>
              </a:rPr>
              <a:t>d</a:t>
            </a:r>
            <a:r>
              <a:rPr sz="1900" spc="-127" dirty="0">
                <a:latin typeface="Constantia" pitchFamily="18" charset="0"/>
                <a:cs typeface="Trebuchet MS"/>
              </a:rPr>
              <a:t>e</a:t>
            </a:r>
            <a:r>
              <a:rPr sz="1900" spc="-40" dirty="0">
                <a:latin typeface="Constantia" pitchFamily="18" charset="0"/>
                <a:cs typeface="Trebuchet MS"/>
              </a:rPr>
              <a:t>g</a:t>
            </a:r>
            <a:r>
              <a:rPr sz="1900" spc="-133" dirty="0">
                <a:latin typeface="Constantia" pitchFamily="18" charset="0"/>
                <a:cs typeface="Trebuchet MS"/>
              </a:rPr>
              <a:t>r</a:t>
            </a:r>
            <a:r>
              <a:rPr sz="1900" spc="-127" dirty="0">
                <a:latin typeface="Constantia" pitchFamily="18" charset="0"/>
                <a:cs typeface="Trebuchet MS"/>
              </a:rPr>
              <a:t>e</a:t>
            </a:r>
            <a:r>
              <a:rPr sz="1900" spc="-133" dirty="0">
                <a:latin typeface="Constantia" pitchFamily="18" charset="0"/>
                <a:cs typeface="Trebuchet MS"/>
              </a:rPr>
              <a:t>e</a:t>
            </a:r>
            <a:r>
              <a:rPr sz="1900" spc="-253" dirty="0">
                <a:latin typeface="Constantia" pitchFamily="18" charset="0"/>
                <a:cs typeface="Trebuchet MS"/>
              </a:rPr>
              <a:t> </a:t>
            </a:r>
            <a:r>
              <a:rPr sz="1900" spc="-140" dirty="0">
                <a:latin typeface="Constantia" pitchFamily="18" charset="0"/>
                <a:cs typeface="Trebuchet MS"/>
              </a:rPr>
              <a:t>i</a:t>
            </a:r>
            <a:r>
              <a:rPr sz="1900" spc="-100" dirty="0">
                <a:latin typeface="Constantia" pitchFamily="18" charset="0"/>
                <a:cs typeface="Trebuchet MS"/>
              </a:rPr>
              <a:t>n</a:t>
            </a:r>
            <a:r>
              <a:rPr sz="1900" spc="-87" dirty="0">
                <a:latin typeface="Constantia" pitchFamily="18" charset="0"/>
                <a:cs typeface="Trebuchet MS"/>
              </a:rPr>
              <a:t> </a:t>
            </a:r>
            <a:r>
              <a:rPr sz="1900" spc="-73">
                <a:latin typeface="Constantia" pitchFamily="18" charset="0"/>
                <a:cs typeface="Trebuchet MS"/>
              </a:rPr>
              <a:t>a</a:t>
            </a:r>
            <a:r>
              <a:rPr sz="1900" spc="-173">
                <a:latin typeface="Constantia" pitchFamily="18" charset="0"/>
                <a:cs typeface="Trebuchet MS"/>
              </a:rPr>
              <a:t> </a:t>
            </a:r>
            <a:r>
              <a:rPr lang="en-IN" sz="1900" spc="-173" dirty="0">
                <a:latin typeface="Constantia" pitchFamily="18" charset="0"/>
                <a:cs typeface="Trebuchet MS"/>
              </a:rPr>
              <a:t> s</a:t>
            </a:r>
            <a:r>
              <a:rPr sz="1900" spc="-147">
                <a:latin typeface="Constantia" pitchFamily="18" charset="0"/>
                <a:cs typeface="Trebuchet MS"/>
              </a:rPr>
              <a:t>p</a:t>
            </a:r>
            <a:r>
              <a:rPr sz="1900" spc="-127">
                <a:latin typeface="Constantia" pitchFamily="18" charset="0"/>
                <a:cs typeface="Trebuchet MS"/>
              </a:rPr>
              <a:t>e</a:t>
            </a:r>
            <a:r>
              <a:rPr sz="1900" spc="-27">
                <a:latin typeface="Constantia" pitchFamily="18" charset="0"/>
                <a:cs typeface="Trebuchet MS"/>
              </a:rPr>
              <a:t>c</a:t>
            </a:r>
            <a:r>
              <a:rPr sz="1900" spc="-140">
                <a:latin typeface="Constantia" pitchFamily="18" charset="0"/>
                <a:cs typeface="Trebuchet MS"/>
              </a:rPr>
              <a:t>i</a:t>
            </a:r>
            <a:r>
              <a:rPr sz="1900" spc="-87">
                <a:latin typeface="Constantia" pitchFamily="18" charset="0"/>
                <a:cs typeface="Trebuchet MS"/>
              </a:rPr>
              <a:t>a</a:t>
            </a:r>
            <a:r>
              <a:rPr sz="1900" spc="-160">
                <a:latin typeface="Constantia" pitchFamily="18" charset="0"/>
                <a:cs typeface="Trebuchet MS"/>
              </a:rPr>
              <a:t>l</a:t>
            </a:r>
            <a:r>
              <a:rPr sz="1900" spc="-147">
                <a:latin typeface="Constantia" pitchFamily="18" charset="0"/>
                <a:cs typeface="Trebuchet MS"/>
              </a:rPr>
              <a:t>t</a:t>
            </a:r>
            <a:r>
              <a:rPr sz="1900" spc="-133">
                <a:latin typeface="Constantia" pitchFamily="18" charset="0"/>
                <a:cs typeface="Trebuchet MS"/>
              </a:rPr>
              <a:t>y</a:t>
            </a:r>
            <a:endParaRPr sz="1900">
              <a:latin typeface="Constantia" pitchFamily="18" charset="0"/>
              <a:cs typeface="Trebuchet MS"/>
            </a:endParaRPr>
          </a:p>
        </p:txBody>
      </p:sp>
      <p:sp>
        <p:nvSpPr>
          <p:cNvPr id="16" name="object 16"/>
          <p:cNvSpPr txBox="1"/>
          <p:nvPr/>
        </p:nvSpPr>
        <p:spPr>
          <a:xfrm>
            <a:off x="575188" y="5324263"/>
            <a:ext cx="11031794" cy="344538"/>
          </a:xfrm>
          <a:prstGeom prst="rect">
            <a:avLst/>
          </a:prstGeom>
        </p:spPr>
        <p:txBody>
          <a:bodyPr vert="horz" wrap="square" lIns="0" tIns="21166" rIns="0" bIns="0" rtlCol="0">
            <a:spAutoFit/>
          </a:bodyPr>
          <a:lstStyle/>
          <a:p>
            <a:pPr>
              <a:spcBef>
                <a:spcPts val="20"/>
              </a:spcBef>
            </a:pPr>
            <a:endParaRPr sz="2100">
              <a:latin typeface="Trebuchet MS"/>
              <a:cs typeface="Trebuchet MS"/>
            </a:endParaRPr>
          </a:p>
        </p:txBody>
      </p:sp>
      <p:pic>
        <p:nvPicPr>
          <p:cNvPr id="17" name="object 17"/>
          <p:cNvPicPr/>
          <p:nvPr/>
        </p:nvPicPr>
        <p:blipFill>
          <a:blip r:embed="rId2" cstate="print"/>
          <a:stretch>
            <a:fillRect/>
          </a:stretch>
        </p:blipFill>
        <p:spPr>
          <a:xfrm>
            <a:off x="1485901" y="1016001"/>
            <a:ext cx="1485900" cy="825500"/>
          </a:xfrm>
          <a:prstGeom prst="rect">
            <a:avLst/>
          </a:prstGeom>
        </p:spPr>
      </p:pic>
      <p:sp>
        <p:nvSpPr>
          <p:cNvPr id="18" name="object 18"/>
          <p:cNvSpPr txBox="1"/>
          <p:nvPr/>
        </p:nvSpPr>
        <p:spPr>
          <a:xfrm>
            <a:off x="1592826" y="974937"/>
            <a:ext cx="1153253" cy="599307"/>
          </a:xfrm>
          <a:prstGeom prst="rect">
            <a:avLst/>
          </a:prstGeom>
        </p:spPr>
        <p:txBody>
          <a:bodyPr vert="horz" wrap="square" lIns="0" tIns="34711" rIns="0" bIns="0" rtlCol="0">
            <a:spAutoFit/>
          </a:bodyPr>
          <a:lstStyle/>
          <a:p>
            <a:pPr marL="16933" marR="6773" indent="203195">
              <a:lnSpc>
                <a:spcPts val="2200"/>
              </a:lnSpc>
              <a:spcBef>
                <a:spcPts val="272"/>
              </a:spcBef>
            </a:pPr>
            <a:r>
              <a:rPr sz="1900" b="1" spc="-133" dirty="0">
                <a:latin typeface="Constantia" pitchFamily="18" charset="0"/>
                <a:cs typeface="Trebuchet MS"/>
              </a:rPr>
              <a:t>4</a:t>
            </a:r>
            <a:r>
              <a:rPr sz="1900" b="1" spc="-127" dirty="0">
                <a:latin typeface="Constantia" pitchFamily="18" charset="0"/>
                <a:cs typeface="Trebuchet MS"/>
              </a:rPr>
              <a:t> </a:t>
            </a:r>
            <a:r>
              <a:rPr sz="1900" b="1" spc="-200" dirty="0">
                <a:latin typeface="Constantia" pitchFamily="18" charset="0"/>
                <a:cs typeface="Trebuchet MS"/>
              </a:rPr>
              <a:t>y</a:t>
            </a:r>
            <a:r>
              <a:rPr sz="1900" b="1" spc="-173" dirty="0">
                <a:latin typeface="Constantia" pitchFamily="18" charset="0"/>
                <a:cs typeface="Trebuchet MS"/>
              </a:rPr>
              <a:t>e</a:t>
            </a:r>
            <a:r>
              <a:rPr sz="1900" b="1" spc="-100" dirty="0">
                <a:latin typeface="Constantia" pitchFamily="18" charset="0"/>
                <a:cs typeface="Trebuchet MS"/>
              </a:rPr>
              <a:t>a</a:t>
            </a:r>
            <a:r>
              <a:rPr sz="1900" b="1" spc="-140" dirty="0">
                <a:latin typeface="Constantia" pitchFamily="18" charset="0"/>
                <a:cs typeface="Trebuchet MS"/>
              </a:rPr>
              <a:t>r  </a:t>
            </a:r>
            <a:r>
              <a:rPr sz="1900" b="1" spc="-27" dirty="0">
                <a:latin typeface="Constantia" pitchFamily="18" charset="0"/>
                <a:cs typeface="Trebuchet MS"/>
              </a:rPr>
              <a:t>I</a:t>
            </a:r>
            <a:r>
              <a:rPr sz="1900" b="1" spc="-207" dirty="0">
                <a:latin typeface="Constantia" pitchFamily="18" charset="0"/>
                <a:cs typeface="Trebuchet MS"/>
              </a:rPr>
              <a:t>n</a:t>
            </a:r>
            <a:r>
              <a:rPr sz="1900" b="1" spc="-152" dirty="0">
                <a:latin typeface="Constantia" pitchFamily="18" charset="0"/>
                <a:cs typeface="Trebuchet MS"/>
              </a:rPr>
              <a:t>t</a:t>
            </a:r>
            <a:r>
              <a:rPr sz="1900" b="1" spc="-180" dirty="0">
                <a:latin typeface="Constantia" pitchFamily="18" charset="0"/>
                <a:cs typeface="Trebuchet MS"/>
              </a:rPr>
              <a:t>e</a:t>
            </a:r>
            <a:r>
              <a:rPr sz="1900" b="1" spc="60" dirty="0">
                <a:latin typeface="Constantia" pitchFamily="18" charset="0"/>
                <a:cs typeface="Trebuchet MS"/>
              </a:rPr>
              <a:t>g</a:t>
            </a:r>
            <a:r>
              <a:rPr sz="1900" b="1" spc="-200" dirty="0">
                <a:latin typeface="Constantia" pitchFamily="18" charset="0"/>
                <a:cs typeface="Trebuchet MS"/>
              </a:rPr>
              <a:t>r</a:t>
            </a:r>
            <a:r>
              <a:rPr sz="1900" b="1" spc="-147" dirty="0">
                <a:latin typeface="Constantia" pitchFamily="18" charset="0"/>
                <a:cs typeface="Trebuchet MS"/>
              </a:rPr>
              <a:t>a</a:t>
            </a:r>
            <a:r>
              <a:rPr sz="1900" b="1" spc="-100" dirty="0">
                <a:latin typeface="Constantia" pitchFamily="18" charset="0"/>
                <a:cs typeface="Trebuchet MS"/>
              </a:rPr>
              <a:t>t</a:t>
            </a:r>
            <a:r>
              <a:rPr sz="1900" b="1" spc="-180" dirty="0">
                <a:latin typeface="Constantia" pitchFamily="18" charset="0"/>
                <a:cs typeface="Trebuchet MS"/>
              </a:rPr>
              <a:t>e</a:t>
            </a:r>
            <a:r>
              <a:rPr sz="1900" b="1" spc="-147" dirty="0">
                <a:latin typeface="Constantia" pitchFamily="18" charset="0"/>
                <a:cs typeface="Trebuchet MS"/>
              </a:rPr>
              <a:t>d</a:t>
            </a:r>
            <a:endParaRPr sz="1900">
              <a:latin typeface="Constantia" pitchFamily="18" charset="0"/>
              <a:cs typeface="Trebuchet MS"/>
            </a:endParaRPr>
          </a:p>
        </p:txBody>
      </p:sp>
      <p:sp>
        <p:nvSpPr>
          <p:cNvPr id="19" name="object 19"/>
          <p:cNvSpPr txBox="1"/>
          <p:nvPr/>
        </p:nvSpPr>
        <p:spPr>
          <a:xfrm>
            <a:off x="1983741" y="1547283"/>
            <a:ext cx="483447" cy="324272"/>
          </a:xfrm>
          <a:prstGeom prst="rect">
            <a:avLst/>
          </a:prstGeom>
        </p:spPr>
        <p:txBody>
          <a:bodyPr vert="horz" wrap="square" lIns="0" tIns="21166" rIns="0" bIns="0" rtlCol="0">
            <a:spAutoFit/>
          </a:bodyPr>
          <a:lstStyle/>
          <a:p>
            <a:pPr marL="16933">
              <a:spcBef>
                <a:spcPts val="167"/>
              </a:spcBef>
            </a:pPr>
            <a:r>
              <a:rPr sz="1900" b="1" spc="-20" dirty="0">
                <a:latin typeface="Trebuchet MS"/>
                <a:cs typeface="Trebuchet MS"/>
              </a:rPr>
              <a:t>B</a:t>
            </a:r>
            <a:r>
              <a:rPr sz="1900" b="1" spc="-93" dirty="0">
                <a:latin typeface="Trebuchet MS"/>
                <a:cs typeface="Trebuchet MS"/>
              </a:rPr>
              <a:t>.</a:t>
            </a:r>
            <a:r>
              <a:rPr sz="1900" b="1" spc="-173" dirty="0">
                <a:latin typeface="Trebuchet MS"/>
                <a:cs typeface="Trebuchet MS"/>
              </a:rPr>
              <a:t>E</a:t>
            </a:r>
            <a:r>
              <a:rPr sz="1900" b="1" spc="-147" dirty="0">
                <a:latin typeface="Trebuchet MS"/>
                <a:cs typeface="Trebuchet MS"/>
              </a:rPr>
              <a:t>d</a:t>
            </a:r>
            <a:endParaRPr sz="1900">
              <a:latin typeface="Trebuchet MS"/>
              <a:cs typeface="Trebuchet MS"/>
            </a:endParaRPr>
          </a:p>
        </p:txBody>
      </p:sp>
      <p:grpSp>
        <p:nvGrpSpPr>
          <p:cNvPr id="20" name="object 20"/>
          <p:cNvGrpSpPr/>
          <p:nvPr/>
        </p:nvGrpSpPr>
        <p:grpSpPr>
          <a:xfrm>
            <a:off x="9131301" y="1028700"/>
            <a:ext cx="1485900" cy="1625600"/>
            <a:chOff x="6848475" y="771525"/>
            <a:chExt cx="1114425" cy="1219200"/>
          </a:xfrm>
        </p:grpSpPr>
        <p:sp>
          <p:nvSpPr>
            <p:cNvPr id="21" name="object 21"/>
            <p:cNvSpPr/>
            <p:nvPr/>
          </p:nvSpPr>
          <p:spPr>
            <a:xfrm>
              <a:off x="6848475" y="771525"/>
              <a:ext cx="1114425" cy="1219200"/>
            </a:xfrm>
            <a:custGeom>
              <a:avLst/>
              <a:gdLst/>
              <a:ahLst/>
              <a:cxnLst/>
              <a:rect l="l" t="t" r="r" b="b"/>
              <a:pathLst>
                <a:path w="1114425" h="1219200">
                  <a:moveTo>
                    <a:pt x="896493" y="0"/>
                  </a:moveTo>
                  <a:lnTo>
                    <a:pt x="217931" y="0"/>
                  </a:lnTo>
                  <a:lnTo>
                    <a:pt x="159984" y="4904"/>
                  </a:lnTo>
                  <a:lnTo>
                    <a:pt x="107921" y="18748"/>
                  </a:lnTo>
                  <a:lnTo>
                    <a:pt x="63817" y="40227"/>
                  </a:lnTo>
                  <a:lnTo>
                    <a:pt x="29746" y="68034"/>
                  </a:lnTo>
                  <a:lnTo>
                    <a:pt x="7782" y="100865"/>
                  </a:lnTo>
                  <a:lnTo>
                    <a:pt x="0" y="137413"/>
                  </a:lnTo>
                  <a:lnTo>
                    <a:pt x="0" y="783716"/>
                  </a:lnTo>
                  <a:lnTo>
                    <a:pt x="17129" y="837136"/>
                  </a:lnTo>
                  <a:lnTo>
                    <a:pt x="63880" y="880745"/>
                  </a:lnTo>
                  <a:lnTo>
                    <a:pt x="557276" y="1219200"/>
                  </a:lnTo>
                  <a:lnTo>
                    <a:pt x="1050544" y="880745"/>
                  </a:lnTo>
                  <a:lnTo>
                    <a:pt x="1077188" y="860458"/>
                  </a:lnTo>
                  <a:lnTo>
                    <a:pt x="1097295" y="837136"/>
                  </a:lnTo>
                  <a:lnTo>
                    <a:pt x="1109997" y="811361"/>
                  </a:lnTo>
                  <a:lnTo>
                    <a:pt x="1114425" y="783716"/>
                  </a:lnTo>
                  <a:lnTo>
                    <a:pt x="1114425" y="137413"/>
                  </a:lnTo>
                  <a:lnTo>
                    <a:pt x="1084678" y="68034"/>
                  </a:lnTo>
                  <a:lnTo>
                    <a:pt x="1050607" y="40227"/>
                  </a:lnTo>
                  <a:lnTo>
                    <a:pt x="1006503" y="18748"/>
                  </a:lnTo>
                  <a:lnTo>
                    <a:pt x="954440" y="4904"/>
                  </a:lnTo>
                  <a:lnTo>
                    <a:pt x="896493" y="0"/>
                  </a:lnTo>
                  <a:close/>
                </a:path>
              </a:pathLst>
            </a:custGeom>
            <a:solidFill>
              <a:srgbClr val="52612D"/>
            </a:solidFill>
          </p:spPr>
          <p:txBody>
            <a:bodyPr wrap="square" lIns="0" tIns="0" rIns="0" bIns="0" rtlCol="0"/>
            <a:lstStyle/>
            <a:p>
              <a:endParaRPr/>
            </a:p>
          </p:txBody>
        </p:sp>
        <p:pic>
          <p:nvPicPr>
            <p:cNvPr id="22" name="object 22"/>
            <p:cNvPicPr/>
            <p:nvPr/>
          </p:nvPicPr>
          <p:blipFill>
            <a:blip r:embed="rId3" cstate="print"/>
            <a:stretch>
              <a:fillRect/>
            </a:stretch>
          </p:blipFill>
          <p:spPr>
            <a:xfrm>
              <a:off x="6848475" y="771525"/>
              <a:ext cx="1114425" cy="590550"/>
            </a:xfrm>
            <a:prstGeom prst="rect">
              <a:avLst/>
            </a:prstGeom>
          </p:spPr>
        </p:pic>
      </p:grpSp>
      <p:sp>
        <p:nvSpPr>
          <p:cNvPr id="23" name="object 23"/>
          <p:cNvSpPr txBox="1"/>
          <p:nvPr/>
        </p:nvSpPr>
        <p:spPr>
          <a:xfrm>
            <a:off x="9321461" y="1253065"/>
            <a:ext cx="1119292" cy="325120"/>
          </a:xfrm>
          <a:prstGeom prst="rect">
            <a:avLst/>
          </a:prstGeom>
        </p:spPr>
        <p:txBody>
          <a:bodyPr vert="horz" wrap="square" lIns="0" tIns="22013" rIns="0" bIns="0" rtlCol="0">
            <a:spAutoFit/>
          </a:bodyPr>
          <a:lstStyle/>
          <a:p>
            <a:pPr marL="16933">
              <a:spcBef>
                <a:spcPts val="173"/>
              </a:spcBef>
            </a:pPr>
            <a:r>
              <a:rPr sz="1900" b="1" spc="-133" dirty="0">
                <a:latin typeface="Constantia" pitchFamily="18" charset="0"/>
                <a:cs typeface="Trebuchet MS"/>
              </a:rPr>
              <a:t>1 </a:t>
            </a:r>
            <a:r>
              <a:rPr sz="1900" b="1" spc="-200" dirty="0">
                <a:latin typeface="Constantia" pitchFamily="18" charset="0"/>
                <a:cs typeface="Trebuchet MS"/>
              </a:rPr>
              <a:t>y</a:t>
            </a:r>
            <a:r>
              <a:rPr sz="1900" b="1" spc="-180" dirty="0">
                <a:latin typeface="Constantia" pitchFamily="18" charset="0"/>
                <a:cs typeface="Trebuchet MS"/>
              </a:rPr>
              <a:t>e</a:t>
            </a:r>
            <a:r>
              <a:rPr sz="1900" b="1" spc="-133" dirty="0">
                <a:latin typeface="Constantia" pitchFamily="18" charset="0"/>
                <a:cs typeface="Trebuchet MS"/>
              </a:rPr>
              <a:t>ar</a:t>
            </a:r>
            <a:r>
              <a:rPr sz="1900" b="1" spc="-193" dirty="0">
                <a:latin typeface="Constantia" pitchFamily="18" charset="0"/>
                <a:cs typeface="Trebuchet MS"/>
              </a:rPr>
              <a:t> </a:t>
            </a:r>
            <a:r>
              <a:rPr sz="1900" b="1" spc="-20" dirty="0">
                <a:latin typeface="Constantia" pitchFamily="18" charset="0"/>
                <a:cs typeface="Trebuchet MS"/>
              </a:rPr>
              <a:t>B</a:t>
            </a:r>
            <a:r>
              <a:rPr sz="1900" b="1" spc="-93" dirty="0">
                <a:latin typeface="Constantia" pitchFamily="18" charset="0"/>
                <a:cs typeface="Trebuchet MS"/>
              </a:rPr>
              <a:t>.</a:t>
            </a:r>
            <a:r>
              <a:rPr sz="1900" b="1" spc="-167" dirty="0">
                <a:latin typeface="Constantia" pitchFamily="18" charset="0"/>
                <a:cs typeface="Trebuchet MS"/>
              </a:rPr>
              <a:t>E</a:t>
            </a:r>
            <a:r>
              <a:rPr sz="1900" b="1" spc="-140" dirty="0">
                <a:latin typeface="Constantia" pitchFamily="18" charset="0"/>
                <a:cs typeface="Trebuchet MS"/>
              </a:rPr>
              <a:t>d</a:t>
            </a:r>
            <a:endParaRPr sz="1900">
              <a:latin typeface="Constantia" pitchFamily="18" charset="0"/>
              <a:cs typeface="Trebuchet MS"/>
            </a:endParaRPr>
          </a:p>
        </p:txBody>
      </p:sp>
      <p:grpSp>
        <p:nvGrpSpPr>
          <p:cNvPr id="24" name="object 24"/>
          <p:cNvGrpSpPr/>
          <p:nvPr/>
        </p:nvGrpSpPr>
        <p:grpSpPr>
          <a:xfrm>
            <a:off x="5334001" y="1003300"/>
            <a:ext cx="5448300" cy="838200"/>
            <a:chOff x="4000500" y="752475"/>
            <a:chExt cx="4086225" cy="628650"/>
          </a:xfrm>
        </p:grpSpPr>
        <p:sp>
          <p:nvSpPr>
            <p:cNvPr id="25" name="object 25"/>
            <p:cNvSpPr/>
            <p:nvPr/>
          </p:nvSpPr>
          <p:spPr>
            <a:xfrm>
              <a:off x="7962900" y="771525"/>
              <a:ext cx="123825" cy="228600"/>
            </a:xfrm>
            <a:custGeom>
              <a:avLst/>
              <a:gdLst/>
              <a:ahLst/>
              <a:cxnLst/>
              <a:rect l="l" t="t" r="r" b="b"/>
              <a:pathLst>
                <a:path w="123825" h="228600">
                  <a:moveTo>
                    <a:pt x="0" y="0"/>
                  </a:moveTo>
                  <a:lnTo>
                    <a:pt x="0" y="228600"/>
                  </a:lnTo>
                  <a:lnTo>
                    <a:pt x="123825" y="228600"/>
                  </a:lnTo>
                  <a:lnTo>
                    <a:pt x="0" y="0"/>
                  </a:lnTo>
                  <a:close/>
                </a:path>
              </a:pathLst>
            </a:custGeom>
            <a:solidFill>
              <a:srgbClr val="343434"/>
            </a:solidFill>
          </p:spPr>
          <p:txBody>
            <a:bodyPr wrap="square" lIns="0" tIns="0" rIns="0" bIns="0" rtlCol="0"/>
            <a:lstStyle/>
            <a:p>
              <a:endParaRPr/>
            </a:p>
          </p:txBody>
        </p:sp>
        <p:sp>
          <p:nvSpPr>
            <p:cNvPr id="26" name="object 26"/>
            <p:cNvSpPr/>
            <p:nvPr/>
          </p:nvSpPr>
          <p:spPr>
            <a:xfrm>
              <a:off x="4000500" y="752475"/>
              <a:ext cx="1114425" cy="628650"/>
            </a:xfrm>
            <a:custGeom>
              <a:avLst/>
              <a:gdLst/>
              <a:ahLst/>
              <a:cxnLst/>
              <a:rect l="l" t="t" r="r" b="b"/>
              <a:pathLst>
                <a:path w="1114425" h="628650">
                  <a:moveTo>
                    <a:pt x="1114425" y="0"/>
                  </a:moveTo>
                  <a:lnTo>
                    <a:pt x="0" y="0"/>
                  </a:lnTo>
                  <a:lnTo>
                    <a:pt x="0" y="628650"/>
                  </a:lnTo>
                  <a:lnTo>
                    <a:pt x="1114425" y="628650"/>
                  </a:lnTo>
                  <a:lnTo>
                    <a:pt x="1114425" y="0"/>
                  </a:lnTo>
                  <a:close/>
                </a:path>
              </a:pathLst>
            </a:custGeom>
            <a:solidFill>
              <a:srgbClr val="FFCC4B"/>
            </a:solidFill>
          </p:spPr>
          <p:txBody>
            <a:bodyPr wrap="square" lIns="0" tIns="0" rIns="0" bIns="0" rtlCol="0"/>
            <a:lstStyle/>
            <a:p>
              <a:endParaRPr/>
            </a:p>
          </p:txBody>
        </p:sp>
      </p:grpSp>
      <p:sp>
        <p:nvSpPr>
          <p:cNvPr id="27" name="object 27"/>
          <p:cNvSpPr txBox="1"/>
          <p:nvPr/>
        </p:nvSpPr>
        <p:spPr>
          <a:xfrm>
            <a:off x="5523314" y="1037081"/>
            <a:ext cx="1121833" cy="324272"/>
          </a:xfrm>
          <a:prstGeom prst="rect">
            <a:avLst/>
          </a:prstGeom>
        </p:spPr>
        <p:txBody>
          <a:bodyPr vert="horz" wrap="square" lIns="0" tIns="21166" rIns="0" bIns="0" rtlCol="0">
            <a:spAutoFit/>
          </a:bodyPr>
          <a:lstStyle/>
          <a:p>
            <a:pPr marL="16933">
              <a:spcBef>
                <a:spcPts val="167"/>
              </a:spcBef>
            </a:pPr>
            <a:r>
              <a:rPr sz="1900" b="1" spc="-133" dirty="0">
                <a:latin typeface="Constantia" pitchFamily="18" charset="0"/>
                <a:cs typeface="Trebuchet MS"/>
              </a:rPr>
              <a:t>2</a:t>
            </a:r>
            <a:r>
              <a:rPr sz="1900" b="1" spc="-127" dirty="0">
                <a:latin typeface="Constantia" pitchFamily="18" charset="0"/>
                <a:cs typeface="Trebuchet MS"/>
              </a:rPr>
              <a:t> </a:t>
            </a:r>
            <a:r>
              <a:rPr sz="1900" b="1" spc="-200" dirty="0">
                <a:latin typeface="Constantia" pitchFamily="18" charset="0"/>
                <a:cs typeface="Trebuchet MS"/>
              </a:rPr>
              <a:t>y</a:t>
            </a:r>
            <a:r>
              <a:rPr sz="1900" b="1" spc="-173" dirty="0">
                <a:latin typeface="Constantia" pitchFamily="18" charset="0"/>
                <a:cs typeface="Trebuchet MS"/>
              </a:rPr>
              <a:t>e</a:t>
            </a:r>
            <a:r>
              <a:rPr sz="1900" b="1" spc="-100" dirty="0">
                <a:latin typeface="Constantia" pitchFamily="18" charset="0"/>
                <a:cs typeface="Trebuchet MS"/>
              </a:rPr>
              <a:t>a</a:t>
            </a:r>
            <a:r>
              <a:rPr sz="1900" b="1" spc="-167" dirty="0">
                <a:latin typeface="Constantia" pitchFamily="18" charset="0"/>
                <a:cs typeface="Trebuchet MS"/>
              </a:rPr>
              <a:t>r</a:t>
            </a:r>
            <a:r>
              <a:rPr sz="1900" b="1" spc="-193" dirty="0">
                <a:latin typeface="Constantia" pitchFamily="18" charset="0"/>
                <a:cs typeface="Trebuchet MS"/>
              </a:rPr>
              <a:t> </a:t>
            </a:r>
            <a:r>
              <a:rPr sz="1900" b="1" spc="-13" dirty="0">
                <a:latin typeface="Constantia" pitchFamily="18" charset="0"/>
                <a:cs typeface="Trebuchet MS"/>
              </a:rPr>
              <a:t>B</a:t>
            </a:r>
            <a:r>
              <a:rPr sz="1900" b="1" spc="-87" dirty="0">
                <a:latin typeface="Constantia" pitchFamily="18" charset="0"/>
                <a:cs typeface="Trebuchet MS"/>
              </a:rPr>
              <a:t>.</a:t>
            </a:r>
            <a:r>
              <a:rPr sz="1900" b="1" spc="-167" dirty="0">
                <a:latin typeface="Constantia" pitchFamily="18" charset="0"/>
                <a:cs typeface="Trebuchet MS"/>
              </a:rPr>
              <a:t>E</a:t>
            </a:r>
            <a:r>
              <a:rPr sz="1900" b="1" spc="-147" dirty="0">
                <a:latin typeface="Constantia" pitchFamily="18" charset="0"/>
                <a:cs typeface="Trebuchet MS"/>
              </a:rPr>
              <a:t>d</a:t>
            </a:r>
            <a:endParaRPr sz="1900">
              <a:latin typeface="Constantia" pitchFamily="18" charset="0"/>
              <a:cs typeface="Trebuchet MS"/>
            </a:endParaRPr>
          </a:p>
        </p:txBody>
      </p:sp>
      <p:sp>
        <p:nvSpPr>
          <p:cNvPr id="30" name="object 16"/>
          <p:cNvSpPr txBox="1"/>
          <p:nvPr/>
        </p:nvSpPr>
        <p:spPr>
          <a:xfrm>
            <a:off x="1135627" y="5334615"/>
            <a:ext cx="10220632" cy="976101"/>
          </a:xfrm>
          <a:prstGeom prst="rect">
            <a:avLst/>
          </a:prstGeom>
        </p:spPr>
        <p:txBody>
          <a:bodyPr vert="horz" wrap="square" lIns="0" tIns="12065" rIns="0" bIns="0" rtlCol="0">
            <a:spAutoFit/>
          </a:bodyPr>
          <a:lstStyle/>
          <a:p>
            <a:pPr marL="12700" marR="5080" algn="ctr">
              <a:lnSpc>
                <a:spcPct val="116199"/>
              </a:lnSpc>
              <a:spcBef>
                <a:spcPts val="95"/>
              </a:spcBef>
            </a:pPr>
            <a:r>
              <a:rPr spc="-70" dirty="0">
                <a:solidFill>
                  <a:srgbClr val="0070C0"/>
                </a:solidFill>
                <a:latin typeface="Constantia" pitchFamily="18" charset="0"/>
                <a:cs typeface="Trebuchet MS"/>
              </a:rPr>
              <a:t>All</a:t>
            </a:r>
            <a:r>
              <a:rPr spc="-65" dirty="0">
                <a:solidFill>
                  <a:srgbClr val="0070C0"/>
                </a:solidFill>
                <a:latin typeface="Constantia" pitchFamily="18" charset="0"/>
                <a:cs typeface="Trebuchet MS"/>
              </a:rPr>
              <a:t> </a:t>
            </a:r>
            <a:r>
              <a:rPr spc="-105" dirty="0">
                <a:solidFill>
                  <a:srgbClr val="0070C0"/>
                </a:solidFill>
                <a:latin typeface="Constantia" pitchFamily="18" charset="0"/>
                <a:cs typeface="Trebuchet MS"/>
              </a:rPr>
              <a:t>B.Ed.</a:t>
            </a:r>
            <a:r>
              <a:rPr spc="-35" dirty="0">
                <a:solidFill>
                  <a:srgbClr val="0070C0"/>
                </a:solidFill>
                <a:latin typeface="Constantia" pitchFamily="18" charset="0"/>
                <a:cs typeface="Trebuchet MS"/>
              </a:rPr>
              <a:t> </a:t>
            </a:r>
            <a:r>
              <a:rPr spc="-65" dirty="0">
                <a:solidFill>
                  <a:srgbClr val="0070C0"/>
                </a:solidFill>
                <a:latin typeface="Constantia" pitchFamily="18" charset="0"/>
                <a:cs typeface="Trebuchet MS"/>
              </a:rPr>
              <a:t>programmes</a:t>
            </a:r>
            <a:r>
              <a:rPr spc="-150" dirty="0">
                <a:solidFill>
                  <a:srgbClr val="0070C0"/>
                </a:solidFill>
                <a:latin typeface="Constantia" pitchFamily="18" charset="0"/>
                <a:cs typeface="Trebuchet MS"/>
              </a:rPr>
              <a:t> </a:t>
            </a:r>
            <a:r>
              <a:rPr spc="-114" dirty="0">
                <a:solidFill>
                  <a:srgbClr val="0070C0"/>
                </a:solidFill>
                <a:latin typeface="Constantia" pitchFamily="18" charset="0"/>
                <a:cs typeface="Trebuchet MS"/>
              </a:rPr>
              <a:t>will</a:t>
            </a:r>
            <a:r>
              <a:rPr spc="-65" dirty="0">
                <a:solidFill>
                  <a:srgbClr val="0070C0"/>
                </a:solidFill>
                <a:latin typeface="Constantia" pitchFamily="18" charset="0"/>
                <a:cs typeface="Trebuchet MS"/>
              </a:rPr>
              <a:t> </a:t>
            </a:r>
            <a:r>
              <a:rPr spc="-90" dirty="0">
                <a:solidFill>
                  <a:srgbClr val="0070C0"/>
                </a:solidFill>
                <a:latin typeface="Constantia" pitchFamily="18" charset="0"/>
                <a:cs typeface="Trebuchet MS"/>
              </a:rPr>
              <a:t>include</a:t>
            </a:r>
            <a:r>
              <a:rPr spc="-110" dirty="0">
                <a:solidFill>
                  <a:srgbClr val="0070C0"/>
                </a:solidFill>
                <a:latin typeface="Constantia" pitchFamily="18" charset="0"/>
                <a:cs typeface="Trebuchet MS"/>
              </a:rPr>
              <a:t> </a:t>
            </a:r>
            <a:r>
              <a:rPr spc="-85" dirty="0">
                <a:solidFill>
                  <a:srgbClr val="0070C0"/>
                </a:solidFill>
                <a:latin typeface="Constantia" pitchFamily="18" charset="0"/>
                <a:cs typeface="Trebuchet MS"/>
              </a:rPr>
              <a:t>training</a:t>
            </a:r>
            <a:r>
              <a:rPr spc="-70" dirty="0">
                <a:solidFill>
                  <a:srgbClr val="0070C0"/>
                </a:solidFill>
                <a:latin typeface="Constantia" pitchFamily="18" charset="0"/>
                <a:cs typeface="Trebuchet MS"/>
              </a:rPr>
              <a:t> </a:t>
            </a:r>
            <a:r>
              <a:rPr spc="-90" dirty="0">
                <a:solidFill>
                  <a:srgbClr val="0070C0"/>
                </a:solidFill>
                <a:latin typeface="Constantia" pitchFamily="18" charset="0"/>
                <a:cs typeface="Trebuchet MS"/>
              </a:rPr>
              <a:t>in</a:t>
            </a:r>
            <a:r>
              <a:rPr spc="-130" dirty="0">
                <a:solidFill>
                  <a:srgbClr val="0070C0"/>
                </a:solidFill>
                <a:latin typeface="Constantia" pitchFamily="18" charset="0"/>
                <a:cs typeface="Trebuchet MS"/>
              </a:rPr>
              <a:t> </a:t>
            </a:r>
            <a:r>
              <a:rPr spc="-85" dirty="0">
                <a:solidFill>
                  <a:srgbClr val="0070C0"/>
                </a:solidFill>
                <a:latin typeface="Constantia" pitchFamily="18" charset="0"/>
                <a:cs typeface="Trebuchet MS"/>
              </a:rPr>
              <a:t>time-tested</a:t>
            </a:r>
            <a:r>
              <a:rPr spc="-225" dirty="0">
                <a:solidFill>
                  <a:srgbClr val="0070C0"/>
                </a:solidFill>
                <a:latin typeface="Constantia" pitchFamily="18" charset="0"/>
                <a:cs typeface="Trebuchet MS"/>
              </a:rPr>
              <a:t> </a:t>
            </a:r>
            <a:r>
              <a:rPr spc="-65" dirty="0">
                <a:solidFill>
                  <a:srgbClr val="0070C0"/>
                </a:solidFill>
                <a:latin typeface="Constantia" pitchFamily="18" charset="0"/>
                <a:cs typeface="Trebuchet MS"/>
              </a:rPr>
              <a:t>techniques</a:t>
            </a:r>
            <a:r>
              <a:rPr spc="-165" dirty="0">
                <a:solidFill>
                  <a:srgbClr val="0070C0"/>
                </a:solidFill>
                <a:latin typeface="Constantia" pitchFamily="18" charset="0"/>
                <a:cs typeface="Trebuchet MS"/>
              </a:rPr>
              <a:t> </a:t>
            </a:r>
            <a:r>
              <a:rPr spc="-90" dirty="0">
                <a:solidFill>
                  <a:srgbClr val="0070C0"/>
                </a:solidFill>
                <a:latin typeface="Constantia" pitchFamily="18" charset="0"/>
                <a:cs typeface="Trebuchet MS"/>
              </a:rPr>
              <a:t>in</a:t>
            </a:r>
            <a:r>
              <a:rPr spc="-210" dirty="0">
                <a:solidFill>
                  <a:srgbClr val="0070C0"/>
                </a:solidFill>
                <a:latin typeface="Constantia" pitchFamily="18" charset="0"/>
                <a:cs typeface="Trebuchet MS"/>
              </a:rPr>
              <a:t> </a:t>
            </a:r>
            <a:r>
              <a:rPr spc="-85" dirty="0">
                <a:solidFill>
                  <a:srgbClr val="0070C0"/>
                </a:solidFill>
                <a:latin typeface="Constantia" pitchFamily="18" charset="0"/>
                <a:cs typeface="Trebuchet MS"/>
              </a:rPr>
              <a:t>pedagogy,</a:t>
            </a:r>
            <a:r>
              <a:rPr spc="-170" dirty="0">
                <a:solidFill>
                  <a:srgbClr val="0070C0"/>
                </a:solidFill>
                <a:latin typeface="Constantia" pitchFamily="18" charset="0"/>
                <a:cs typeface="Trebuchet MS"/>
              </a:rPr>
              <a:t> </a:t>
            </a:r>
            <a:r>
              <a:rPr spc="-105" dirty="0">
                <a:solidFill>
                  <a:srgbClr val="0070C0"/>
                </a:solidFill>
                <a:latin typeface="Constantia" pitchFamily="18" charset="0"/>
                <a:cs typeface="Trebuchet MS"/>
              </a:rPr>
              <a:t>multi-level</a:t>
            </a:r>
            <a:r>
              <a:rPr spc="-140" dirty="0">
                <a:solidFill>
                  <a:srgbClr val="0070C0"/>
                </a:solidFill>
                <a:latin typeface="Constantia" pitchFamily="18" charset="0"/>
                <a:cs typeface="Trebuchet MS"/>
              </a:rPr>
              <a:t> </a:t>
            </a:r>
            <a:r>
              <a:rPr spc="-75">
                <a:solidFill>
                  <a:srgbClr val="0070C0"/>
                </a:solidFill>
                <a:latin typeface="Constantia" pitchFamily="18" charset="0"/>
                <a:cs typeface="Trebuchet MS"/>
              </a:rPr>
              <a:t>teaching</a:t>
            </a:r>
            <a:r>
              <a:rPr spc="-150">
                <a:solidFill>
                  <a:srgbClr val="0070C0"/>
                </a:solidFill>
                <a:latin typeface="Constantia" pitchFamily="18" charset="0"/>
                <a:cs typeface="Trebuchet MS"/>
              </a:rPr>
              <a:t> </a:t>
            </a:r>
            <a:r>
              <a:rPr lang="en-IN" spc="-150" dirty="0">
                <a:solidFill>
                  <a:srgbClr val="0070C0"/>
                </a:solidFill>
                <a:latin typeface="Constantia" pitchFamily="18" charset="0"/>
                <a:cs typeface="Trebuchet MS"/>
              </a:rPr>
              <a:t> </a:t>
            </a:r>
            <a:r>
              <a:rPr spc="-80">
                <a:solidFill>
                  <a:srgbClr val="0070C0"/>
                </a:solidFill>
                <a:latin typeface="Constantia" pitchFamily="18" charset="0"/>
                <a:cs typeface="Trebuchet MS"/>
              </a:rPr>
              <a:t>and </a:t>
            </a:r>
            <a:r>
              <a:rPr spc="-405">
                <a:solidFill>
                  <a:srgbClr val="0070C0"/>
                </a:solidFill>
                <a:latin typeface="Constantia" pitchFamily="18" charset="0"/>
                <a:cs typeface="Trebuchet MS"/>
              </a:rPr>
              <a:t> </a:t>
            </a:r>
            <a:r>
              <a:rPr spc="-100" dirty="0">
                <a:solidFill>
                  <a:srgbClr val="0070C0"/>
                </a:solidFill>
                <a:latin typeface="Constantia" pitchFamily="18" charset="0"/>
                <a:cs typeface="Trebuchet MS"/>
              </a:rPr>
              <a:t>evaluation, </a:t>
            </a:r>
            <a:r>
              <a:rPr spc="-75" dirty="0">
                <a:solidFill>
                  <a:srgbClr val="0070C0"/>
                </a:solidFill>
                <a:latin typeface="Constantia" pitchFamily="18" charset="0"/>
                <a:cs typeface="Trebuchet MS"/>
              </a:rPr>
              <a:t>teaching </a:t>
            </a:r>
            <a:r>
              <a:rPr spc="-90" dirty="0">
                <a:solidFill>
                  <a:srgbClr val="0070C0"/>
                </a:solidFill>
                <a:latin typeface="Constantia" pitchFamily="18" charset="0"/>
                <a:cs typeface="Trebuchet MS"/>
              </a:rPr>
              <a:t>children </a:t>
            </a:r>
            <a:r>
              <a:rPr spc="-110" dirty="0">
                <a:solidFill>
                  <a:srgbClr val="0070C0"/>
                </a:solidFill>
                <a:latin typeface="Constantia" pitchFamily="18" charset="0"/>
                <a:cs typeface="Trebuchet MS"/>
              </a:rPr>
              <a:t>with </a:t>
            </a:r>
            <a:r>
              <a:rPr spc="-80" dirty="0">
                <a:solidFill>
                  <a:srgbClr val="0070C0"/>
                </a:solidFill>
                <a:latin typeface="Constantia" pitchFamily="18" charset="0"/>
                <a:cs typeface="Trebuchet MS"/>
              </a:rPr>
              <a:t>disabilities, </a:t>
            </a:r>
            <a:r>
              <a:rPr spc="-75" dirty="0">
                <a:solidFill>
                  <a:srgbClr val="0070C0"/>
                </a:solidFill>
                <a:latin typeface="Constantia" pitchFamily="18" charset="0"/>
                <a:cs typeface="Trebuchet MS"/>
              </a:rPr>
              <a:t>teaching </a:t>
            </a:r>
            <a:r>
              <a:rPr spc="-90" dirty="0">
                <a:solidFill>
                  <a:srgbClr val="0070C0"/>
                </a:solidFill>
                <a:latin typeface="Constantia" pitchFamily="18" charset="0"/>
                <a:cs typeface="Trebuchet MS"/>
              </a:rPr>
              <a:t>children </a:t>
            </a:r>
            <a:r>
              <a:rPr spc="-110" dirty="0">
                <a:solidFill>
                  <a:srgbClr val="0070C0"/>
                </a:solidFill>
                <a:latin typeface="Constantia" pitchFamily="18" charset="0"/>
                <a:cs typeface="Trebuchet MS"/>
              </a:rPr>
              <a:t>with </a:t>
            </a:r>
            <a:r>
              <a:rPr spc="-55" dirty="0">
                <a:solidFill>
                  <a:srgbClr val="0070C0"/>
                </a:solidFill>
                <a:latin typeface="Constantia" pitchFamily="18" charset="0"/>
                <a:cs typeface="Trebuchet MS"/>
              </a:rPr>
              <a:t>special </a:t>
            </a:r>
            <a:r>
              <a:rPr spc="-60">
                <a:solidFill>
                  <a:srgbClr val="0070C0"/>
                </a:solidFill>
                <a:latin typeface="Constantia" pitchFamily="18" charset="0"/>
                <a:cs typeface="Trebuchet MS"/>
              </a:rPr>
              <a:t>interests or</a:t>
            </a:r>
            <a:r>
              <a:rPr lang="en-IN" spc="-60" dirty="0">
                <a:solidFill>
                  <a:srgbClr val="0070C0"/>
                </a:solidFill>
                <a:latin typeface="Constantia" pitchFamily="18" charset="0"/>
                <a:cs typeface="Trebuchet MS"/>
              </a:rPr>
              <a:t> </a:t>
            </a:r>
            <a:r>
              <a:rPr spc="-60">
                <a:solidFill>
                  <a:srgbClr val="0070C0"/>
                </a:solidFill>
                <a:latin typeface="Constantia" pitchFamily="18" charset="0"/>
                <a:cs typeface="Trebuchet MS"/>
              </a:rPr>
              <a:t> </a:t>
            </a:r>
            <a:r>
              <a:rPr spc="-90" dirty="0">
                <a:solidFill>
                  <a:srgbClr val="0070C0"/>
                </a:solidFill>
                <a:latin typeface="Constantia" pitchFamily="18" charset="0"/>
                <a:cs typeface="Trebuchet MS"/>
              </a:rPr>
              <a:t>talents, </a:t>
            </a:r>
            <a:r>
              <a:rPr spc="-30" dirty="0">
                <a:solidFill>
                  <a:srgbClr val="0070C0"/>
                </a:solidFill>
                <a:latin typeface="Constantia" pitchFamily="18" charset="0"/>
                <a:cs typeface="Trebuchet MS"/>
              </a:rPr>
              <a:t>use </a:t>
            </a:r>
            <a:r>
              <a:rPr spc="-40" dirty="0">
                <a:solidFill>
                  <a:srgbClr val="0070C0"/>
                </a:solidFill>
                <a:latin typeface="Constantia" pitchFamily="18" charset="0"/>
                <a:cs typeface="Trebuchet MS"/>
              </a:rPr>
              <a:t>of </a:t>
            </a:r>
            <a:r>
              <a:rPr spc="-35" dirty="0">
                <a:solidFill>
                  <a:srgbClr val="0070C0"/>
                </a:solidFill>
                <a:latin typeface="Constantia" pitchFamily="18" charset="0"/>
                <a:cs typeface="Trebuchet MS"/>
              </a:rPr>
              <a:t> </a:t>
            </a:r>
            <a:r>
              <a:rPr spc="-80" dirty="0">
                <a:solidFill>
                  <a:srgbClr val="0070C0"/>
                </a:solidFill>
                <a:latin typeface="Constantia" pitchFamily="18" charset="0"/>
                <a:cs typeface="Trebuchet MS"/>
              </a:rPr>
              <a:t>educational</a:t>
            </a:r>
            <a:r>
              <a:rPr spc="-225" dirty="0">
                <a:solidFill>
                  <a:srgbClr val="0070C0"/>
                </a:solidFill>
                <a:latin typeface="Constantia" pitchFamily="18" charset="0"/>
                <a:cs typeface="Trebuchet MS"/>
              </a:rPr>
              <a:t> </a:t>
            </a:r>
            <a:r>
              <a:rPr spc="-85" dirty="0">
                <a:solidFill>
                  <a:srgbClr val="0070C0"/>
                </a:solidFill>
                <a:latin typeface="Constantia" pitchFamily="18" charset="0"/>
                <a:cs typeface="Trebuchet MS"/>
              </a:rPr>
              <a:t>technology,</a:t>
            </a:r>
            <a:r>
              <a:rPr spc="-180" dirty="0">
                <a:solidFill>
                  <a:srgbClr val="0070C0"/>
                </a:solidFill>
                <a:latin typeface="Constantia" pitchFamily="18" charset="0"/>
                <a:cs typeface="Trebuchet MS"/>
              </a:rPr>
              <a:t> </a:t>
            </a:r>
            <a:r>
              <a:rPr spc="-80" dirty="0">
                <a:solidFill>
                  <a:srgbClr val="0070C0"/>
                </a:solidFill>
                <a:latin typeface="Constantia" pitchFamily="18" charset="0"/>
                <a:cs typeface="Trebuchet MS"/>
              </a:rPr>
              <a:t>and</a:t>
            </a:r>
            <a:r>
              <a:rPr spc="-155" dirty="0">
                <a:solidFill>
                  <a:srgbClr val="0070C0"/>
                </a:solidFill>
                <a:latin typeface="Constantia" pitchFamily="18" charset="0"/>
                <a:cs typeface="Trebuchet MS"/>
              </a:rPr>
              <a:t> </a:t>
            </a:r>
            <a:r>
              <a:rPr spc="-95">
                <a:solidFill>
                  <a:srgbClr val="0070C0"/>
                </a:solidFill>
                <a:latin typeface="Constantia" pitchFamily="18" charset="0"/>
                <a:cs typeface="Trebuchet MS"/>
              </a:rPr>
              <a:t>learner-centered</a:t>
            </a:r>
            <a:r>
              <a:rPr spc="-225">
                <a:solidFill>
                  <a:srgbClr val="0070C0"/>
                </a:solidFill>
                <a:latin typeface="Constantia" pitchFamily="18" charset="0"/>
                <a:cs typeface="Trebuchet MS"/>
              </a:rPr>
              <a:t> </a:t>
            </a:r>
            <a:r>
              <a:rPr lang="en-IN" spc="-225" dirty="0">
                <a:solidFill>
                  <a:srgbClr val="0070C0"/>
                </a:solidFill>
                <a:latin typeface="Constantia" pitchFamily="18" charset="0"/>
                <a:cs typeface="Trebuchet MS"/>
              </a:rPr>
              <a:t> </a:t>
            </a:r>
            <a:r>
              <a:rPr spc="-80">
                <a:solidFill>
                  <a:srgbClr val="0070C0"/>
                </a:solidFill>
                <a:latin typeface="Constantia" pitchFamily="18" charset="0"/>
                <a:cs typeface="Trebuchet MS"/>
              </a:rPr>
              <a:t>and</a:t>
            </a:r>
            <a:r>
              <a:rPr spc="-155">
                <a:solidFill>
                  <a:srgbClr val="0070C0"/>
                </a:solidFill>
                <a:latin typeface="Constantia" pitchFamily="18" charset="0"/>
                <a:cs typeface="Trebuchet MS"/>
              </a:rPr>
              <a:t> </a:t>
            </a:r>
            <a:r>
              <a:rPr spc="-80" dirty="0">
                <a:solidFill>
                  <a:srgbClr val="0070C0"/>
                </a:solidFill>
                <a:latin typeface="Constantia" pitchFamily="18" charset="0"/>
                <a:cs typeface="Trebuchet MS"/>
              </a:rPr>
              <a:t>collaborative</a:t>
            </a:r>
            <a:r>
              <a:rPr spc="-195" dirty="0">
                <a:solidFill>
                  <a:srgbClr val="0070C0"/>
                </a:solidFill>
                <a:latin typeface="Constantia" pitchFamily="18" charset="0"/>
                <a:cs typeface="Trebuchet MS"/>
              </a:rPr>
              <a:t> </a:t>
            </a:r>
            <a:r>
              <a:rPr spc="-85" dirty="0">
                <a:solidFill>
                  <a:srgbClr val="0070C0"/>
                </a:solidFill>
                <a:latin typeface="Constantia" pitchFamily="18" charset="0"/>
                <a:cs typeface="Trebuchet MS"/>
              </a:rPr>
              <a:t>learning</a:t>
            </a:r>
            <a:endParaRPr>
              <a:solidFill>
                <a:srgbClr val="0070C0"/>
              </a:solidFill>
              <a:latin typeface="Constantia" pitchFamily="18" charset="0"/>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56217B8-ECAE-4F66-97F5-8BCFC69B8D44}"/>
              </a:ext>
            </a:extLst>
          </p:cNvPr>
          <p:cNvSpPr>
            <a:spLocks noGrp="1"/>
          </p:cNvSpPr>
          <p:nvPr>
            <p:ph type="title"/>
          </p:nvPr>
        </p:nvSpPr>
        <p:spPr>
          <a:xfrm>
            <a:off x="958506" y="800392"/>
            <a:ext cx="10443785" cy="1212102"/>
          </a:xfrm>
        </p:spPr>
        <p:txBody>
          <a:bodyPr>
            <a:normAutofit/>
          </a:bodyPr>
          <a:lstStyle/>
          <a:p>
            <a:pPr algn="ctr"/>
            <a:r>
              <a:rPr lang="en-US" sz="4000" b="1" dirty="0">
                <a:solidFill>
                  <a:schemeClr val="bg1"/>
                </a:solidFill>
                <a:latin typeface="Times New Roman" pitchFamily="18" charset="0"/>
                <a:cs typeface="Times New Roman" pitchFamily="18" charset="0"/>
              </a:rPr>
              <a:t>Teachers and Teacher Education NEP-2020</a:t>
            </a:r>
            <a:br>
              <a:rPr lang="en-US" sz="4000" b="1" dirty="0">
                <a:solidFill>
                  <a:schemeClr val="bg1"/>
                </a:solidFill>
                <a:latin typeface="Times New Roman" pitchFamily="18" charset="0"/>
                <a:cs typeface="Times New Roman" pitchFamily="18" charset="0"/>
              </a:rPr>
            </a:br>
            <a:endParaRPr lang="en-US" sz="4000" dirty="0">
              <a:solidFill>
                <a:schemeClr val="bg1"/>
              </a:solidFill>
              <a:latin typeface="Baskerville Old Face" pitchFamily="18" charset="0"/>
            </a:endParaRPr>
          </a:p>
        </p:txBody>
      </p:sp>
      <p:sp>
        <p:nvSpPr>
          <p:cNvPr id="3" name="Content Placeholder 2">
            <a:extLst>
              <a:ext uri="{FF2B5EF4-FFF2-40B4-BE49-F238E27FC236}">
                <a16:creationId xmlns:a16="http://schemas.microsoft.com/office/drawing/2014/main" id="{BDB191D9-F6EA-46A1-B82D-0E5A49D838E6}"/>
              </a:ext>
            </a:extLst>
          </p:cNvPr>
          <p:cNvSpPr>
            <a:spLocks noGrp="1"/>
          </p:cNvSpPr>
          <p:nvPr>
            <p:ph idx="1"/>
          </p:nvPr>
        </p:nvSpPr>
        <p:spPr>
          <a:xfrm>
            <a:off x="873282" y="3290827"/>
            <a:ext cx="10681855" cy="3567173"/>
          </a:xfrm>
        </p:spPr>
        <p:txBody>
          <a:bodyPr anchor="ctr">
            <a:noAutofit/>
          </a:bodyPr>
          <a:lstStyle/>
          <a:p>
            <a:pPr algn="just"/>
            <a:r>
              <a:rPr lang="en-US" sz="1900" dirty="0">
                <a:latin typeface="Constantia" pitchFamily="18" charset="0"/>
              </a:rPr>
              <a:t>National Professional Standards for Teachers (NPST) will be developed by 2022.</a:t>
            </a:r>
          </a:p>
          <a:p>
            <a:pPr algn="just"/>
            <a:r>
              <a:rPr lang="en-US" sz="1900" dirty="0">
                <a:latin typeface="Constantia" pitchFamily="18" charset="0"/>
              </a:rPr>
              <a:t>The professional standards will be reviewed and revised in 2030 and thereafter every ten years, on the basis of rigorous analysis of the efficacy of the system.</a:t>
            </a:r>
          </a:p>
          <a:p>
            <a:r>
              <a:rPr lang="en-US" sz="1900" dirty="0">
                <a:latin typeface="Constantia" pitchFamily="18" charset="0"/>
              </a:rPr>
              <a:t>Quality 4-year integrated B.Ed. Programmes</a:t>
            </a:r>
          </a:p>
          <a:p>
            <a:pPr algn="just"/>
            <a:r>
              <a:rPr lang="en-US" sz="1900" dirty="0">
                <a:latin typeface="Constantia" pitchFamily="18" charset="0"/>
              </a:rPr>
              <a:t>Transparency in transfers through online computerized systems</a:t>
            </a:r>
          </a:p>
          <a:p>
            <a:pPr algn="just"/>
            <a:r>
              <a:rPr lang="en-US" sz="1900" dirty="0">
                <a:latin typeface="Constantia" pitchFamily="18" charset="0"/>
              </a:rPr>
              <a:t>Teacher Eligibility Tests (TETs) will be strengthened.</a:t>
            </a:r>
          </a:p>
          <a:p>
            <a:pPr algn="just"/>
            <a:r>
              <a:rPr lang="en-US" sz="1900" dirty="0">
                <a:latin typeface="Constantia" pitchFamily="18" charset="0"/>
              </a:rPr>
              <a:t>Sharing of teachers across schools.</a:t>
            </a:r>
          </a:p>
          <a:p>
            <a:pPr algn="just"/>
            <a:r>
              <a:rPr lang="en-US" sz="1900" dirty="0">
                <a:latin typeface="Constantia" pitchFamily="18" charset="0"/>
              </a:rPr>
              <a:t>Schools/school complexes will hire local eminent persons/ experts as ‘master instructors’.</a:t>
            </a:r>
          </a:p>
          <a:p>
            <a:pPr algn="just"/>
            <a:r>
              <a:rPr lang="en-US" sz="1900" dirty="0">
                <a:latin typeface="Constantia" pitchFamily="18" charset="0"/>
              </a:rPr>
              <a:t>A technology based comprehensive teacher-requirement planning.</a:t>
            </a:r>
          </a:p>
          <a:p>
            <a:pPr algn="just"/>
            <a:r>
              <a:rPr lang="en-US" sz="1900" spc="-107" dirty="0">
                <a:latin typeface="Constantia" pitchFamily="18" charset="0"/>
                <a:cs typeface="Trebuchet MS"/>
              </a:rPr>
              <a:t>Teacher</a:t>
            </a:r>
            <a:r>
              <a:rPr lang="en-US" sz="1900" spc="-240" dirty="0">
                <a:latin typeface="Constantia" pitchFamily="18" charset="0"/>
                <a:cs typeface="Trebuchet MS"/>
              </a:rPr>
              <a:t>  </a:t>
            </a:r>
            <a:r>
              <a:rPr lang="en-US" sz="1900" spc="-100" dirty="0">
                <a:latin typeface="Constantia" pitchFamily="18" charset="0"/>
                <a:cs typeface="Trebuchet MS"/>
              </a:rPr>
              <a:t>education</a:t>
            </a:r>
            <a:r>
              <a:rPr lang="en-US" sz="1900" spc="-280" dirty="0">
                <a:latin typeface="Constantia" pitchFamily="18" charset="0"/>
                <a:cs typeface="Trebuchet MS"/>
              </a:rPr>
              <a:t> </a:t>
            </a:r>
            <a:r>
              <a:rPr lang="en-US" sz="1900" spc="-152" dirty="0">
                <a:latin typeface="Constantia" pitchFamily="18" charset="0"/>
                <a:cs typeface="Trebuchet MS"/>
              </a:rPr>
              <a:t>will</a:t>
            </a:r>
            <a:r>
              <a:rPr lang="en-US" sz="1900" spc="-87" dirty="0">
                <a:latin typeface="Constantia" pitchFamily="18" charset="0"/>
                <a:cs typeface="Trebuchet MS"/>
              </a:rPr>
              <a:t> </a:t>
            </a:r>
            <a:r>
              <a:rPr lang="en-US" sz="1900" spc="-120" dirty="0">
                <a:latin typeface="Constantia" pitchFamily="18" charset="0"/>
                <a:cs typeface="Trebuchet MS"/>
              </a:rPr>
              <a:t>gradually</a:t>
            </a:r>
            <a:r>
              <a:rPr lang="en-US" sz="1900" spc="-47" dirty="0">
                <a:latin typeface="Constantia" pitchFamily="18" charset="0"/>
                <a:cs typeface="Trebuchet MS"/>
              </a:rPr>
              <a:t> </a:t>
            </a:r>
            <a:r>
              <a:rPr lang="en-US" sz="1900" spc="-140" dirty="0">
                <a:latin typeface="Constantia" pitchFamily="18" charset="0"/>
                <a:cs typeface="Trebuchet MS"/>
              </a:rPr>
              <a:t>be</a:t>
            </a:r>
            <a:r>
              <a:rPr lang="en-US" sz="1900" spc="-147" dirty="0">
                <a:latin typeface="Constantia" pitchFamily="18" charset="0"/>
                <a:cs typeface="Trebuchet MS"/>
              </a:rPr>
              <a:t> </a:t>
            </a:r>
            <a:r>
              <a:rPr lang="en-US" sz="1900" spc="-100" dirty="0">
                <a:latin typeface="Constantia" pitchFamily="18" charset="0"/>
                <a:cs typeface="Trebuchet MS"/>
              </a:rPr>
              <a:t>moved</a:t>
            </a:r>
            <a:r>
              <a:rPr lang="en-US" sz="1900" spc="-200" dirty="0">
                <a:latin typeface="Constantia" pitchFamily="18" charset="0"/>
                <a:cs typeface="Trebuchet MS"/>
              </a:rPr>
              <a:t> </a:t>
            </a:r>
            <a:r>
              <a:rPr lang="en-US" sz="1900" spc="-140" dirty="0">
                <a:latin typeface="Constantia" pitchFamily="18" charset="0"/>
                <a:cs typeface="Trebuchet MS"/>
              </a:rPr>
              <a:t>by</a:t>
            </a:r>
            <a:r>
              <a:rPr lang="en-US" sz="1900" spc="-147" dirty="0">
                <a:latin typeface="Constantia" pitchFamily="18" charset="0"/>
                <a:cs typeface="Trebuchet MS"/>
              </a:rPr>
              <a:t> </a:t>
            </a:r>
            <a:r>
              <a:rPr lang="en-US" sz="1900" spc="-73" dirty="0">
                <a:latin typeface="Constantia" pitchFamily="18" charset="0"/>
                <a:cs typeface="Trebuchet MS"/>
              </a:rPr>
              <a:t>2030</a:t>
            </a:r>
            <a:r>
              <a:rPr lang="en-US" sz="1900" spc="-93" dirty="0">
                <a:latin typeface="Constantia" pitchFamily="18" charset="0"/>
                <a:cs typeface="Trebuchet MS"/>
              </a:rPr>
              <a:t> </a:t>
            </a:r>
            <a:r>
              <a:rPr lang="en-US" sz="1900" spc="-113" dirty="0">
                <a:latin typeface="Constantia" pitchFamily="18" charset="0"/>
                <a:cs typeface="Trebuchet MS"/>
              </a:rPr>
              <a:t>into</a:t>
            </a:r>
            <a:r>
              <a:rPr lang="en-US" sz="1900" spc="-120" dirty="0">
                <a:latin typeface="Constantia" pitchFamily="18" charset="0"/>
                <a:cs typeface="Trebuchet MS"/>
              </a:rPr>
              <a:t> </a:t>
            </a:r>
            <a:r>
              <a:rPr lang="en-US" sz="1900" spc="-113" dirty="0">
                <a:latin typeface="Constantia" pitchFamily="18" charset="0"/>
                <a:cs typeface="Trebuchet MS"/>
              </a:rPr>
              <a:t>multidisciplinary</a:t>
            </a:r>
            <a:r>
              <a:rPr lang="en-US" sz="1900" spc="-40" dirty="0">
                <a:latin typeface="Constantia" pitchFamily="18" charset="0"/>
                <a:cs typeface="Trebuchet MS"/>
              </a:rPr>
              <a:t> </a:t>
            </a:r>
            <a:r>
              <a:rPr lang="en-US" sz="1900" spc="-67" dirty="0">
                <a:latin typeface="Constantia" pitchFamily="18" charset="0"/>
                <a:cs typeface="Trebuchet MS"/>
              </a:rPr>
              <a:t>colleges</a:t>
            </a:r>
            <a:r>
              <a:rPr lang="en-US" sz="1900" spc="-227" dirty="0">
                <a:latin typeface="Constantia" pitchFamily="18" charset="0"/>
                <a:cs typeface="Trebuchet MS"/>
              </a:rPr>
              <a:t> </a:t>
            </a:r>
            <a:r>
              <a:rPr lang="en-US" sz="1900" spc="-107" dirty="0">
                <a:latin typeface="Constantia" pitchFamily="18" charset="0"/>
                <a:cs typeface="Trebuchet MS"/>
              </a:rPr>
              <a:t>and</a:t>
            </a:r>
            <a:r>
              <a:rPr lang="en-US" sz="1900" spc="-100" dirty="0">
                <a:latin typeface="Constantia" pitchFamily="18" charset="0"/>
                <a:cs typeface="Trebuchet MS"/>
              </a:rPr>
              <a:t> </a:t>
            </a:r>
            <a:r>
              <a:rPr lang="en-US" sz="1900" spc="-93" dirty="0">
                <a:latin typeface="Constantia" pitchFamily="18" charset="0"/>
                <a:cs typeface="Trebuchet MS"/>
              </a:rPr>
              <a:t>universities</a:t>
            </a:r>
          </a:p>
          <a:p>
            <a:pPr algn="just"/>
            <a:r>
              <a:rPr lang="en-US" sz="1900" spc="-100" dirty="0">
                <a:latin typeface="Constantia" pitchFamily="18" charset="0"/>
                <a:cs typeface="Trebuchet MS"/>
              </a:rPr>
              <a:t>Multidisciplinary </a:t>
            </a:r>
            <a:r>
              <a:rPr lang="en-US" sz="1900" spc="-120" dirty="0">
                <a:latin typeface="Constantia" pitchFamily="18" charset="0"/>
                <a:cs typeface="Trebuchet MS"/>
              </a:rPr>
              <a:t>higher </a:t>
            </a:r>
            <a:r>
              <a:rPr lang="en-US" sz="1900" spc="-100" dirty="0">
                <a:latin typeface="Constantia" pitchFamily="18" charset="0"/>
                <a:cs typeface="Trebuchet MS"/>
              </a:rPr>
              <a:t>education </a:t>
            </a:r>
            <a:r>
              <a:rPr lang="en-US" sz="1900" spc="-87" dirty="0">
                <a:latin typeface="Constantia" pitchFamily="18" charset="0"/>
                <a:cs typeface="Trebuchet MS"/>
              </a:rPr>
              <a:t>institutions </a:t>
            </a:r>
            <a:r>
              <a:rPr lang="en-US" sz="1900" spc="-93" dirty="0">
                <a:latin typeface="Constantia" pitchFamily="18" charset="0"/>
                <a:cs typeface="Trebuchet MS"/>
              </a:rPr>
              <a:t>offering </a:t>
            </a:r>
            <a:r>
              <a:rPr lang="en-US" sz="1900" spc="-133" dirty="0">
                <a:latin typeface="Constantia" pitchFamily="18" charset="0"/>
                <a:cs typeface="Trebuchet MS"/>
              </a:rPr>
              <a:t>the </a:t>
            </a:r>
            <a:r>
              <a:rPr lang="en-US" sz="1900" spc="-113" dirty="0">
                <a:latin typeface="Constantia" pitchFamily="18" charset="0"/>
                <a:cs typeface="Trebuchet MS"/>
              </a:rPr>
              <a:t>4-year </a:t>
            </a:r>
            <a:r>
              <a:rPr lang="en-US" sz="1900" spc="-60" dirty="0">
                <a:latin typeface="Constantia" pitchFamily="18" charset="0"/>
                <a:cs typeface="Trebuchet MS"/>
              </a:rPr>
              <a:t>in-class </a:t>
            </a:r>
            <a:r>
              <a:rPr lang="en-US" sz="1900" spc="-120" dirty="0">
                <a:latin typeface="Constantia" pitchFamily="18" charset="0"/>
                <a:cs typeface="Trebuchet MS"/>
              </a:rPr>
              <a:t>integrated </a:t>
            </a:r>
            <a:r>
              <a:rPr lang="en-US" sz="1900" spc="-140" dirty="0">
                <a:latin typeface="Constantia" pitchFamily="18" charset="0"/>
                <a:cs typeface="Trebuchet MS"/>
              </a:rPr>
              <a:t>B.Ed. </a:t>
            </a:r>
            <a:r>
              <a:rPr lang="en-US" sz="1900" spc="-133" dirty="0">
                <a:latin typeface="Constantia" pitchFamily="18" charset="0"/>
                <a:cs typeface="Trebuchet MS"/>
              </a:rPr>
              <a:t> </a:t>
            </a:r>
            <a:r>
              <a:rPr lang="en-US" sz="1900" spc="-113" dirty="0" err="1">
                <a:latin typeface="Constantia" pitchFamily="18" charset="0"/>
                <a:cs typeface="Trebuchet MS"/>
              </a:rPr>
              <a:t>Programm</a:t>
            </a:r>
            <a:r>
              <a:rPr lang="en-US" sz="1900" spc="-113" dirty="0">
                <a:latin typeface="Constantia" pitchFamily="18" charset="0"/>
                <a:cs typeface="Trebuchet MS"/>
              </a:rPr>
              <a:t> </a:t>
            </a:r>
            <a:r>
              <a:rPr lang="en-US" sz="1900" spc="-100" dirty="0">
                <a:latin typeface="Constantia" pitchFamily="18" charset="0"/>
                <a:cs typeface="Trebuchet MS"/>
              </a:rPr>
              <a:t>to</a:t>
            </a:r>
            <a:r>
              <a:rPr lang="en-US" sz="1900" spc="-207" dirty="0">
                <a:latin typeface="Constantia" pitchFamily="18" charset="0"/>
                <a:cs typeface="Trebuchet MS"/>
              </a:rPr>
              <a:t> </a:t>
            </a:r>
            <a:r>
              <a:rPr lang="en-US" sz="1900" spc="-40" dirty="0">
                <a:latin typeface="Constantia" pitchFamily="18" charset="0"/>
                <a:cs typeface="Trebuchet MS"/>
              </a:rPr>
              <a:t>also</a:t>
            </a:r>
            <a:r>
              <a:rPr lang="en-US" sz="1900" spc="-113" dirty="0">
                <a:latin typeface="Constantia" pitchFamily="18" charset="0"/>
                <a:cs typeface="Trebuchet MS"/>
              </a:rPr>
              <a:t> </a:t>
            </a:r>
            <a:r>
              <a:rPr lang="en-US" sz="1900" spc="-120" dirty="0">
                <a:latin typeface="Constantia" pitchFamily="18" charset="0"/>
                <a:cs typeface="Trebuchet MS"/>
              </a:rPr>
              <a:t>provide</a:t>
            </a:r>
            <a:r>
              <a:rPr lang="en-US" sz="1900" spc="-247" dirty="0">
                <a:latin typeface="Constantia" pitchFamily="18" charset="0"/>
                <a:cs typeface="Trebuchet MS"/>
              </a:rPr>
              <a:t> </a:t>
            </a:r>
            <a:r>
              <a:rPr lang="en-US" sz="1900" spc="-133" dirty="0">
                <a:latin typeface="Constantia" pitchFamily="18" charset="0"/>
                <a:cs typeface="Trebuchet MS"/>
              </a:rPr>
              <a:t>blended</a:t>
            </a:r>
            <a:r>
              <a:rPr lang="en-US" sz="1900" spc="-100" dirty="0">
                <a:latin typeface="Constantia" pitchFamily="18" charset="0"/>
                <a:cs typeface="Trebuchet MS"/>
              </a:rPr>
              <a:t> </a:t>
            </a:r>
            <a:r>
              <a:rPr lang="en-US" sz="1900" spc="-107" dirty="0">
                <a:latin typeface="Constantia" pitchFamily="18" charset="0"/>
                <a:cs typeface="Trebuchet MS"/>
              </a:rPr>
              <a:t>and</a:t>
            </a:r>
            <a:r>
              <a:rPr lang="en-US" sz="1900" spc="-93" dirty="0">
                <a:latin typeface="Constantia" pitchFamily="18" charset="0"/>
                <a:cs typeface="Trebuchet MS"/>
              </a:rPr>
              <a:t> </a:t>
            </a:r>
            <a:r>
              <a:rPr lang="en-US" sz="1900" spc="-80" dirty="0">
                <a:latin typeface="Constantia" pitchFamily="18" charset="0"/>
                <a:cs typeface="Trebuchet MS"/>
              </a:rPr>
              <a:t>or</a:t>
            </a:r>
            <a:r>
              <a:rPr lang="en-US" sz="1900" spc="-240" dirty="0">
                <a:latin typeface="Constantia" pitchFamily="18" charset="0"/>
                <a:cs typeface="Trebuchet MS"/>
              </a:rPr>
              <a:t>  </a:t>
            </a:r>
            <a:r>
              <a:rPr lang="en-US" sz="1900" spc="-87" dirty="0">
                <a:latin typeface="Constantia" pitchFamily="18" charset="0"/>
                <a:cs typeface="Trebuchet MS"/>
              </a:rPr>
              <a:t>ODL</a:t>
            </a:r>
            <a:r>
              <a:rPr lang="en-US" sz="1900" spc="-152" dirty="0">
                <a:latin typeface="Constantia" pitchFamily="18" charset="0"/>
                <a:cs typeface="Trebuchet MS"/>
              </a:rPr>
              <a:t> </a:t>
            </a:r>
            <a:r>
              <a:rPr lang="en-US" sz="1900" spc="-107" dirty="0">
                <a:latin typeface="Constantia" pitchFamily="18" charset="0"/>
                <a:cs typeface="Trebuchet MS"/>
              </a:rPr>
              <a:t>mode</a:t>
            </a:r>
            <a:r>
              <a:rPr lang="en-US" sz="1900" spc="-147" dirty="0">
                <a:latin typeface="Constantia" pitchFamily="18" charset="0"/>
                <a:cs typeface="Trebuchet MS"/>
              </a:rPr>
              <a:t> </a:t>
            </a:r>
            <a:r>
              <a:rPr lang="en-US" sz="1900" spc="-53" dirty="0">
                <a:latin typeface="Constantia" pitchFamily="18" charset="0"/>
                <a:cs typeface="Trebuchet MS"/>
              </a:rPr>
              <a:t>of</a:t>
            </a:r>
            <a:r>
              <a:rPr lang="en-US" sz="1900" spc="-260" dirty="0">
                <a:latin typeface="Constantia" pitchFamily="18" charset="0"/>
                <a:cs typeface="Trebuchet MS"/>
              </a:rPr>
              <a:t> </a:t>
            </a:r>
            <a:r>
              <a:rPr lang="en-US" sz="1900" spc="-100" dirty="0">
                <a:latin typeface="Constantia" pitchFamily="18" charset="0"/>
                <a:cs typeface="Trebuchet MS"/>
              </a:rPr>
              <a:t>teaching</a:t>
            </a:r>
            <a:r>
              <a:rPr lang="en-US" sz="1900" spc="-193" dirty="0">
                <a:latin typeface="Constantia" pitchFamily="18" charset="0"/>
                <a:cs typeface="Trebuchet MS"/>
              </a:rPr>
              <a:t> </a:t>
            </a:r>
            <a:r>
              <a:rPr lang="en-US" sz="1900" spc="-100" dirty="0">
                <a:latin typeface="Constantia" pitchFamily="18" charset="0"/>
                <a:cs typeface="Trebuchet MS"/>
              </a:rPr>
              <a:t>to</a:t>
            </a:r>
            <a:r>
              <a:rPr lang="en-US" sz="1900" spc="-207" dirty="0">
                <a:latin typeface="Constantia" pitchFamily="18" charset="0"/>
                <a:cs typeface="Trebuchet MS"/>
              </a:rPr>
              <a:t> </a:t>
            </a:r>
            <a:r>
              <a:rPr lang="en-US" sz="1900" spc="-73" dirty="0">
                <a:latin typeface="Constantia" pitchFamily="18" charset="0"/>
                <a:cs typeface="Trebuchet MS"/>
              </a:rPr>
              <a:t>students</a:t>
            </a:r>
            <a:r>
              <a:rPr lang="en-US" sz="1900" spc="-220" dirty="0">
                <a:latin typeface="Constantia" pitchFamily="18" charset="0"/>
                <a:cs typeface="Trebuchet MS"/>
              </a:rPr>
              <a:t> </a:t>
            </a:r>
            <a:r>
              <a:rPr lang="en-US" sz="1900" spc="-120" dirty="0">
                <a:latin typeface="Constantia" pitchFamily="18" charset="0"/>
                <a:cs typeface="Trebuchet MS"/>
              </a:rPr>
              <a:t>in</a:t>
            </a:r>
            <a:r>
              <a:rPr lang="en-US" sz="1900" spc="-173" dirty="0">
                <a:latin typeface="Constantia" pitchFamily="18" charset="0"/>
                <a:cs typeface="Trebuchet MS"/>
              </a:rPr>
              <a:t> </a:t>
            </a:r>
            <a:r>
              <a:rPr lang="en-US" sz="1900" spc="-120" dirty="0">
                <a:latin typeface="Constantia" pitchFamily="18" charset="0"/>
                <a:cs typeface="Trebuchet MS"/>
              </a:rPr>
              <a:t>remote</a:t>
            </a:r>
            <a:r>
              <a:rPr lang="en-US" sz="1900" spc="-247" dirty="0">
                <a:latin typeface="Constantia" pitchFamily="18" charset="0"/>
                <a:cs typeface="Trebuchet MS"/>
              </a:rPr>
              <a:t> </a:t>
            </a:r>
            <a:r>
              <a:rPr lang="en-US" sz="1900" spc="-80" dirty="0">
                <a:latin typeface="Constantia" pitchFamily="18" charset="0"/>
                <a:cs typeface="Trebuchet MS"/>
              </a:rPr>
              <a:t>areas.</a:t>
            </a:r>
            <a:endParaRPr lang="en-US" sz="1900" dirty="0">
              <a:latin typeface="Constantia" pitchFamily="18" charset="0"/>
              <a:cs typeface="Trebuchet MS"/>
            </a:endParaRPr>
          </a:p>
          <a:p>
            <a:pPr algn="just"/>
            <a:endParaRPr lang="en-US" sz="2000" dirty="0">
              <a:latin typeface="Constantia" pitchFamily="18" charset="0"/>
              <a:cs typeface="Trebuchet MS"/>
            </a:endParaRPr>
          </a:p>
          <a:p>
            <a:pPr algn="just"/>
            <a:endParaRPr lang="en-US" sz="2200" dirty="0">
              <a:latin typeface="Constantia" pitchFamily="18" charset="0"/>
            </a:endParaRPr>
          </a:p>
          <a:p>
            <a:pPr algn="just"/>
            <a:endParaRPr lang="en-IN" sz="2000" dirty="0">
              <a:latin typeface="Constantia" pitchFamily="18" charset="0"/>
              <a:cs typeface="Calibri"/>
            </a:endParaRPr>
          </a:p>
        </p:txBody>
      </p:sp>
      <p:pic>
        <p:nvPicPr>
          <p:cNvPr id="17410" name="Picture 2" descr="Teacher Education Institutes - Punekar News"/>
          <p:cNvPicPr>
            <a:picLocks noChangeAspect="1" noChangeArrowheads="1"/>
          </p:cNvPicPr>
          <p:nvPr/>
        </p:nvPicPr>
        <p:blipFill>
          <a:blip r:embed="rId2"/>
          <a:srcRect/>
          <a:stretch>
            <a:fillRect/>
          </a:stretch>
        </p:blipFill>
        <p:spPr bwMode="auto">
          <a:xfrm>
            <a:off x="8275231" y="3033700"/>
            <a:ext cx="2837009" cy="1676400"/>
          </a:xfrm>
          <a:prstGeom prst="rect">
            <a:avLst/>
          </a:prstGeom>
          <a:noFill/>
        </p:spPr>
      </p:pic>
    </p:spTree>
    <p:extLst>
      <p:ext uri="{BB962C8B-B14F-4D97-AF65-F5344CB8AC3E}">
        <p14:creationId xmlns:p14="http://schemas.microsoft.com/office/powerpoint/2010/main" val="214608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E4F4-B0D3-4A2F-8C23-7DC92D1E5DB6}"/>
              </a:ext>
            </a:extLst>
          </p:cNvPr>
          <p:cNvSpPr>
            <a:spLocks noGrp="1"/>
          </p:cNvSpPr>
          <p:nvPr>
            <p:ph type="title"/>
          </p:nvPr>
        </p:nvSpPr>
        <p:spPr>
          <a:xfrm>
            <a:off x="176980" y="250724"/>
            <a:ext cx="11828207" cy="876687"/>
          </a:xfrm>
        </p:spPr>
        <p:txBody>
          <a:bodyPr>
            <a:noAutofit/>
          </a:bodyPr>
          <a:lstStyle/>
          <a:p>
            <a:pPr algn="ctr"/>
            <a:r>
              <a:rPr lang="en-IN" sz="2800" b="1" dirty="0">
                <a:latin typeface="Bookman Old Style" pitchFamily="18" charset="0"/>
              </a:rPr>
              <a:t>NEP aims to support and nurture Teachers through all phases of their tenure</a:t>
            </a:r>
          </a:p>
        </p:txBody>
      </p:sp>
      <p:grpSp>
        <p:nvGrpSpPr>
          <p:cNvPr id="3" name="Group 13">
            <a:extLst>
              <a:ext uri="{FF2B5EF4-FFF2-40B4-BE49-F238E27FC236}">
                <a16:creationId xmlns:a16="http://schemas.microsoft.com/office/drawing/2014/main" id="{B5807EBB-7DC7-4C4F-8174-32F4C785D08F}"/>
              </a:ext>
            </a:extLst>
          </p:cNvPr>
          <p:cNvGrpSpPr/>
          <p:nvPr/>
        </p:nvGrpSpPr>
        <p:grpSpPr>
          <a:xfrm>
            <a:off x="695898" y="4606283"/>
            <a:ext cx="10800204" cy="761475"/>
            <a:chOff x="808488" y="1581936"/>
            <a:chExt cx="10800204" cy="759753"/>
          </a:xfrm>
        </p:grpSpPr>
        <p:sp>
          <p:nvSpPr>
            <p:cNvPr id="5" name="TextBox 4">
              <a:extLst>
                <a:ext uri="{FF2B5EF4-FFF2-40B4-BE49-F238E27FC236}">
                  <a16:creationId xmlns:a16="http://schemas.microsoft.com/office/drawing/2014/main" id="{4B950781-43BE-4D5F-8C7C-D73A09526165}"/>
                </a:ext>
              </a:extLst>
            </p:cNvPr>
            <p:cNvSpPr txBox="1"/>
            <p:nvPr/>
          </p:nvSpPr>
          <p:spPr bwMode="gray">
            <a:xfrm>
              <a:off x="808488" y="1581937"/>
              <a:ext cx="2531166" cy="420004"/>
            </a:xfrm>
            <a:prstGeom prst="roundRect">
              <a:avLst/>
            </a:prstGeom>
            <a:solidFill>
              <a:schemeClr val="accent3"/>
            </a:solidFill>
            <a:ln>
              <a:solidFill>
                <a:schemeClr val="accent3"/>
              </a:solidFill>
            </a:ln>
          </p:spPr>
          <p:txBody>
            <a:bodyPr wrap="square" lIns="36000" tIns="36000" rIns="36000" bIns="36000" rtlCol="0" anchor="ctr">
              <a:spAutoFit/>
            </a:bodyPr>
            <a:lstStyle/>
            <a:p>
              <a:pPr marL="0" indent="0" algn="ctr">
                <a:spcBef>
                  <a:spcPts val="0"/>
                </a:spcBef>
                <a:buNone/>
              </a:pPr>
              <a:r>
                <a:rPr lang="en-IN" sz="2000" b="1" dirty="0">
                  <a:latin typeface="Constantia" pitchFamily="18" charset="0"/>
                </a:rPr>
                <a:t>Preparation</a:t>
              </a:r>
            </a:p>
          </p:txBody>
        </p:sp>
        <p:sp>
          <p:nvSpPr>
            <p:cNvPr id="7" name="TextBox 6">
              <a:extLst>
                <a:ext uri="{FF2B5EF4-FFF2-40B4-BE49-F238E27FC236}">
                  <a16:creationId xmlns:a16="http://schemas.microsoft.com/office/drawing/2014/main" id="{DE6A3228-597E-4531-A891-B88F737F00AB}"/>
                </a:ext>
              </a:extLst>
            </p:cNvPr>
            <p:cNvSpPr txBox="1"/>
            <p:nvPr/>
          </p:nvSpPr>
          <p:spPr bwMode="gray">
            <a:xfrm>
              <a:off x="3564834" y="1581937"/>
              <a:ext cx="2531166" cy="725778"/>
            </a:xfrm>
            <a:prstGeom prst="roundRect">
              <a:avLst/>
            </a:prstGeom>
            <a:solidFill>
              <a:schemeClr val="accent4"/>
            </a:solidFill>
            <a:ln>
              <a:solidFill>
                <a:schemeClr val="accent4"/>
              </a:solidFill>
            </a:ln>
          </p:spPr>
          <p:txBody>
            <a:bodyPr wrap="square" lIns="36000" tIns="36000" rIns="36000" bIns="36000" rtlCol="0">
              <a:spAutoFit/>
            </a:bodyPr>
            <a:lstStyle/>
            <a:p>
              <a:pPr marL="0" indent="0" algn="ctr">
                <a:spcBef>
                  <a:spcPts val="0"/>
                </a:spcBef>
                <a:buNone/>
              </a:pPr>
              <a:r>
                <a:rPr lang="en-IN" sz="2000" b="1" dirty="0">
                  <a:latin typeface="Constantia" pitchFamily="18" charset="0"/>
                </a:rPr>
                <a:t>Recruitment </a:t>
              </a:r>
            </a:p>
            <a:p>
              <a:pPr marL="0" indent="0" algn="ctr">
                <a:spcBef>
                  <a:spcPts val="0"/>
                </a:spcBef>
                <a:buNone/>
              </a:pPr>
              <a:r>
                <a:rPr lang="en-IN" sz="1800" dirty="0">
                  <a:latin typeface="Constantia" pitchFamily="18" charset="0"/>
                </a:rPr>
                <a:t>(Deployment, Transfer)</a:t>
              </a:r>
            </a:p>
          </p:txBody>
        </p:sp>
        <p:sp>
          <p:nvSpPr>
            <p:cNvPr id="9" name="TextBox 8">
              <a:extLst>
                <a:ext uri="{FF2B5EF4-FFF2-40B4-BE49-F238E27FC236}">
                  <a16:creationId xmlns:a16="http://schemas.microsoft.com/office/drawing/2014/main" id="{BEC97F88-0D7D-4953-98B4-9EC539880B25}"/>
                </a:ext>
              </a:extLst>
            </p:cNvPr>
            <p:cNvSpPr txBox="1"/>
            <p:nvPr/>
          </p:nvSpPr>
          <p:spPr bwMode="gray">
            <a:xfrm>
              <a:off x="6321180" y="1581937"/>
              <a:ext cx="2531166" cy="420004"/>
            </a:xfrm>
            <a:prstGeom prst="roundRect">
              <a:avLst/>
            </a:prstGeom>
            <a:solidFill>
              <a:srgbClr val="5BC5D2"/>
            </a:solidFill>
            <a:ln>
              <a:solidFill>
                <a:srgbClr val="5BC5D2"/>
              </a:solidFill>
            </a:ln>
          </p:spPr>
          <p:txBody>
            <a:bodyPr wrap="square" lIns="36000" tIns="36000" rIns="36000" bIns="36000" rtlCol="0" anchor="ctr">
              <a:spAutoFit/>
            </a:bodyPr>
            <a:lstStyle/>
            <a:p>
              <a:pPr marL="0" indent="0" algn="ctr">
                <a:spcBef>
                  <a:spcPts val="0"/>
                </a:spcBef>
                <a:buNone/>
              </a:pPr>
              <a:r>
                <a:rPr lang="en-IN" sz="2000" b="1" dirty="0">
                  <a:latin typeface="Constantia" pitchFamily="18" charset="0"/>
                </a:rPr>
                <a:t>In the Classroom</a:t>
              </a:r>
            </a:p>
          </p:txBody>
        </p:sp>
        <p:sp>
          <p:nvSpPr>
            <p:cNvPr id="11" name="TextBox 10">
              <a:extLst>
                <a:ext uri="{FF2B5EF4-FFF2-40B4-BE49-F238E27FC236}">
                  <a16:creationId xmlns:a16="http://schemas.microsoft.com/office/drawing/2014/main" id="{06E2065C-34DC-457D-BD8B-D2910BBF3A52}"/>
                </a:ext>
              </a:extLst>
            </p:cNvPr>
            <p:cNvSpPr txBox="1"/>
            <p:nvPr/>
          </p:nvSpPr>
          <p:spPr bwMode="gray">
            <a:xfrm>
              <a:off x="9077526" y="1581936"/>
              <a:ext cx="2531166" cy="759753"/>
            </a:xfrm>
            <a:prstGeom prst="roundRect">
              <a:avLst/>
            </a:prstGeom>
            <a:solidFill>
              <a:schemeClr val="accent6"/>
            </a:solidFill>
            <a:ln>
              <a:solidFill>
                <a:schemeClr val="accent6"/>
              </a:solidFill>
            </a:ln>
          </p:spPr>
          <p:txBody>
            <a:bodyPr wrap="square" lIns="36000" tIns="36000" rIns="36000" bIns="36000" rtlCol="0">
              <a:spAutoFit/>
            </a:bodyPr>
            <a:lstStyle/>
            <a:p>
              <a:pPr marL="0" indent="0" algn="ctr">
                <a:buNone/>
              </a:pPr>
              <a:r>
                <a:rPr lang="en-IN" sz="2000" b="1" dirty="0">
                  <a:latin typeface="Constantia" pitchFamily="18" charset="0"/>
                </a:rPr>
                <a:t>Professional Development</a:t>
              </a:r>
            </a:p>
          </p:txBody>
        </p:sp>
      </p:grpSp>
      <p:pic>
        <p:nvPicPr>
          <p:cNvPr id="16" name="Picture 15">
            <a:extLst>
              <a:ext uri="{FF2B5EF4-FFF2-40B4-BE49-F238E27FC236}">
                <a16:creationId xmlns:a16="http://schemas.microsoft.com/office/drawing/2014/main" id="{A09844B8-44AC-402E-B987-04774D51E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783" t="8309" r="3694" b="7053"/>
          <a:stretch/>
        </p:blipFill>
        <p:spPr>
          <a:xfrm>
            <a:off x="9151996" y="1176973"/>
            <a:ext cx="2157045" cy="2473261"/>
          </a:xfrm>
          <a:prstGeom prst="rect">
            <a:avLst/>
          </a:prstGeom>
        </p:spPr>
      </p:pic>
      <p:pic>
        <p:nvPicPr>
          <p:cNvPr id="18" name="Picture 17">
            <a:extLst>
              <a:ext uri="{FF2B5EF4-FFF2-40B4-BE49-F238E27FC236}">
                <a16:creationId xmlns:a16="http://schemas.microsoft.com/office/drawing/2014/main" id="{42E6F387-8486-4705-BFC6-9F4727D858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5" t="11401" r="49064" b="19806"/>
          <a:stretch/>
        </p:blipFill>
        <p:spPr>
          <a:xfrm>
            <a:off x="697375" y="1238292"/>
            <a:ext cx="2747335" cy="2292626"/>
          </a:xfrm>
          <a:prstGeom prst="rect">
            <a:avLst/>
          </a:prstGeom>
        </p:spPr>
      </p:pic>
      <p:pic>
        <p:nvPicPr>
          <p:cNvPr id="20" name="Picture 19">
            <a:extLst>
              <a:ext uri="{FF2B5EF4-FFF2-40B4-BE49-F238E27FC236}">
                <a16:creationId xmlns:a16="http://schemas.microsoft.com/office/drawing/2014/main" id="{D0CF8AE9-6C44-4B46-90E2-D414F48BEB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65" t="16299" r="57500" b="35812"/>
          <a:stretch/>
        </p:blipFill>
        <p:spPr>
          <a:xfrm>
            <a:off x="4650354" y="1477805"/>
            <a:ext cx="2891291" cy="2053113"/>
          </a:xfrm>
          <a:prstGeom prst="rect">
            <a:avLst/>
          </a:prstGeom>
        </p:spPr>
      </p:pic>
      <p:sp>
        <p:nvSpPr>
          <p:cNvPr id="24" name="btfpNumberBubble767773">
            <a:extLst>
              <a:ext uri="{FF2B5EF4-FFF2-40B4-BE49-F238E27FC236}">
                <a16:creationId xmlns:a16="http://schemas.microsoft.com/office/drawing/2014/main" id="{6CFB5222-153E-41F7-9AD3-836D0FCC5921}"/>
              </a:ext>
            </a:extLst>
          </p:cNvPr>
          <p:cNvSpPr/>
          <p:nvPr/>
        </p:nvSpPr>
        <p:spPr bwMode="gray">
          <a:xfrm>
            <a:off x="534194" y="4434147"/>
            <a:ext cx="317500" cy="317500"/>
          </a:xfrm>
          <a:prstGeom prst="ellipse">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400" b="1" dirty="0">
                <a:solidFill>
                  <a:schemeClr val="bg1"/>
                </a:solidFill>
                <a:latin typeface="Gill Sans MT" panose="020B0502020104020203" pitchFamily="34" charset="0"/>
              </a:rPr>
              <a:t>1</a:t>
            </a:r>
          </a:p>
        </p:txBody>
      </p:sp>
      <p:sp>
        <p:nvSpPr>
          <p:cNvPr id="26" name="btfpNumberBubble767773">
            <a:extLst>
              <a:ext uri="{FF2B5EF4-FFF2-40B4-BE49-F238E27FC236}">
                <a16:creationId xmlns:a16="http://schemas.microsoft.com/office/drawing/2014/main" id="{082B0C4B-FA62-4F0E-88A2-B5FA7BBC2C5C}"/>
              </a:ext>
            </a:extLst>
          </p:cNvPr>
          <p:cNvSpPr/>
          <p:nvPr/>
        </p:nvSpPr>
        <p:spPr bwMode="gray">
          <a:xfrm>
            <a:off x="3388768" y="4453207"/>
            <a:ext cx="317500" cy="317500"/>
          </a:xfrm>
          <a:prstGeom prst="ellipse">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400" b="1" dirty="0">
                <a:solidFill>
                  <a:schemeClr val="bg1"/>
                </a:solidFill>
                <a:latin typeface="Gill Sans MT" panose="020B0502020104020203" pitchFamily="34" charset="0"/>
              </a:rPr>
              <a:t>2</a:t>
            </a:r>
          </a:p>
        </p:txBody>
      </p:sp>
      <p:sp>
        <p:nvSpPr>
          <p:cNvPr id="28" name="btfpNumberBubble767773">
            <a:extLst>
              <a:ext uri="{FF2B5EF4-FFF2-40B4-BE49-F238E27FC236}">
                <a16:creationId xmlns:a16="http://schemas.microsoft.com/office/drawing/2014/main" id="{0C594B9F-5A6A-4D3A-BCFD-5871AD6A1C8C}"/>
              </a:ext>
            </a:extLst>
          </p:cNvPr>
          <p:cNvSpPr/>
          <p:nvPr/>
        </p:nvSpPr>
        <p:spPr bwMode="gray">
          <a:xfrm>
            <a:off x="6118580" y="4458500"/>
            <a:ext cx="317500" cy="317500"/>
          </a:xfrm>
          <a:prstGeom prst="ellipse">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400" b="1" dirty="0">
                <a:solidFill>
                  <a:schemeClr val="bg1"/>
                </a:solidFill>
                <a:latin typeface="Gill Sans MT" panose="020B0502020104020203" pitchFamily="34" charset="0"/>
              </a:rPr>
              <a:t>3</a:t>
            </a:r>
          </a:p>
        </p:txBody>
      </p:sp>
      <p:sp>
        <p:nvSpPr>
          <p:cNvPr id="30" name="btfpNumberBubble767773">
            <a:extLst>
              <a:ext uri="{FF2B5EF4-FFF2-40B4-BE49-F238E27FC236}">
                <a16:creationId xmlns:a16="http://schemas.microsoft.com/office/drawing/2014/main" id="{9C931882-3E4C-4815-96F2-67FD6229B275}"/>
              </a:ext>
            </a:extLst>
          </p:cNvPr>
          <p:cNvSpPr/>
          <p:nvPr/>
        </p:nvSpPr>
        <p:spPr bwMode="gray">
          <a:xfrm>
            <a:off x="8848392" y="4444396"/>
            <a:ext cx="317500" cy="317500"/>
          </a:xfrm>
          <a:prstGeom prst="ellipse">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400" b="1" dirty="0">
                <a:solidFill>
                  <a:schemeClr val="bg1"/>
                </a:solidFill>
                <a:latin typeface="Gill Sans MT" panose="020B0502020104020203" pitchFamily="34" charset="0"/>
              </a:rPr>
              <a:t>4</a:t>
            </a:r>
          </a:p>
        </p:txBody>
      </p:sp>
      <p:sp>
        <p:nvSpPr>
          <p:cNvPr id="32" name="Rectangle 31">
            <a:extLst>
              <a:ext uri="{FF2B5EF4-FFF2-40B4-BE49-F238E27FC236}">
                <a16:creationId xmlns:a16="http://schemas.microsoft.com/office/drawing/2014/main" id="{2E59980F-29A1-4A11-8278-636D490C8B61}"/>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Tree>
    <p:extLst>
      <p:ext uri="{BB962C8B-B14F-4D97-AF65-F5344CB8AC3E}">
        <p14:creationId xmlns:p14="http://schemas.microsoft.com/office/powerpoint/2010/main" val="212244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61277E1-86B5-4D46-8B31-A9ADD2BEC44A}"/>
              </a:ext>
            </a:extLst>
          </p:cNvPr>
          <p:cNvSpPr/>
          <p:nvPr/>
        </p:nvSpPr>
        <p:spPr bwMode="gray">
          <a:xfrm>
            <a:off x="172279" y="1815751"/>
            <a:ext cx="8868482" cy="47915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
        <p:nvSpPr>
          <p:cNvPr id="2" name="Title 1">
            <a:extLst>
              <a:ext uri="{FF2B5EF4-FFF2-40B4-BE49-F238E27FC236}">
                <a16:creationId xmlns:a16="http://schemas.microsoft.com/office/drawing/2014/main" id="{6C756B51-F3B9-4F65-8597-8F5CED6A274F}"/>
              </a:ext>
            </a:extLst>
          </p:cNvPr>
          <p:cNvSpPr>
            <a:spLocks noGrp="1"/>
          </p:cNvSpPr>
          <p:nvPr>
            <p:ph type="title"/>
          </p:nvPr>
        </p:nvSpPr>
        <p:spPr>
          <a:xfrm>
            <a:off x="0" y="0"/>
            <a:ext cx="11684760" cy="876687"/>
          </a:xfrm>
        </p:spPr>
        <p:txBody>
          <a:bodyPr>
            <a:noAutofit/>
          </a:bodyPr>
          <a:lstStyle/>
          <a:p>
            <a:pPr algn="ctr"/>
            <a:r>
              <a:rPr lang="en-IN" sz="2800" b="1" dirty="0">
                <a:latin typeface="Bookman Old Style" pitchFamily="18" charset="0"/>
              </a:rPr>
              <a:t>Continuous Professional Development (CPD) &amp; Improving Standards</a:t>
            </a:r>
          </a:p>
        </p:txBody>
      </p:sp>
      <p:pic>
        <p:nvPicPr>
          <p:cNvPr id="55" name="Picture 54">
            <a:extLst>
              <a:ext uri="{FF2B5EF4-FFF2-40B4-BE49-F238E27FC236}">
                <a16:creationId xmlns:a16="http://schemas.microsoft.com/office/drawing/2014/main" id="{ED1917B2-8BAE-4FA0-BB94-A2D701800D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3" t="7343" r="55761" b="38358"/>
          <a:stretch/>
        </p:blipFill>
        <p:spPr>
          <a:xfrm>
            <a:off x="212353" y="3670965"/>
            <a:ext cx="1100895" cy="785156"/>
          </a:xfrm>
          <a:prstGeom prst="rect">
            <a:avLst/>
          </a:prstGeom>
        </p:spPr>
      </p:pic>
      <p:sp>
        <p:nvSpPr>
          <p:cNvPr id="56" name="TextBox 55">
            <a:extLst>
              <a:ext uri="{FF2B5EF4-FFF2-40B4-BE49-F238E27FC236}">
                <a16:creationId xmlns:a16="http://schemas.microsoft.com/office/drawing/2014/main" id="{9D453A7B-0417-4CD2-AE71-590702E773C0}"/>
              </a:ext>
            </a:extLst>
          </p:cNvPr>
          <p:cNvSpPr txBox="1"/>
          <p:nvPr/>
        </p:nvSpPr>
        <p:spPr bwMode="gray">
          <a:xfrm>
            <a:off x="1401513" y="3765514"/>
            <a:ext cx="3246782" cy="626701"/>
          </a:xfrm>
          <a:prstGeom prst="rect">
            <a:avLst/>
          </a:prstGeom>
          <a:noFill/>
        </p:spPr>
        <p:txBody>
          <a:bodyPr wrap="square" lIns="36000" tIns="36000" rIns="36000" bIns="36000" rtlCol="0">
            <a:spAutoFit/>
          </a:bodyPr>
          <a:lstStyle/>
          <a:p>
            <a:pPr marL="0" indent="0">
              <a:buNone/>
            </a:pPr>
            <a:r>
              <a:rPr lang="en-IN" dirty="0">
                <a:latin typeface="Constantia" pitchFamily="18" charset="0"/>
              </a:rPr>
              <a:t>Training Teachers to be effective Online educators </a:t>
            </a:r>
          </a:p>
        </p:txBody>
      </p:sp>
      <p:sp>
        <p:nvSpPr>
          <p:cNvPr id="58" name="TextBox 57">
            <a:extLst>
              <a:ext uri="{FF2B5EF4-FFF2-40B4-BE49-F238E27FC236}">
                <a16:creationId xmlns:a16="http://schemas.microsoft.com/office/drawing/2014/main" id="{73AF608F-C2AD-4659-909E-8E489215D02A}"/>
              </a:ext>
            </a:extLst>
          </p:cNvPr>
          <p:cNvSpPr txBox="1"/>
          <p:nvPr/>
        </p:nvSpPr>
        <p:spPr bwMode="gray">
          <a:xfrm>
            <a:off x="1418836" y="5125047"/>
            <a:ext cx="3246782" cy="903700"/>
          </a:xfrm>
          <a:prstGeom prst="rect">
            <a:avLst/>
          </a:prstGeom>
          <a:noFill/>
        </p:spPr>
        <p:txBody>
          <a:bodyPr wrap="square" lIns="36000" tIns="36000" rIns="36000" bIns="36000" rtlCol="0">
            <a:spAutoFit/>
          </a:bodyPr>
          <a:lstStyle/>
          <a:p>
            <a:pPr marL="0" indent="0">
              <a:buNone/>
            </a:pPr>
            <a:r>
              <a:rPr lang="en-IN" dirty="0">
                <a:latin typeface="Constantia" pitchFamily="18" charset="0"/>
              </a:rPr>
              <a:t>Workshops and Training programs for development of School Leaders and Principals</a:t>
            </a:r>
          </a:p>
        </p:txBody>
      </p:sp>
      <p:sp>
        <p:nvSpPr>
          <p:cNvPr id="62" name="TextBox 61">
            <a:extLst>
              <a:ext uri="{FF2B5EF4-FFF2-40B4-BE49-F238E27FC236}">
                <a16:creationId xmlns:a16="http://schemas.microsoft.com/office/drawing/2014/main" id="{81FCB60D-B741-4745-851E-8C551B2F9A51}"/>
              </a:ext>
            </a:extLst>
          </p:cNvPr>
          <p:cNvSpPr txBox="1"/>
          <p:nvPr/>
        </p:nvSpPr>
        <p:spPr bwMode="gray">
          <a:xfrm>
            <a:off x="4736560" y="3696681"/>
            <a:ext cx="3660817" cy="1180699"/>
          </a:xfrm>
          <a:prstGeom prst="rect">
            <a:avLst/>
          </a:prstGeom>
          <a:noFill/>
        </p:spPr>
        <p:txBody>
          <a:bodyPr wrap="square" lIns="36000" tIns="36000" rIns="36000" bIns="36000" rtlCol="0">
            <a:spAutoFit/>
          </a:bodyPr>
          <a:lstStyle>
            <a:defPPr>
              <a:defRPr lang="en-US"/>
            </a:defPPr>
            <a:lvl1pPr marL="0" indent="0">
              <a:buNone/>
              <a:defRPr>
                <a:latin typeface="Gill Sans MT" panose="020B0502020104020203" pitchFamily="34" charset="0"/>
              </a:defRPr>
            </a:lvl1pPr>
          </a:lstStyle>
          <a:p>
            <a:pPr marL="177800" lvl="1" indent="0">
              <a:buNone/>
            </a:pPr>
            <a:r>
              <a:rPr lang="en-IN" dirty="0">
                <a:latin typeface="Constantia" pitchFamily="18" charset="0"/>
              </a:rPr>
              <a:t>Anganwadi workers/teachers trained in early literacy, numeracy, and other relevant aspects of ECCE</a:t>
            </a:r>
          </a:p>
        </p:txBody>
      </p:sp>
      <p:sp>
        <p:nvSpPr>
          <p:cNvPr id="68" name="TextBox 67">
            <a:extLst>
              <a:ext uri="{FF2B5EF4-FFF2-40B4-BE49-F238E27FC236}">
                <a16:creationId xmlns:a16="http://schemas.microsoft.com/office/drawing/2014/main" id="{CCAEF1C3-567E-4576-9182-2BB92EC1E21D}"/>
              </a:ext>
            </a:extLst>
          </p:cNvPr>
          <p:cNvSpPr txBox="1"/>
          <p:nvPr/>
        </p:nvSpPr>
        <p:spPr bwMode="gray">
          <a:xfrm>
            <a:off x="1230148" y="2450285"/>
            <a:ext cx="3418147" cy="903700"/>
          </a:xfrm>
          <a:prstGeom prst="rect">
            <a:avLst/>
          </a:prstGeom>
          <a:noFill/>
        </p:spPr>
        <p:txBody>
          <a:bodyPr wrap="square" lIns="36000" tIns="36000" rIns="36000" bIns="36000" rtlCol="0">
            <a:spAutoFit/>
          </a:bodyPr>
          <a:lstStyle>
            <a:defPPr>
              <a:defRPr lang="en-US"/>
            </a:defPPr>
            <a:lvl1pPr marL="0" indent="0">
              <a:buNone/>
              <a:defRPr>
                <a:latin typeface="Gill Sans MT" panose="020B0502020104020203" pitchFamily="34" charset="0"/>
              </a:defRPr>
            </a:lvl1pPr>
          </a:lstStyle>
          <a:p>
            <a:pPr marL="177800" lvl="1" indent="0">
              <a:buNone/>
            </a:pPr>
            <a:r>
              <a:rPr lang="en-IN" dirty="0">
                <a:latin typeface="Constantia" pitchFamily="18" charset="0"/>
              </a:rPr>
              <a:t>Teacher Education to include aspects of </a:t>
            </a:r>
            <a:r>
              <a:rPr lang="en-IN" b="1" dirty="0">
                <a:latin typeface="Constantia" pitchFamily="18" charset="0"/>
              </a:rPr>
              <a:t>supporting gifted children</a:t>
            </a:r>
          </a:p>
        </p:txBody>
      </p:sp>
      <p:pic>
        <p:nvPicPr>
          <p:cNvPr id="70" name="Picture 69">
            <a:extLst>
              <a:ext uri="{FF2B5EF4-FFF2-40B4-BE49-F238E27FC236}">
                <a16:creationId xmlns:a16="http://schemas.microsoft.com/office/drawing/2014/main" id="{C1E985A0-5E1D-41A2-AE17-3E15F6CA4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560" t="12784" r="32029" b="14396"/>
          <a:stretch/>
        </p:blipFill>
        <p:spPr>
          <a:xfrm>
            <a:off x="390940" y="2009556"/>
            <a:ext cx="622851" cy="1280866"/>
          </a:xfrm>
          <a:prstGeom prst="rect">
            <a:avLst/>
          </a:prstGeom>
        </p:spPr>
      </p:pic>
      <p:pic>
        <p:nvPicPr>
          <p:cNvPr id="72" name="Picture 71">
            <a:extLst>
              <a:ext uri="{FF2B5EF4-FFF2-40B4-BE49-F238E27FC236}">
                <a16:creationId xmlns:a16="http://schemas.microsoft.com/office/drawing/2014/main" id="{2E77F92F-1EBA-4FE5-B09F-FA4E4F6FE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904" t="4445" r="2657" b="59983"/>
          <a:stretch/>
        </p:blipFill>
        <p:spPr>
          <a:xfrm>
            <a:off x="8105936" y="4265105"/>
            <a:ext cx="757845" cy="982442"/>
          </a:xfrm>
          <a:prstGeom prst="rect">
            <a:avLst/>
          </a:prstGeom>
        </p:spPr>
      </p:pic>
      <p:sp>
        <p:nvSpPr>
          <p:cNvPr id="74" name="TextBox 73">
            <a:extLst>
              <a:ext uri="{FF2B5EF4-FFF2-40B4-BE49-F238E27FC236}">
                <a16:creationId xmlns:a16="http://schemas.microsoft.com/office/drawing/2014/main" id="{DF0347D2-6D4C-4648-B14A-CA097E684CD6}"/>
              </a:ext>
            </a:extLst>
          </p:cNvPr>
          <p:cNvSpPr txBox="1"/>
          <p:nvPr/>
        </p:nvSpPr>
        <p:spPr bwMode="gray">
          <a:xfrm>
            <a:off x="4862531" y="5155826"/>
            <a:ext cx="3418147" cy="1477328"/>
          </a:xfrm>
          <a:prstGeom prst="rect">
            <a:avLst/>
          </a:prstGeom>
          <a:noFill/>
        </p:spPr>
        <p:txBody>
          <a:bodyPr wrap="square">
            <a:spAutoFit/>
          </a:bodyPr>
          <a:lstStyle/>
          <a:p>
            <a:pPr marL="0" indent="0">
              <a:buNone/>
            </a:pPr>
            <a:r>
              <a:rPr lang="en-IN" dirty="0">
                <a:effectLst/>
                <a:latin typeface="Constantia" pitchFamily="18" charset="0"/>
                <a:ea typeface="Calibri" panose="020F0502020204030204" pitchFamily="34" charset="0"/>
                <a:cs typeface="Mangal" panose="02040503050203030202" pitchFamily="18" charset="0"/>
              </a:rPr>
              <a:t>Inclusion and equity will become a key aspect of teacher education &amp; secondary specialisations to be created for Teaching kids with disabilities</a:t>
            </a:r>
            <a:endParaRPr lang="en-IN" dirty="0">
              <a:latin typeface="Constantia" pitchFamily="18" charset="0"/>
            </a:endParaRPr>
          </a:p>
        </p:txBody>
      </p:sp>
      <p:pic>
        <p:nvPicPr>
          <p:cNvPr id="76" name="Picture 75">
            <a:extLst>
              <a:ext uri="{FF2B5EF4-FFF2-40B4-BE49-F238E27FC236}">
                <a16:creationId xmlns:a16="http://schemas.microsoft.com/office/drawing/2014/main" id="{A60621C8-AE97-4FFA-946C-4048B00F75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54" t="6570" r="52899" b="50000"/>
          <a:stretch/>
        </p:blipFill>
        <p:spPr>
          <a:xfrm>
            <a:off x="8143103" y="5367846"/>
            <a:ext cx="794420" cy="1066551"/>
          </a:xfrm>
          <a:prstGeom prst="rect">
            <a:avLst/>
          </a:prstGeom>
        </p:spPr>
      </p:pic>
      <p:pic>
        <p:nvPicPr>
          <p:cNvPr id="78" name="Picture 77">
            <a:extLst>
              <a:ext uri="{FF2B5EF4-FFF2-40B4-BE49-F238E27FC236}">
                <a16:creationId xmlns:a16="http://schemas.microsoft.com/office/drawing/2014/main" id="{616A02F4-CDE4-4A72-A656-4EA9297684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109" t="28406" r="36087" b="25042"/>
          <a:stretch/>
        </p:blipFill>
        <p:spPr>
          <a:xfrm>
            <a:off x="338802" y="5056263"/>
            <a:ext cx="913511" cy="1004895"/>
          </a:xfrm>
          <a:prstGeom prst="rect">
            <a:avLst/>
          </a:prstGeom>
        </p:spPr>
      </p:pic>
      <p:sp>
        <p:nvSpPr>
          <p:cNvPr id="80" name="Rectangle: Rounded Corners 79">
            <a:extLst>
              <a:ext uri="{FF2B5EF4-FFF2-40B4-BE49-F238E27FC236}">
                <a16:creationId xmlns:a16="http://schemas.microsoft.com/office/drawing/2014/main" id="{841FBEB4-C0DD-4FF2-B8C5-5A83FB026926}"/>
              </a:ext>
            </a:extLst>
          </p:cNvPr>
          <p:cNvSpPr/>
          <p:nvPr/>
        </p:nvSpPr>
        <p:spPr bwMode="gray">
          <a:xfrm>
            <a:off x="212353" y="1070734"/>
            <a:ext cx="11604611" cy="44530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IN" b="1" dirty="0">
                <a:solidFill>
                  <a:schemeClr val="tx1"/>
                </a:solidFill>
                <a:latin typeface="Constantia" pitchFamily="18" charset="0"/>
              </a:rPr>
              <a:t>Teachers will undertake 50 hours of CPD every year driven by their own interests</a:t>
            </a:r>
          </a:p>
        </p:txBody>
      </p:sp>
      <p:sp>
        <p:nvSpPr>
          <p:cNvPr id="82" name="Rectangle 81">
            <a:extLst>
              <a:ext uri="{FF2B5EF4-FFF2-40B4-BE49-F238E27FC236}">
                <a16:creationId xmlns:a16="http://schemas.microsoft.com/office/drawing/2014/main" id="{35508FBB-0349-40B6-9808-8A6A9A5DCE18}"/>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
        <p:nvSpPr>
          <p:cNvPr id="84" name="TextBox 83">
            <a:extLst>
              <a:ext uri="{FF2B5EF4-FFF2-40B4-BE49-F238E27FC236}">
                <a16:creationId xmlns:a16="http://schemas.microsoft.com/office/drawing/2014/main" id="{2EE15BD1-68E6-44D9-A703-E07099B30305}"/>
              </a:ext>
            </a:extLst>
          </p:cNvPr>
          <p:cNvSpPr txBox="1"/>
          <p:nvPr/>
        </p:nvSpPr>
        <p:spPr bwMode="gray">
          <a:xfrm>
            <a:off x="9312387" y="1860081"/>
            <a:ext cx="2879613" cy="492442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buNone/>
            </a:pPr>
            <a:endParaRPr lang="en-US" sz="1400" dirty="0">
              <a:solidFill>
                <a:schemeClr val="bg1"/>
              </a:solidFill>
              <a:latin typeface="Gill Sans MT" panose="020B0502020104020203" pitchFamily="34" charset="0"/>
            </a:endParaRPr>
          </a:p>
          <a:p>
            <a:r>
              <a:rPr lang="en-US" sz="2000" dirty="0">
                <a:latin typeface="Constantia" pitchFamily="18" charset="0"/>
              </a:rPr>
              <a:t>A new &amp; comprehensive National Curriculum Framework for Teacher Education, </a:t>
            </a:r>
            <a:r>
              <a:rPr lang="en-US" sz="2000" b="1" dirty="0">
                <a:latin typeface="Constantia" pitchFamily="18" charset="0"/>
              </a:rPr>
              <a:t>NCFTE 2021</a:t>
            </a:r>
            <a:r>
              <a:rPr lang="en-US" sz="2000" dirty="0">
                <a:latin typeface="Constantia" pitchFamily="18" charset="0"/>
              </a:rPr>
              <a:t>, will be formulated </a:t>
            </a:r>
          </a:p>
          <a:p>
            <a:r>
              <a:rPr lang="en-IN" sz="2000" dirty="0">
                <a:latin typeface="Constantia" pitchFamily="18" charset="0"/>
              </a:rPr>
              <a:t>National Professional Teacher Standard </a:t>
            </a:r>
            <a:r>
              <a:rPr lang="en-IN" sz="2000" b="1" dirty="0">
                <a:latin typeface="Constantia" pitchFamily="18" charset="0"/>
              </a:rPr>
              <a:t>(NPST)</a:t>
            </a:r>
            <a:r>
              <a:rPr lang="en-IN" sz="2000" dirty="0">
                <a:latin typeface="Constantia" pitchFamily="18" charset="0"/>
              </a:rPr>
              <a:t> to set benchmark for expectations of the role of Teachers, standards for Performance appraisals and inform the design of pre-service Education</a:t>
            </a:r>
          </a:p>
        </p:txBody>
      </p:sp>
      <p:cxnSp>
        <p:nvCxnSpPr>
          <p:cNvPr id="86" name="Straight Connector 85">
            <a:extLst>
              <a:ext uri="{FF2B5EF4-FFF2-40B4-BE49-F238E27FC236}">
                <a16:creationId xmlns:a16="http://schemas.microsoft.com/office/drawing/2014/main" id="{A2297C55-62EA-4D0E-A24F-2B89CA515475}"/>
              </a:ext>
            </a:extLst>
          </p:cNvPr>
          <p:cNvCxnSpPr/>
          <p:nvPr/>
        </p:nvCxnSpPr>
        <p:spPr bwMode="gray">
          <a:xfrm>
            <a:off x="4665618" y="1815751"/>
            <a:ext cx="0" cy="4518991"/>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97D3D83F-3305-4C40-9F90-EDD752CE20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5501" y="2783784"/>
            <a:ext cx="1173184" cy="962308"/>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E8F18E70-F56D-44C8-AC85-6B66D7FD5870}"/>
              </a:ext>
            </a:extLst>
          </p:cNvPr>
          <p:cNvSpPr txBox="1"/>
          <p:nvPr/>
        </p:nvSpPr>
        <p:spPr bwMode="gray">
          <a:xfrm>
            <a:off x="4638615" y="2351596"/>
            <a:ext cx="3660817" cy="1180699"/>
          </a:xfrm>
          <a:prstGeom prst="rect">
            <a:avLst/>
          </a:prstGeom>
          <a:noFill/>
        </p:spPr>
        <p:txBody>
          <a:bodyPr wrap="square" lIns="36000" tIns="36000" rIns="36000" bIns="36000" rtlCol="0">
            <a:spAutoFit/>
          </a:bodyPr>
          <a:lstStyle>
            <a:defPPr>
              <a:defRPr lang="en-US"/>
            </a:defPPr>
            <a:lvl1pPr marL="0" indent="0">
              <a:buNone/>
              <a:defRPr>
                <a:latin typeface="Gill Sans MT" panose="020B0502020104020203" pitchFamily="34" charset="0"/>
              </a:defRPr>
            </a:lvl1pPr>
          </a:lstStyle>
          <a:p>
            <a:pPr marL="177800" lvl="1" indent="0">
              <a:buNone/>
            </a:pPr>
            <a:r>
              <a:rPr lang="en-IN" dirty="0">
                <a:latin typeface="Constantia" pitchFamily="18" charset="0"/>
              </a:rPr>
              <a:t>21-st century Teaching, Learning and Assessment will be at the heart of all Teacher training programmes</a:t>
            </a:r>
          </a:p>
        </p:txBody>
      </p:sp>
    </p:spTree>
    <p:extLst>
      <p:ext uri="{BB962C8B-B14F-4D97-AF65-F5344CB8AC3E}">
        <p14:creationId xmlns:p14="http://schemas.microsoft.com/office/powerpoint/2010/main" val="686599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9550" y="624115"/>
            <a:ext cx="10247087" cy="350974"/>
          </a:xfrm>
          <a:prstGeom prst="rect">
            <a:avLst/>
          </a:prstGeom>
          <a:noFill/>
        </p:spPr>
        <p:txBody>
          <a:bodyPr wrap="square" lIns="73262" tIns="36630" rIns="73262" bIns="36630" rtlCol="0">
            <a:spAutoFit/>
          </a:bodyPr>
          <a:lstStyle/>
          <a:p>
            <a:endParaRPr lang="en-US" dirty="0"/>
          </a:p>
        </p:txBody>
      </p:sp>
      <p:sp>
        <p:nvSpPr>
          <p:cNvPr id="6" name="Rectangle 5"/>
          <p:cNvSpPr/>
          <p:nvPr/>
        </p:nvSpPr>
        <p:spPr>
          <a:xfrm>
            <a:off x="203204" y="152401"/>
            <a:ext cx="11785601" cy="6477000"/>
          </a:xfrm>
          <a:prstGeom prst="rect">
            <a:avLst/>
          </a:prstGeom>
          <a:noFill/>
          <a:ln w="120650"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Ribbon 4"/>
          <p:cNvSpPr/>
          <p:nvPr/>
        </p:nvSpPr>
        <p:spPr>
          <a:xfrm>
            <a:off x="377380" y="801061"/>
            <a:ext cx="11365746" cy="1383126"/>
          </a:xfrm>
          <a:prstGeom prst="ribbon2">
            <a:avLst>
              <a:gd name="adj1" fmla="val 21279"/>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Baskerville Old Face" pitchFamily="18" charset="0"/>
                <a:cs typeface="Times New Roman" pitchFamily="18" charset="0"/>
              </a:rPr>
              <a:t>Equitable and Inclusion Education NEP- 2020</a:t>
            </a:r>
          </a:p>
        </p:txBody>
      </p:sp>
      <p:sp>
        <p:nvSpPr>
          <p:cNvPr id="7" name="TextBox 6">
            <a:extLst>
              <a:ext uri="{FF2B5EF4-FFF2-40B4-BE49-F238E27FC236}">
                <a16:creationId xmlns:a16="http://schemas.microsoft.com/office/drawing/2014/main" id="{81D79DEA-7A30-4747-A1D7-B5EF1F76E8DB}"/>
              </a:ext>
            </a:extLst>
          </p:cNvPr>
          <p:cNvSpPr txBox="1"/>
          <p:nvPr/>
        </p:nvSpPr>
        <p:spPr>
          <a:xfrm>
            <a:off x="594924" y="4587326"/>
            <a:ext cx="7745512" cy="1169551"/>
          </a:xfrm>
          <a:prstGeom prst="rect">
            <a:avLst/>
          </a:prstGeom>
          <a:noFill/>
        </p:spPr>
        <p:txBody>
          <a:bodyPr wrap="square">
            <a:spAutoFit/>
          </a:bodyPr>
          <a:lstStyle/>
          <a:p>
            <a:r>
              <a:rPr lang="en-US" sz="3200" b="1" spc="40" dirty="0">
                <a:solidFill>
                  <a:srgbClr val="4BACC6">
                    <a:lumMod val="50000"/>
                  </a:srgbClr>
                </a:solidFill>
                <a:latin typeface="Times New Roman" pitchFamily="18" charset="0"/>
                <a:cs typeface="Times New Roman" pitchFamily="18" charset="0"/>
              </a:rPr>
              <a:t>“</a:t>
            </a:r>
            <a:r>
              <a:rPr lang="en-US" sz="2000" b="1" spc="40" dirty="0">
                <a:solidFill>
                  <a:srgbClr val="4BACC6">
                    <a:lumMod val="50000"/>
                  </a:srgbClr>
                </a:solidFill>
                <a:latin typeface="Constantia" pitchFamily="18" charset="0"/>
                <a:cs typeface="Times New Roman" pitchFamily="18" charset="0"/>
              </a:rPr>
              <a:t>Inclusive, good-quality education is a foundation for dynamic and equitable societies.”</a:t>
            </a:r>
          </a:p>
          <a:p>
            <a:pPr algn="r"/>
            <a:r>
              <a:rPr lang="en-IN" b="1" spc="40" dirty="0">
                <a:solidFill>
                  <a:srgbClr val="4BACC6">
                    <a:lumMod val="50000"/>
                  </a:srgbClr>
                </a:solidFill>
                <a:latin typeface="Constantia" pitchFamily="18" charset="0"/>
                <a:cs typeface="Times New Roman" pitchFamily="18" charset="0"/>
              </a:rPr>
              <a:t>~Desmond Tutu</a:t>
            </a:r>
          </a:p>
        </p:txBody>
      </p:sp>
      <p:sp>
        <p:nvSpPr>
          <p:cNvPr id="8" name="Rectangle 7"/>
          <p:cNvSpPr/>
          <p:nvPr/>
        </p:nvSpPr>
        <p:spPr>
          <a:xfrm>
            <a:off x="1080654" y="2607071"/>
            <a:ext cx="7315202" cy="1846659"/>
          </a:xfrm>
          <a:prstGeom prst="rect">
            <a:avLst/>
          </a:prstGeom>
        </p:spPr>
        <p:txBody>
          <a:bodyPr wrap="square">
            <a:spAutoFit/>
          </a:bodyPr>
          <a:lstStyle/>
          <a:p>
            <a:pPr marL="360363" indent="-360363" algn="just">
              <a:buFont typeface="Arial" pitchFamily="34" charset="0"/>
              <a:buChar char="•"/>
            </a:pPr>
            <a:r>
              <a:rPr lang="en-US" sz="2400" dirty="0">
                <a:latin typeface="Constantia" pitchFamily="18" charset="0"/>
              </a:rPr>
              <a:t>Education is the single greatest tool for achieving social justice and equality. </a:t>
            </a:r>
          </a:p>
          <a:p>
            <a:pPr marL="360363" indent="-360363" algn="just">
              <a:buFont typeface="Arial" pitchFamily="34" charset="0"/>
              <a:buChar char="•"/>
            </a:pPr>
            <a:r>
              <a:rPr lang="en-US" sz="2400" dirty="0">
                <a:latin typeface="Constantia" pitchFamily="18" charset="0"/>
              </a:rPr>
              <a:t>NEP seeks to bridge gender and social category gaps in all levels of school education.</a:t>
            </a:r>
          </a:p>
          <a:p>
            <a:endParaRPr lang="en-US" b="1" dirty="0"/>
          </a:p>
        </p:txBody>
      </p:sp>
      <p:pic>
        <p:nvPicPr>
          <p:cNvPr id="2050" name="Picture 2"/>
          <p:cNvPicPr>
            <a:picLocks noChangeAspect="1" noChangeArrowheads="1"/>
          </p:cNvPicPr>
          <p:nvPr/>
        </p:nvPicPr>
        <p:blipFill>
          <a:blip r:embed="rId3"/>
          <a:srcRect/>
          <a:stretch>
            <a:fillRect/>
          </a:stretch>
        </p:blipFill>
        <p:spPr bwMode="auto">
          <a:xfrm>
            <a:off x="8617527" y="2466109"/>
            <a:ext cx="3159271" cy="3893127"/>
          </a:xfrm>
          <a:prstGeom prst="rect">
            <a:avLst/>
          </a:prstGeom>
          <a:noFill/>
          <a:ln w="9525">
            <a:noFill/>
            <a:miter lim="800000"/>
            <a:headEnd/>
            <a:tailEnd/>
          </a:ln>
          <a:effectLst/>
        </p:spPr>
      </p:pic>
    </p:spTree>
    <p:extLst>
      <p:ext uri="{BB962C8B-B14F-4D97-AF65-F5344CB8AC3E}">
        <p14:creationId xmlns:p14="http://schemas.microsoft.com/office/powerpoint/2010/main" val="3772048257"/>
      </p:ext>
    </p:extLst>
  </p:cSld>
  <p:clrMapOvr>
    <a:masterClrMapping/>
  </p:clrMapOvr>
  <p:transition advClick="0"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2092" y="143424"/>
            <a:ext cx="11183543" cy="453115"/>
          </a:xfrm>
          <a:prstGeom prst="rect">
            <a:avLst/>
          </a:prstGeom>
        </p:spPr>
        <p:txBody>
          <a:bodyPr vert="horz" wrap="square" lIns="0" tIns="22013" rIns="0" bIns="0" rtlCol="0">
            <a:spAutoFit/>
          </a:bodyPr>
          <a:lstStyle/>
          <a:p>
            <a:pPr marL="16933" algn="ctr">
              <a:lnSpc>
                <a:spcPct val="100000"/>
              </a:lnSpc>
              <a:spcBef>
                <a:spcPts val="173"/>
              </a:spcBef>
            </a:pPr>
            <a:r>
              <a:rPr sz="2800" b="1" spc="-220" dirty="0">
                <a:solidFill>
                  <a:srgbClr val="0070C0"/>
                </a:solidFill>
                <a:latin typeface="Bookman Old Style" pitchFamily="18" charset="0"/>
              </a:rPr>
              <a:t>Ke</a:t>
            </a:r>
            <a:r>
              <a:rPr sz="2800" b="1" spc="-187" dirty="0">
                <a:solidFill>
                  <a:srgbClr val="0070C0"/>
                </a:solidFill>
                <a:latin typeface="Bookman Old Style" pitchFamily="18" charset="0"/>
              </a:rPr>
              <a:t>y</a:t>
            </a:r>
            <a:r>
              <a:rPr sz="2800" b="1" spc="-200" dirty="0">
                <a:solidFill>
                  <a:srgbClr val="0070C0"/>
                </a:solidFill>
                <a:latin typeface="Bookman Old Style" pitchFamily="18" charset="0"/>
              </a:rPr>
              <a:t> </a:t>
            </a:r>
            <a:r>
              <a:rPr sz="2800" b="1" spc="-67" dirty="0">
                <a:solidFill>
                  <a:srgbClr val="0070C0"/>
                </a:solidFill>
                <a:latin typeface="Bookman Old Style" pitchFamily="18" charset="0"/>
              </a:rPr>
              <a:t>P</a:t>
            </a:r>
            <a:r>
              <a:rPr sz="2800" b="1" spc="-213" dirty="0">
                <a:solidFill>
                  <a:srgbClr val="0070C0"/>
                </a:solidFill>
                <a:latin typeface="Bookman Old Style" pitchFamily="18" charset="0"/>
              </a:rPr>
              <a:t>r</a:t>
            </a:r>
            <a:r>
              <a:rPr sz="2800" b="1" spc="-133" dirty="0">
                <a:solidFill>
                  <a:srgbClr val="0070C0"/>
                </a:solidFill>
                <a:latin typeface="Bookman Old Style" pitchFamily="18" charset="0"/>
              </a:rPr>
              <a:t>i</a:t>
            </a:r>
            <a:r>
              <a:rPr sz="2800" b="1" spc="-280" dirty="0">
                <a:solidFill>
                  <a:srgbClr val="0070C0"/>
                </a:solidFill>
                <a:latin typeface="Bookman Old Style" pitchFamily="18" charset="0"/>
              </a:rPr>
              <a:t>n</a:t>
            </a:r>
            <a:r>
              <a:rPr sz="2800" b="1" spc="-167" dirty="0">
                <a:solidFill>
                  <a:srgbClr val="0070C0"/>
                </a:solidFill>
                <a:latin typeface="Bookman Old Style" pitchFamily="18" charset="0"/>
              </a:rPr>
              <a:t>c</a:t>
            </a:r>
            <a:r>
              <a:rPr sz="2800" b="1" spc="-107" dirty="0">
                <a:solidFill>
                  <a:srgbClr val="0070C0"/>
                </a:solidFill>
                <a:latin typeface="Bookman Old Style" pitchFamily="18" charset="0"/>
              </a:rPr>
              <a:t>i</a:t>
            </a:r>
            <a:r>
              <a:rPr sz="2800" b="1" spc="-260" dirty="0">
                <a:solidFill>
                  <a:srgbClr val="0070C0"/>
                </a:solidFill>
                <a:latin typeface="Bookman Old Style" pitchFamily="18" charset="0"/>
              </a:rPr>
              <a:t>p</a:t>
            </a:r>
            <a:r>
              <a:rPr sz="2800" b="1" spc="-93" dirty="0">
                <a:solidFill>
                  <a:srgbClr val="0070C0"/>
                </a:solidFill>
                <a:latin typeface="Bookman Old Style" pitchFamily="18" charset="0"/>
              </a:rPr>
              <a:t>l</a:t>
            </a:r>
            <a:r>
              <a:rPr sz="2800" b="1" spc="-80" dirty="0">
                <a:solidFill>
                  <a:srgbClr val="0070C0"/>
                </a:solidFill>
                <a:latin typeface="Bookman Old Style" pitchFamily="18" charset="0"/>
              </a:rPr>
              <a:t>es</a:t>
            </a:r>
            <a:r>
              <a:rPr sz="2800" b="1" spc="-313" dirty="0">
                <a:solidFill>
                  <a:srgbClr val="0070C0"/>
                </a:solidFill>
                <a:latin typeface="Bookman Old Style" pitchFamily="18" charset="0"/>
              </a:rPr>
              <a:t> </a:t>
            </a:r>
            <a:r>
              <a:rPr sz="2800" b="1" spc="-220">
                <a:solidFill>
                  <a:srgbClr val="0070C0"/>
                </a:solidFill>
                <a:latin typeface="Bookman Old Style" pitchFamily="18" charset="0"/>
              </a:rPr>
              <a:t>o</a:t>
            </a:r>
            <a:r>
              <a:rPr sz="2800" b="1" spc="-100">
                <a:solidFill>
                  <a:srgbClr val="0070C0"/>
                </a:solidFill>
                <a:latin typeface="Bookman Old Style" pitchFamily="18" charset="0"/>
              </a:rPr>
              <a:t>f</a:t>
            </a:r>
            <a:r>
              <a:rPr sz="2800" b="1" spc="-93">
                <a:solidFill>
                  <a:srgbClr val="0070C0"/>
                </a:solidFill>
                <a:latin typeface="Bookman Old Style" pitchFamily="18" charset="0"/>
              </a:rPr>
              <a:t> N</a:t>
            </a:r>
            <a:r>
              <a:rPr sz="2800" b="1" spc="-227">
                <a:solidFill>
                  <a:srgbClr val="0070C0"/>
                </a:solidFill>
                <a:latin typeface="Bookman Old Style" pitchFamily="18" charset="0"/>
              </a:rPr>
              <a:t>E</a:t>
            </a:r>
            <a:r>
              <a:rPr sz="2800" b="1" spc="-27">
                <a:solidFill>
                  <a:srgbClr val="0070C0"/>
                </a:solidFill>
                <a:latin typeface="Bookman Old Style" pitchFamily="18" charset="0"/>
              </a:rPr>
              <a:t>P</a:t>
            </a:r>
            <a:r>
              <a:rPr lang="en-IN" sz="2800" b="1" spc="-27" dirty="0">
                <a:solidFill>
                  <a:srgbClr val="0070C0"/>
                </a:solidFill>
                <a:latin typeface="Bookman Old Style" pitchFamily="18" charset="0"/>
              </a:rPr>
              <a:t>-2020</a:t>
            </a:r>
            <a:endParaRPr sz="2800" b="1">
              <a:solidFill>
                <a:srgbClr val="0070C0"/>
              </a:solidFill>
              <a:latin typeface="Bookman Old Style" pitchFamily="18" charset="0"/>
            </a:endParaRPr>
          </a:p>
        </p:txBody>
      </p:sp>
      <p:sp>
        <p:nvSpPr>
          <p:cNvPr id="3" name="object 3"/>
          <p:cNvSpPr txBox="1"/>
          <p:nvPr/>
        </p:nvSpPr>
        <p:spPr>
          <a:xfrm>
            <a:off x="8474440" y="682251"/>
            <a:ext cx="3529753" cy="5911020"/>
          </a:xfrm>
          <a:prstGeom prst="rect">
            <a:avLst/>
          </a:prstGeom>
        </p:spPr>
        <p:txBody>
          <a:bodyPr vert="horz" wrap="square" lIns="0" tIns="16933" rIns="0" bIns="0" rtlCol="0">
            <a:spAutoFit/>
          </a:bodyPr>
          <a:lstStyle/>
          <a:p>
            <a:pPr marL="448722" marR="764521" indent="-432636">
              <a:spcBef>
                <a:spcPts val="133"/>
              </a:spcBef>
              <a:buFont typeface="Trebuchet MS"/>
              <a:buChar char="-"/>
              <a:tabLst>
                <a:tab pos="448722" algn="l"/>
                <a:tab pos="449569" algn="l"/>
              </a:tabLst>
            </a:pPr>
            <a:r>
              <a:rPr sz="2000" b="1" spc="-147" dirty="0">
                <a:solidFill>
                  <a:srgbClr val="C12F17"/>
                </a:solidFill>
                <a:latin typeface="Constantia" pitchFamily="18" charset="0"/>
                <a:cs typeface="Trebuchet MS"/>
              </a:rPr>
              <a:t>E</a:t>
            </a:r>
            <a:r>
              <a:rPr sz="2000" b="1" spc="-220" dirty="0">
                <a:solidFill>
                  <a:srgbClr val="C12F17"/>
                </a:solidFill>
                <a:latin typeface="Constantia" pitchFamily="18" charset="0"/>
                <a:cs typeface="Trebuchet MS"/>
              </a:rPr>
              <a:t>m</a:t>
            </a:r>
            <a:r>
              <a:rPr sz="2000" b="1" spc="-167" dirty="0">
                <a:solidFill>
                  <a:srgbClr val="C12F17"/>
                </a:solidFill>
                <a:latin typeface="Constantia" pitchFamily="18" charset="0"/>
                <a:cs typeface="Trebuchet MS"/>
              </a:rPr>
              <a:t>p</a:t>
            </a:r>
            <a:r>
              <a:rPr sz="2000" b="1" spc="-187" dirty="0">
                <a:solidFill>
                  <a:srgbClr val="C12F17"/>
                </a:solidFill>
                <a:latin typeface="Constantia" pitchFamily="18" charset="0"/>
                <a:cs typeface="Trebuchet MS"/>
              </a:rPr>
              <a:t>h</a:t>
            </a:r>
            <a:r>
              <a:rPr sz="2000" b="1" spc="-167" dirty="0">
                <a:solidFill>
                  <a:srgbClr val="C12F17"/>
                </a:solidFill>
                <a:latin typeface="Constantia" pitchFamily="18" charset="0"/>
                <a:cs typeface="Trebuchet MS"/>
              </a:rPr>
              <a:t>a</a:t>
            </a:r>
            <a:r>
              <a:rPr sz="2000" b="1" spc="40" dirty="0">
                <a:solidFill>
                  <a:srgbClr val="C12F17"/>
                </a:solidFill>
                <a:latin typeface="Constantia" pitchFamily="18" charset="0"/>
                <a:cs typeface="Trebuchet MS"/>
              </a:rPr>
              <a:t>s</a:t>
            </a:r>
            <a:r>
              <a:rPr sz="2000" b="1" spc="-147" dirty="0">
                <a:solidFill>
                  <a:srgbClr val="C12F17"/>
                </a:solidFill>
                <a:latin typeface="Constantia" pitchFamily="18" charset="0"/>
                <a:cs typeface="Trebuchet MS"/>
              </a:rPr>
              <a:t>ize</a:t>
            </a:r>
            <a:r>
              <a:rPr sz="2000" b="1" spc="-167" dirty="0">
                <a:solidFill>
                  <a:srgbClr val="C12F17"/>
                </a:solidFill>
                <a:latin typeface="Constantia" pitchFamily="18" charset="0"/>
                <a:cs typeface="Trebuchet MS"/>
              </a:rPr>
              <a:t> </a:t>
            </a:r>
            <a:r>
              <a:rPr sz="2000" b="1" spc="-127" dirty="0">
                <a:solidFill>
                  <a:srgbClr val="C12F17"/>
                </a:solidFill>
                <a:latin typeface="Constantia" pitchFamily="18" charset="0"/>
                <a:cs typeface="Trebuchet MS"/>
              </a:rPr>
              <a:t>C</a:t>
            </a:r>
            <a:r>
              <a:rPr sz="2000" b="1" spc="-167" dirty="0">
                <a:solidFill>
                  <a:srgbClr val="C12F17"/>
                </a:solidFill>
                <a:latin typeface="Constantia" pitchFamily="18" charset="0"/>
                <a:cs typeface="Trebuchet MS"/>
              </a:rPr>
              <a:t>o</a:t>
            </a:r>
            <a:r>
              <a:rPr sz="2000" b="1" spc="-152" dirty="0">
                <a:solidFill>
                  <a:srgbClr val="C12F17"/>
                </a:solidFill>
                <a:latin typeface="Constantia" pitchFamily="18" charset="0"/>
                <a:cs typeface="Trebuchet MS"/>
              </a:rPr>
              <a:t>n</a:t>
            </a:r>
            <a:r>
              <a:rPr sz="2000" b="1" spc="-127" dirty="0">
                <a:solidFill>
                  <a:srgbClr val="C12F17"/>
                </a:solidFill>
                <a:latin typeface="Constantia" pitchFamily="18" charset="0"/>
                <a:cs typeface="Trebuchet MS"/>
              </a:rPr>
              <a:t>c</a:t>
            </a:r>
            <a:r>
              <a:rPr sz="2000" b="1" spc="-152" dirty="0">
                <a:solidFill>
                  <a:srgbClr val="C12F17"/>
                </a:solidFill>
                <a:latin typeface="Constantia" pitchFamily="18" charset="0"/>
                <a:cs typeface="Trebuchet MS"/>
              </a:rPr>
              <a:t>e</a:t>
            </a:r>
            <a:r>
              <a:rPr sz="2000" b="1" spc="-167" dirty="0">
                <a:solidFill>
                  <a:srgbClr val="C12F17"/>
                </a:solidFill>
                <a:latin typeface="Constantia" pitchFamily="18" charset="0"/>
                <a:cs typeface="Trebuchet MS"/>
              </a:rPr>
              <a:t>p</a:t>
            </a:r>
            <a:r>
              <a:rPr sz="2000" b="1" spc="-193" dirty="0">
                <a:solidFill>
                  <a:srgbClr val="C12F17"/>
                </a:solidFill>
                <a:latin typeface="Constantia" pitchFamily="18" charset="0"/>
                <a:cs typeface="Trebuchet MS"/>
              </a:rPr>
              <a:t>t</a:t>
            </a:r>
            <a:r>
              <a:rPr sz="2000" b="1" spc="-187" dirty="0">
                <a:solidFill>
                  <a:srgbClr val="C12F17"/>
                </a:solidFill>
                <a:latin typeface="Constantia" pitchFamily="18" charset="0"/>
                <a:cs typeface="Trebuchet MS"/>
              </a:rPr>
              <a:t>u</a:t>
            </a:r>
            <a:r>
              <a:rPr sz="2000" b="1" spc="-167" dirty="0">
                <a:solidFill>
                  <a:srgbClr val="C12F17"/>
                </a:solidFill>
                <a:latin typeface="Constantia" pitchFamily="18" charset="0"/>
                <a:cs typeface="Trebuchet MS"/>
              </a:rPr>
              <a:t>a</a:t>
            </a:r>
            <a:r>
              <a:rPr sz="2000" b="1" spc="-87" dirty="0">
                <a:solidFill>
                  <a:srgbClr val="C12F17"/>
                </a:solidFill>
                <a:latin typeface="Constantia" pitchFamily="18" charset="0"/>
                <a:cs typeface="Trebuchet MS"/>
              </a:rPr>
              <a:t>l  </a:t>
            </a:r>
            <a:r>
              <a:rPr sz="2000" b="1" spc="-147" dirty="0">
                <a:solidFill>
                  <a:srgbClr val="C12F17"/>
                </a:solidFill>
                <a:latin typeface="Constantia" pitchFamily="18" charset="0"/>
                <a:cs typeface="Trebuchet MS"/>
              </a:rPr>
              <a:t>Understanding</a:t>
            </a:r>
            <a:endParaRPr sz="2000">
              <a:latin typeface="Constantia" pitchFamily="18" charset="0"/>
              <a:cs typeface="Trebuchet MS"/>
            </a:endParaRPr>
          </a:p>
          <a:p>
            <a:pPr marL="448722" marR="155781">
              <a:spcBef>
                <a:spcPts val="7"/>
              </a:spcBef>
            </a:pPr>
            <a:r>
              <a:rPr sz="2000" spc="-73" dirty="0">
                <a:latin typeface="Constantia" pitchFamily="18" charset="0"/>
                <a:cs typeface="Trebuchet MS"/>
              </a:rPr>
              <a:t>R</a:t>
            </a:r>
            <a:r>
              <a:rPr sz="2000" spc="-53" dirty="0">
                <a:latin typeface="Constantia" pitchFamily="18" charset="0"/>
                <a:cs typeface="Trebuchet MS"/>
              </a:rPr>
              <a:t>a</a:t>
            </a:r>
            <a:r>
              <a:rPr sz="2000" spc="-200" dirty="0">
                <a:latin typeface="Constantia" pitchFamily="18" charset="0"/>
                <a:cs typeface="Trebuchet MS"/>
              </a:rPr>
              <a:t>t</a:t>
            </a:r>
            <a:r>
              <a:rPr sz="2000" spc="-93" dirty="0">
                <a:latin typeface="Constantia" pitchFamily="18" charset="0"/>
                <a:cs typeface="Trebuchet MS"/>
              </a:rPr>
              <a:t>h</a:t>
            </a:r>
            <a:r>
              <a:rPr sz="2000" spc="-193" dirty="0">
                <a:latin typeface="Constantia" pitchFamily="18" charset="0"/>
                <a:cs typeface="Trebuchet MS"/>
              </a:rPr>
              <a:t>e</a:t>
            </a:r>
            <a:r>
              <a:rPr sz="2000" spc="-173" dirty="0">
                <a:latin typeface="Constantia" pitchFamily="18" charset="0"/>
                <a:cs typeface="Trebuchet MS"/>
              </a:rPr>
              <a:t>r</a:t>
            </a:r>
            <a:r>
              <a:rPr sz="2000" spc="-207" dirty="0">
                <a:latin typeface="Constantia" pitchFamily="18" charset="0"/>
                <a:cs typeface="Trebuchet MS"/>
              </a:rPr>
              <a:t> </a:t>
            </a:r>
            <a:r>
              <a:rPr sz="2000" spc="-200" dirty="0">
                <a:latin typeface="Constantia" pitchFamily="18" charset="0"/>
                <a:cs typeface="Trebuchet MS"/>
              </a:rPr>
              <a:t>t</a:t>
            </a:r>
            <a:r>
              <a:rPr sz="2000" spc="-93" dirty="0">
                <a:latin typeface="Constantia" pitchFamily="18" charset="0"/>
                <a:cs typeface="Trebuchet MS"/>
              </a:rPr>
              <a:t>h</a:t>
            </a:r>
            <a:r>
              <a:rPr sz="2000" spc="-53" dirty="0">
                <a:latin typeface="Constantia" pitchFamily="18" charset="0"/>
                <a:cs typeface="Trebuchet MS"/>
              </a:rPr>
              <a:t>a</a:t>
            </a:r>
            <a:r>
              <a:rPr sz="2000" spc="-127" dirty="0">
                <a:latin typeface="Constantia" pitchFamily="18" charset="0"/>
                <a:cs typeface="Trebuchet MS"/>
              </a:rPr>
              <a:t>n</a:t>
            </a:r>
            <a:r>
              <a:rPr sz="2000" spc="-272" dirty="0">
                <a:latin typeface="Constantia" pitchFamily="18" charset="0"/>
                <a:cs typeface="Trebuchet MS"/>
              </a:rPr>
              <a:t> </a:t>
            </a:r>
            <a:r>
              <a:rPr sz="2000" spc="-107" dirty="0">
                <a:latin typeface="Constantia" pitchFamily="18" charset="0"/>
                <a:cs typeface="Trebuchet MS"/>
              </a:rPr>
              <a:t>r</a:t>
            </a:r>
            <a:r>
              <a:rPr sz="2000" spc="-152" dirty="0">
                <a:latin typeface="Constantia" pitchFamily="18" charset="0"/>
                <a:cs typeface="Trebuchet MS"/>
              </a:rPr>
              <a:t>o</a:t>
            </a:r>
            <a:r>
              <a:rPr sz="2000" spc="-200" dirty="0">
                <a:latin typeface="Constantia" pitchFamily="18" charset="0"/>
                <a:cs typeface="Trebuchet MS"/>
              </a:rPr>
              <a:t>t</a:t>
            </a:r>
            <a:r>
              <a:rPr sz="2000" spc="-152" dirty="0">
                <a:latin typeface="Constantia" pitchFamily="18" charset="0"/>
                <a:cs typeface="Trebuchet MS"/>
              </a:rPr>
              <a:t>e</a:t>
            </a:r>
            <a:r>
              <a:rPr sz="2000" spc="-140" dirty="0">
                <a:latin typeface="Constantia" pitchFamily="18" charset="0"/>
                <a:cs typeface="Trebuchet MS"/>
              </a:rPr>
              <a:t> </a:t>
            </a:r>
            <a:r>
              <a:rPr sz="2000" spc="-93" dirty="0">
                <a:latin typeface="Constantia" pitchFamily="18" charset="0"/>
                <a:cs typeface="Trebuchet MS"/>
              </a:rPr>
              <a:t>l</a:t>
            </a:r>
            <a:r>
              <a:rPr sz="2000" spc="-193" dirty="0">
                <a:latin typeface="Constantia" pitchFamily="18" charset="0"/>
                <a:cs typeface="Trebuchet MS"/>
              </a:rPr>
              <a:t>e</a:t>
            </a:r>
            <a:r>
              <a:rPr sz="2000" spc="-53" dirty="0">
                <a:latin typeface="Constantia" pitchFamily="18" charset="0"/>
                <a:cs typeface="Trebuchet MS"/>
              </a:rPr>
              <a:t>a</a:t>
            </a:r>
            <a:r>
              <a:rPr sz="2000" spc="-133" dirty="0">
                <a:latin typeface="Constantia" pitchFamily="18" charset="0"/>
                <a:cs typeface="Trebuchet MS"/>
              </a:rPr>
              <a:t>r</a:t>
            </a:r>
            <a:r>
              <a:rPr sz="2000" spc="-152" dirty="0">
                <a:latin typeface="Constantia" pitchFamily="18" charset="0"/>
                <a:cs typeface="Trebuchet MS"/>
              </a:rPr>
              <a:t>n</a:t>
            </a:r>
            <a:r>
              <a:rPr sz="2000" spc="-73" dirty="0">
                <a:latin typeface="Constantia" pitchFamily="18" charset="0"/>
                <a:cs typeface="Trebuchet MS"/>
              </a:rPr>
              <a:t>i</a:t>
            </a:r>
            <a:r>
              <a:rPr sz="2000" spc="-100" dirty="0">
                <a:latin typeface="Constantia" pitchFamily="18" charset="0"/>
                <a:cs typeface="Trebuchet MS"/>
              </a:rPr>
              <a:t>n</a:t>
            </a:r>
            <a:r>
              <a:rPr sz="2000" spc="-20" dirty="0">
                <a:latin typeface="Constantia" pitchFamily="18" charset="0"/>
                <a:cs typeface="Trebuchet MS"/>
              </a:rPr>
              <a:t>g</a:t>
            </a:r>
            <a:r>
              <a:rPr sz="2000" spc="-293" dirty="0">
                <a:latin typeface="Constantia" pitchFamily="18" charset="0"/>
                <a:cs typeface="Trebuchet MS"/>
              </a:rPr>
              <a:t> </a:t>
            </a:r>
            <a:r>
              <a:rPr sz="2000" spc="-53" dirty="0">
                <a:latin typeface="Constantia" pitchFamily="18" charset="0"/>
                <a:cs typeface="Trebuchet MS"/>
              </a:rPr>
              <a:t>a</a:t>
            </a:r>
            <a:r>
              <a:rPr sz="2000" spc="-100" dirty="0">
                <a:latin typeface="Constantia" pitchFamily="18" charset="0"/>
                <a:cs typeface="Trebuchet MS"/>
              </a:rPr>
              <a:t>n</a:t>
            </a:r>
            <a:r>
              <a:rPr sz="2000" spc="-87" dirty="0">
                <a:latin typeface="Constantia" pitchFamily="18" charset="0"/>
                <a:cs typeface="Trebuchet MS"/>
              </a:rPr>
              <a:t>d  </a:t>
            </a:r>
            <a:r>
              <a:rPr sz="2000" spc="-120" dirty="0">
                <a:latin typeface="Constantia" pitchFamily="18" charset="0"/>
                <a:cs typeface="Trebuchet MS"/>
              </a:rPr>
              <a:t>learning-for-exams</a:t>
            </a:r>
            <a:endParaRPr sz="2000">
              <a:latin typeface="Constantia" pitchFamily="18" charset="0"/>
              <a:cs typeface="Trebuchet MS"/>
            </a:endParaRPr>
          </a:p>
          <a:p>
            <a:pPr>
              <a:spcBef>
                <a:spcPts val="13"/>
              </a:spcBef>
            </a:pPr>
            <a:endParaRPr sz="2100">
              <a:latin typeface="Constantia" pitchFamily="18" charset="0"/>
              <a:cs typeface="Trebuchet MS"/>
            </a:endParaRPr>
          </a:p>
          <a:p>
            <a:pPr marL="448722" marR="115990" indent="-432636">
              <a:buClr>
                <a:srgbClr val="000000"/>
              </a:buClr>
              <a:buFont typeface="Trebuchet MS"/>
              <a:buChar char="-"/>
              <a:tabLst>
                <a:tab pos="448722" algn="l"/>
                <a:tab pos="449569" algn="l"/>
              </a:tabLst>
            </a:pPr>
            <a:r>
              <a:rPr sz="2000" b="1" spc="-260" dirty="0">
                <a:solidFill>
                  <a:srgbClr val="A1B869"/>
                </a:solidFill>
                <a:latin typeface="Constantia" pitchFamily="18" charset="0"/>
                <a:cs typeface="Trebuchet MS"/>
              </a:rPr>
              <a:t>U</a:t>
            </a:r>
            <a:r>
              <a:rPr sz="2000" b="1" spc="-187" dirty="0">
                <a:solidFill>
                  <a:srgbClr val="A1B869"/>
                </a:solidFill>
                <a:latin typeface="Constantia" pitchFamily="18" charset="0"/>
                <a:cs typeface="Trebuchet MS"/>
              </a:rPr>
              <a:t>n</a:t>
            </a:r>
            <a:r>
              <a:rPr sz="2000" b="1" spc="-133" dirty="0">
                <a:solidFill>
                  <a:srgbClr val="A1B869"/>
                </a:solidFill>
                <a:latin typeface="Constantia" pitchFamily="18" charset="0"/>
                <a:cs typeface="Trebuchet MS"/>
              </a:rPr>
              <a:t>iq</a:t>
            </a:r>
            <a:r>
              <a:rPr sz="2000" b="1" spc="-187" dirty="0">
                <a:solidFill>
                  <a:srgbClr val="A1B869"/>
                </a:solidFill>
                <a:latin typeface="Constantia" pitchFamily="18" charset="0"/>
                <a:cs typeface="Trebuchet MS"/>
              </a:rPr>
              <a:t>u</a:t>
            </a:r>
            <a:r>
              <a:rPr sz="2000" b="1" spc="-193" dirty="0">
                <a:solidFill>
                  <a:srgbClr val="A1B869"/>
                </a:solidFill>
                <a:latin typeface="Constantia" pitchFamily="18" charset="0"/>
                <a:cs typeface="Trebuchet MS"/>
              </a:rPr>
              <a:t>e</a:t>
            </a:r>
            <a:r>
              <a:rPr sz="2000" b="1" spc="-160" dirty="0">
                <a:solidFill>
                  <a:srgbClr val="A1B869"/>
                </a:solidFill>
                <a:latin typeface="Constantia" pitchFamily="18" charset="0"/>
                <a:cs typeface="Trebuchet MS"/>
              </a:rPr>
              <a:t> </a:t>
            </a:r>
            <a:r>
              <a:rPr sz="2000" b="1" spc="-127" dirty="0">
                <a:solidFill>
                  <a:srgbClr val="A1B869"/>
                </a:solidFill>
                <a:latin typeface="Constantia" pitchFamily="18" charset="0"/>
                <a:cs typeface="Trebuchet MS"/>
              </a:rPr>
              <a:t>C</a:t>
            </a:r>
            <a:r>
              <a:rPr sz="2000" b="1" spc="-167" dirty="0">
                <a:solidFill>
                  <a:srgbClr val="A1B869"/>
                </a:solidFill>
                <a:latin typeface="Constantia" pitchFamily="18" charset="0"/>
                <a:cs typeface="Trebuchet MS"/>
              </a:rPr>
              <a:t>apab</a:t>
            </a:r>
            <a:r>
              <a:rPr sz="2000" b="1" spc="-107" dirty="0">
                <a:solidFill>
                  <a:srgbClr val="A1B869"/>
                </a:solidFill>
                <a:latin typeface="Constantia" pitchFamily="18" charset="0"/>
                <a:cs typeface="Trebuchet MS"/>
              </a:rPr>
              <a:t>ili</a:t>
            </a:r>
            <a:r>
              <a:rPr sz="2000" b="1" spc="-160" dirty="0">
                <a:solidFill>
                  <a:srgbClr val="A1B869"/>
                </a:solidFill>
                <a:latin typeface="Constantia" pitchFamily="18" charset="0"/>
                <a:cs typeface="Trebuchet MS"/>
              </a:rPr>
              <a:t>t</a:t>
            </a:r>
            <a:r>
              <a:rPr sz="2000" b="1" spc="-100" dirty="0">
                <a:solidFill>
                  <a:srgbClr val="A1B869"/>
                </a:solidFill>
                <a:latin typeface="Constantia" pitchFamily="18" charset="0"/>
                <a:cs typeface="Trebuchet MS"/>
              </a:rPr>
              <a:t>i</a:t>
            </a:r>
            <a:r>
              <a:rPr sz="2000" b="1" spc="-147" dirty="0">
                <a:solidFill>
                  <a:srgbClr val="A1B869"/>
                </a:solidFill>
                <a:latin typeface="Constantia" pitchFamily="18" charset="0"/>
                <a:cs typeface="Trebuchet MS"/>
              </a:rPr>
              <a:t>e</a:t>
            </a:r>
            <a:r>
              <a:rPr sz="2000" b="1" spc="33" dirty="0">
                <a:solidFill>
                  <a:srgbClr val="A1B869"/>
                </a:solidFill>
                <a:latin typeface="Constantia" pitchFamily="18" charset="0"/>
                <a:cs typeface="Trebuchet MS"/>
              </a:rPr>
              <a:t>s  </a:t>
            </a:r>
            <a:r>
              <a:rPr sz="2000" spc="-73" dirty="0">
                <a:latin typeface="Constantia" pitchFamily="18" charset="0"/>
                <a:cs typeface="Trebuchet MS"/>
              </a:rPr>
              <a:t>R</a:t>
            </a:r>
            <a:r>
              <a:rPr sz="2000" spc="-193" dirty="0">
                <a:latin typeface="Constantia" pitchFamily="18" charset="0"/>
                <a:cs typeface="Trebuchet MS"/>
              </a:rPr>
              <a:t>e</a:t>
            </a:r>
            <a:r>
              <a:rPr sz="2000" spc="-93" dirty="0">
                <a:latin typeface="Constantia" pitchFamily="18" charset="0"/>
                <a:cs typeface="Trebuchet MS"/>
              </a:rPr>
              <a:t>c</a:t>
            </a:r>
            <a:r>
              <a:rPr sz="2000" spc="-47" dirty="0">
                <a:latin typeface="Constantia" pitchFamily="18" charset="0"/>
                <a:cs typeface="Trebuchet MS"/>
              </a:rPr>
              <a:t>o</a:t>
            </a:r>
            <a:r>
              <a:rPr sz="2000" spc="-40" dirty="0">
                <a:latin typeface="Constantia" pitchFamily="18" charset="0"/>
                <a:cs typeface="Trebuchet MS"/>
              </a:rPr>
              <a:t>g</a:t>
            </a:r>
            <a:r>
              <a:rPr sz="2000" spc="-100" dirty="0">
                <a:latin typeface="Constantia" pitchFamily="18" charset="0"/>
                <a:cs typeface="Trebuchet MS"/>
              </a:rPr>
              <a:t>n</a:t>
            </a:r>
            <a:r>
              <a:rPr sz="2000" spc="-73" dirty="0">
                <a:latin typeface="Constantia" pitchFamily="18" charset="0"/>
                <a:cs typeface="Trebuchet MS"/>
              </a:rPr>
              <a:t>i</a:t>
            </a:r>
            <a:r>
              <a:rPr sz="2000" spc="-53" dirty="0">
                <a:latin typeface="Constantia" pitchFamily="18" charset="0"/>
                <a:cs typeface="Trebuchet MS"/>
              </a:rPr>
              <a:t>z</a:t>
            </a:r>
            <a:r>
              <a:rPr sz="2000" spc="-73" dirty="0">
                <a:latin typeface="Constantia" pitchFamily="18" charset="0"/>
                <a:cs typeface="Trebuchet MS"/>
              </a:rPr>
              <a:t>i</a:t>
            </a:r>
            <a:r>
              <a:rPr sz="2000" spc="-100" dirty="0">
                <a:latin typeface="Constantia" pitchFamily="18" charset="0"/>
                <a:cs typeface="Trebuchet MS"/>
              </a:rPr>
              <a:t>n</a:t>
            </a:r>
            <a:r>
              <a:rPr sz="2000" spc="-7" dirty="0">
                <a:latin typeface="Constantia" pitchFamily="18" charset="0"/>
                <a:cs typeface="Trebuchet MS"/>
              </a:rPr>
              <a:t>g</a:t>
            </a:r>
            <a:r>
              <a:rPr sz="2000" spc="-347" dirty="0">
                <a:latin typeface="Constantia" pitchFamily="18" charset="0"/>
                <a:cs typeface="Trebuchet MS"/>
              </a:rPr>
              <a:t>,</a:t>
            </a:r>
            <a:r>
              <a:rPr sz="2000" spc="-300" dirty="0">
                <a:latin typeface="Constantia" pitchFamily="18" charset="0"/>
                <a:cs typeface="Trebuchet MS"/>
              </a:rPr>
              <a:t> </a:t>
            </a:r>
            <a:r>
              <a:rPr sz="2000" spc="-73" dirty="0">
                <a:latin typeface="Constantia" pitchFamily="18" charset="0"/>
                <a:cs typeface="Trebuchet MS"/>
              </a:rPr>
              <a:t>i</a:t>
            </a:r>
            <a:r>
              <a:rPr sz="2000" spc="-120" dirty="0">
                <a:latin typeface="Constantia" pitchFamily="18" charset="0"/>
                <a:cs typeface="Trebuchet MS"/>
              </a:rPr>
              <a:t>d</a:t>
            </a:r>
            <a:r>
              <a:rPr sz="2000" spc="-193" dirty="0">
                <a:latin typeface="Constantia" pitchFamily="18" charset="0"/>
                <a:cs typeface="Trebuchet MS"/>
              </a:rPr>
              <a:t>e</a:t>
            </a:r>
            <a:r>
              <a:rPr sz="2000" spc="-100" dirty="0">
                <a:latin typeface="Constantia" pitchFamily="18" charset="0"/>
                <a:cs typeface="Trebuchet MS"/>
              </a:rPr>
              <a:t>n</a:t>
            </a:r>
            <a:r>
              <a:rPr sz="2000" spc="-200" dirty="0">
                <a:latin typeface="Constantia" pitchFamily="18" charset="0"/>
                <a:cs typeface="Trebuchet MS"/>
              </a:rPr>
              <a:t>t</a:t>
            </a:r>
            <a:r>
              <a:rPr sz="2000" spc="-73" dirty="0">
                <a:latin typeface="Constantia" pitchFamily="18" charset="0"/>
                <a:cs typeface="Trebuchet MS"/>
              </a:rPr>
              <a:t>i</a:t>
            </a:r>
            <a:r>
              <a:rPr sz="2000" spc="-140" dirty="0">
                <a:latin typeface="Constantia" pitchFamily="18" charset="0"/>
                <a:cs typeface="Trebuchet MS"/>
              </a:rPr>
              <a:t>f</a:t>
            </a:r>
            <a:r>
              <a:rPr sz="2000" spc="-187" dirty="0">
                <a:latin typeface="Constantia" pitchFamily="18" charset="0"/>
                <a:cs typeface="Trebuchet MS"/>
              </a:rPr>
              <a:t>y</a:t>
            </a:r>
            <a:r>
              <a:rPr sz="2000" spc="-73" dirty="0">
                <a:latin typeface="Constantia" pitchFamily="18" charset="0"/>
                <a:cs typeface="Trebuchet MS"/>
              </a:rPr>
              <a:t>i</a:t>
            </a:r>
            <a:r>
              <a:rPr sz="2000" spc="-100" dirty="0">
                <a:latin typeface="Constantia" pitchFamily="18" charset="0"/>
                <a:cs typeface="Trebuchet MS"/>
              </a:rPr>
              <a:t>n</a:t>
            </a:r>
            <a:r>
              <a:rPr sz="2000" spc="-20" dirty="0">
                <a:latin typeface="Constantia" pitchFamily="18" charset="0"/>
                <a:cs typeface="Trebuchet MS"/>
              </a:rPr>
              <a:t>g</a:t>
            </a:r>
            <a:r>
              <a:rPr sz="2000" spc="-293" dirty="0">
                <a:latin typeface="Constantia" pitchFamily="18" charset="0"/>
                <a:cs typeface="Trebuchet MS"/>
              </a:rPr>
              <a:t> </a:t>
            </a:r>
            <a:r>
              <a:rPr sz="2000" spc="-200" dirty="0">
                <a:latin typeface="Constantia" pitchFamily="18" charset="0"/>
                <a:cs typeface="Trebuchet MS"/>
              </a:rPr>
              <a:t>t</a:t>
            </a:r>
            <a:r>
              <a:rPr sz="2000" spc="-93" dirty="0">
                <a:latin typeface="Constantia" pitchFamily="18" charset="0"/>
                <a:cs typeface="Trebuchet MS"/>
              </a:rPr>
              <a:t>h</a:t>
            </a:r>
            <a:r>
              <a:rPr sz="2000" spc="-193" dirty="0">
                <a:latin typeface="Constantia" pitchFamily="18" charset="0"/>
                <a:cs typeface="Trebuchet MS"/>
              </a:rPr>
              <a:t>e</a:t>
            </a:r>
            <a:r>
              <a:rPr sz="2000" spc="-93" dirty="0">
                <a:latin typeface="Constantia" pitchFamily="18" charset="0"/>
                <a:cs typeface="Trebuchet MS"/>
              </a:rPr>
              <a:t>m  </a:t>
            </a:r>
            <a:r>
              <a:rPr sz="2000" spc="-73" dirty="0">
                <a:latin typeface="Constantia" pitchFamily="18" charset="0"/>
                <a:cs typeface="Trebuchet MS"/>
              </a:rPr>
              <a:t>i</a:t>
            </a:r>
            <a:r>
              <a:rPr sz="2000" spc="-127" dirty="0">
                <a:latin typeface="Constantia" pitchFamily="18" charset="0"/>
                <a:cs typeface="Trebuchet MS"/>
              </a:rPr>
              <a:t>n</a:t>
            </a:r>
            <a:r>
              <a:rPr sz="2000" spc="-173" dirty="0">
                <a:latin typeface="Constantia" pitchFamily="18" charset="0"/>
                <a:cs typeface="Trebuchet MS"/>
              </a:rPr>
              <a:t> </a:t>
            </a:r>
            <a:r>
              <a:rPr sz="2000" spc="-193" dirty="0">
                <a:latin typeface="Constantia" pitchFamily="18" charset="0"/>
                <a:cs typeface="Trebuchet MS"/>
              </a:rPr>
              <a:t>e</a:t>
            </a:r>
            <a:r>
              <a:rPr sz="2000" spc="-53" dirty="0">
                <a:latin typeface="Constantia" pitchFamily="18" charset="0"/>
                <a:cs typeface="Trebuchet MS"/>
              </a:rPr>
              <a:t>a</a:t>
            </a:r>
            <a:r>
              <a:rPr sz="2000" spc="-93" dirty="0">
                <a:latin typeface="Constantia" pitchFamily="18" charset="0"/>
                <a:cs typeface="Trebuchet MS"/>
              </a:rPr>
              <a:t>c</a:t>
            </a:r>
            <a:r>
              <a:rPr sz="2000" spc="-127" dirty="0">
                <a:latin typeface="Constantia" pitchFamily="18" charset="0"/>
                <a:cs typeface="Trebuchet MS"/>
              </a:rPr>
              <a:t>h</a:t>
            </a:r>
            <a:r>
              <a:rPr sz="2000" spc="-167" dirty="0">
                <a:latin typeface="Constantia" pitchFamily="18" charset="0"/>
                <a:cs typeface="Trebuchet MS"/>
              </a:rPr>
              <a:t> </a:t>
            </a:r>
            <a:r>
              <a:rPr sz="2000" spc="87" dirty="0">
                <a:latin typeface="Constantia" pitchFamily="18" charset="0"/>
                <a:cs typeface="Trebuchet MS"/>
              </a:rPr>
              <a:t>s</a:t>
            </a:r>
            <a:r>
              <a:rPr sz="2000" spc="-200" dirty="0">
                <a:latin typeface="Constantia" pitchFamily="18" charset="0"/>
                <a:cs typeface="Trebuchet MS"/>
              </a:rPr>
              <a:t>t</a:t>
            </a:r>
            <a:r>
              <a:rPr sz="2000" spc="-100" dirty="0">
                <a:latin typeface="Constantia" pitchFamily="18" charset="0"/>
                <a:cs typeface="Trebuchet MS"/>
              </a:rPr>
              <a:t>u</a:t>
            </a:r>
            <a:r>
              <a:rPr sz="2000" spc="-120" dirty="0">
                <a:latin typeface="Constantia" pitchFamily="18" charset="0"/>
                <a:cs typeface="Trebuchet MS"/>
              </a:rPr>
              <a:t>d</a:t>
            </a:r>
            <a:r>
              <a:rPr sz="2000" spc="-193" dirty="0">
                <a:latin typeface="Constantia" pitchFamily="18" charset="0"/>
                <a:cs typeface="Trebuchet MS"/>
              </a:rPr>
              <a:t>e</a:t>
            </a:r>
            <a:r>
              <a:rPr sz="2000" spc="-100" dirty="0">
                <a:latin typeface="Constantia" pitchFamily="18" charset="0"/>
                <a:cs typeface="Trebuchet MS"/>
              </a:rPr>
              <a:t>n</a:t>
            </a:r>
            <a:r>
              <a:rPr sz="2000" spc="-200" dirty="0">
                <a:latin typeface="Constantia" pitchFamily="18" charset="0"/>
                <a:cs typeface="Trebuchet MS"/>
              </a:rPr>
              <a:t>t</a:t>
            </a:r>
            <a:r>
              <a:rPr sz="2000" spc="-213" dirty="0">
                <a:latin typeface="Constantia" pitchFamily="18" charset="0"/>
                <a:cs typeface="Trebuchet MS"/>
              </a:rPr>
              <a:t>.</a:t>
            </a:r>
            <a:endParaRPr sz="2000">
              <a:latin typeface="Constantia" pitchFamily="18" charset="0"/>
              <a:cs typeface="Trebuchet MS"/>
            </a:endParaRPr>
          </a:p>
          <a:p>
            <a:pPr>
              <a:spcBef>
                <a:spcPts val="20"/>
              </a:spcBef>
              <a:buChar char="-"/>
            </a:pPr>
            <a:endParaRPr sz="2100">
              <a:latin typeface="Constantia" pitchFamily="18" charset="0"/>
              <a:cs typeface="Trebuchet MS"/>
            </a:endParaRPr>
          </a:p>
          <a:p>
            <a:pPr marL="448722" marR="1019361" indent="-432636">
              <a:buFont typeface="Trebuchet MS"/>
              <a:buChar char="-"/>
              <a:tabLst>
                <a:tab pos="448722" algn="l"/>
                <a:tab pos="449569" algn="l"/>
              </a:tabLst>
            </a:pPr>
            <a:r>
              <a:rPr sz="2000" b="1" spc="-127" dirty="0">
                <a:solidFill>
                  <a:srgbClr val="4BC1EE"/>
                </a:solidFill>
                <a:latin typeface="Constantia" pitchFamily="18" charset="0"/>
                <a:cs typeface="Trebuchet MS"/>
              </a:rPr>
              <a:t>C</a:t>
            </a:r>
            <a:r>
              <a:rPr sz="2000" b="1" spc="-160" dirty="0">
                <a:solidFill>
                  <a:srgbClr val="4BC1EE"/>
                </a:solidFill>
                <a:latin typeface="Constantia" pitchFamily="18" charset="0"/>
                <a:cs typeface="Trebuchet MS"/>
              </a:rPr>
              <a:t>r</a:t>
            </a:r>
            <a:r>
              <a:rPr sz="2000" b="1" spc="-120" dirty="0">
                <a:solidFill>
                  <a:srgbClr val="4BC1EE"/>
                </a:solidFill>
                <a:latin typeface="Constantia" pitchFamily="18" charset="0"/>
                <a:cs typeface="Trebuchet MS"/>
              </a:rPr>
              <a:t>i</a:t>
            </a:r>
            <a:r>
              <a:rPr sz="2000" b="1" spc="-180" dirty="0">
                <a:solidFill>
                  <a:srgbClr val="4BC1EE"/>
                </a:solidFill>
                <a:latin typeface="Constantia" pitchFamily="18" charset="0"/>
                <a:cs typeface="Trebuchet MS"/>
              </a:rPr>
              <a:t>t</a:t>
            </a:r>
            <a:r>
              <a:rPr sz="2000" b="1" spc="-73" dirty="0">
                <a:solidFill>
                  <a:srgbClr val="4BC1EE"/>
                </a:solidFill>
                <a:latin typeface="Constantia" pitchFamily="18" charset="0"/>
                <a:cs typeface="Trebuchet MS"/>
              </a:rPr>
              <a:t>i</a:t>
            </a:r>
            <a:r>
              <a:rPr sz="2000" b="1" spc="-147" dirty="0">
                <a:solidFill>
                  <a:srgbClr val="4BC1EE"/>
                </a:solidFill>
                <a:latin typeface="Constantia" pitchFamily="18" charset="0"/>
                <a:cs typeface="Trebuchet MS"/>
              </a:rPr>
              <a:t>c</a:t>
            </a:r>
            <a:r>
              <a:rPr sz="2000" b="1" spc="-167" dirty="0">
                <a:solidFill>
                  <a:srgbClr val="4BC1EE"/>
                </a:solidFill>
                <a:latin typeface="Constantia" pitchFamily="18" charset="0"/>
                <a:cs typeface="Trebuchet MS"/>
              </a:rPr>
              <a:t>a</a:t>
            </a:r>
            <a:r>
              <a:rPr sz="2000" b="1" spc="-87" dirty="0">
                <a:solidFill>
                  <a:srgbClr val="4BC1EE"/>
                </a:solidFill>
                <a:latin typeface="Constantia" pitchFamily="18" charset="0"/>
                <a:cs typeface="Trebuchet MS"/>
              </a:rPr>
              <a:t>l</a:t>
            </a:r>
            <a:r>
              <a:rPr sz="2000" b="1" spc="-107" dirty="0">
                <a:solidFill>
                  <a:srgbClr val="4BC1EE"/>
                </a:solidFill>
                <a:latin typeface="Constantia" pitchFamily="18" charset="0"/>
                <a:cs typeface="Trebuchet MS"/>
              </a:rPr>
              <a:t> </a:t>
            </a:r>
            <a:r>
              <a:rPr sz="2000" b="1" spc="-193" dirty="0">
                <a:solidFill>
                  <a:srgbClr val="4BC1EE"/>
                </a:solidFill>
                <a:latin typeface="Constantia" pitchFamily="18" charset="0"/>
                <a:cs typeface="Trebuchet MS"/>
              </a:rPr>
              <a:t>t</a:t>
            </a:r>
            <a:r>
              <a:rPr sz="2000" b="1" spc="-187" dirty="0">
                <a:solidFill>
                  <a:srgbClr val="4BC1EE"/>
                </a:solidFill>
                <a:latin typeface="Constantia" pitchFamily="18" charset="0"/>
                <a:cs typeface="Trebuchet MS"/>
              </a:rPr>
              <a:t>h</a:t>
            </a:r>
            <a:r>
              <a:rPr sz="2000" b="1" spc="-100" dirty="0">
                <a:solidFill>
                  <a:srgbClr val="4BC1EE"/>
                </a:solidFill>
                <a:latin typeface="Constantia" pitchFamily="18" charset="0"/>
                <a:cs typeface="Trebuchet MS"/>
              </a:rPr>
              <a:t>i</a:t>
            </a:r>
            <a:r>
              <a:rPr sz="2000" b="1" spc="-180" dirty="0">
                <a:solidFill>
                  <a:srgbClr val="4BC1EE"/>
                </a:solidFill>
                <a:latin typeface="Constantia" pitchFamily="18" charset="0"/>
                <a:cs typeface="Trebuchet MS"/>
              </a:rPr>
              <a:t>n</a:t>
            </a:r>
            <a:r>
              <a:rPr sz="2000" b="1" spc="-100" dirty="0">
                <a:solidFill>
                  <a:srgbClr val="4BC1EE"/>
                </a:solidFill>
                <a:latin typeface="Constantia" pitchFamily="18" charset="0"/>
                <a:cs typeface="Trebuchet MS"/>
              </a:rPr>
              <a:t>ki</a:t>
            </a:r>
            <a:r>
              <a:rPr sz="2000" b="1" spc="-180" dirty="0">
                <a:solidFill>
                  <a:srgbClr val="4BC1EE"/>
                </a:solidFill>
                <a:latin typeface="Constantia" pitchFamily="18" charset="0"/>
                <a:cs typeface="Trebuchet MS"/>
              </a:rPr>
              <a:t>n</a:t>
            </a:r>
            <a:r>
              <a:rPr sz="2000" b="1" dirty="0">
                <a:solidFill>
                  <a:srgbClr val="4BC1EE"/>
                </a:solidFill>
                <a:latin typeface="Constantia" pitchFamily="18" charset="0"/>
                <a:cs typeface="Trebuchet MS"/>
              </a:rPr>
              <a:t>g</a:t>
            </a:r>
            <a:r>
              <a:rPr sz="2000" b="1" spc="-207" dirty="0">
                <a:solidFill>
                  <a:srgbClr val="4BC1EE"/>
                </a:solidFill>
                <a:latin typeface="Constantia" pitchFamily="18" charset="0"/>
                <a:cs typeface="Trebuchet MS"/>
              </a:rPr>
              <a:t> </a:t>
            </a:r>
            <a:r>
              <a:rPr sz="2000" b="1" spc="-167" dirty="0">
                <a:solidFill>
                  <a:srgbClr val="4BC1EE"/>
                </a:solidFill>
                <a:latin typeface="Constantia" pitchFamily="18" charset="0"/>
                <a:cs typeface="Trebuchet MS"/>
              </a:rPr>
              <a:t>a</a:t>
            </a:r>
            <a:r>
              <a:rPr sz="2000" b="1" spc="-187" dirty="0">
                <a:solidFill>
                  <a:srgbClr val="4BC1EE"/>
                </a:solidFill>
                <a:latin typeface="Constantia" pitchFamily="18" charset="0"/>
                <a:cs typeface="Trebuchet MS"/>
              </a:rPr>
              <a:t>n</a:t>
            </a:r>
            <a:r>
              <a:rPr sz="2000" b="1" spc="-120" dirty="0">
                <a:solidFill>
                  <a:srgbClr val="4BC1EE"/>
                </a:solidFill>
                <a:latin typeface="Constantia" pitchFamily="18" charset="0"/>
                <a:cs typeface="Trebuchet MS"/>
              </a:rPr>
              <a:t>d  </a:t>
            </a:r>
            <a:r>
              <a:rPr sz="2000" b="1" spc="-152" dirty="0">
                <a:solidFill>
                  <a:srgbClr val="4BC1EE"/>
                </a:solidFill>
                <a:latin typeface="Constantia" pitchFamily="18" charset="0"/>
                <a:cs typeface="Trebuchet MS"/>
              </a:rPr>
              <a:t>Creativity</a:t>
            </a:r>
            <a:endParaRPr sz="2000">
              <a:latin typeface="Constantia" pitchFamily="18" charset="0"/>
              <a:cs typeface="Trebuchet MS"/>
            </a:endParaRPr>
          </a:p>
          <a:p>
            <a:pPr marL="448722" marR="6773">
              <a:spcBef>
                <a:spcPts val="7"/>
              </a:spcBef>
            </a:pPr>
            <a:r>
              <a:rPr sz="2000" spc="-160" dirty="0">
                <a:latin typeface="Constantia" pitchFamily="18" charset="0"/>
                <a:cs typeface="Trebuchet MS"/>
              </a:rPr>
              <a:t>T</a:t>
            </a:r>
            <a:r>
              <a:rPr sz="2000" spc="-73" dirty="0">
                <a:latin typeface="Constantia" pitchFamily="18" charset="0"/>
                <a:cs typeface="Trebuchet MS"/>
              </a:rPr>
              <a:t>o</a:t>
            </a:r>
            <a:r>
              <a:rPr sz="2000" spc="-107" dirty="0">
                <a:latin typeface="Constantia" pitchFamily="18" charset="0"/>
                <a:cs typeface="Trebuchet MS"/>
              </a:rPr>
              <a:t> </a:t>
            </a:r>
            <a:r>
              <a:rPr sz="2000" spc="-193" dirty="0">
                <a:latin typeface="Constantia" pitchFamily="18" charset="0"/>
                <a:cs typeface="Trebuchet MS"/>
              </a:rPr>
              <a:t>e</a:t>
            </a:r>
            <a:r>
              <a:rPr sz="2000" spc="-100" dirty="0">
                <a:latin typeface="Constantia" pitchFamily="18" charset="0"/>
                <a:cs typeface="Trebuchet MS"/>
              </a:rPr>
              <a:t>n</a:t>
            </a:r>
            <a:r>
              <a:rPr sz="2000" spc="-93" dirty="0">
                <a:latin typeface="Constantia" pitchFamily="18" charset="0"/>
                <a:cs typeface="Trebuchet MS"/>
              </a:rPr>
              <a:t>c</a:t>
            </a:r>
            <a:r>
              <a:rPr sz="2000" spc="-100" dirty="0">
                <a:latin typeface="Constantia" pitchFamily="18" charset="0"/>
                <a:cs typeface="Trebuchet MS"/>
              </a:rPr>
              <a:t>o</a:t>
            </a:r>
            <a:r>
              <a:rPr sz="2000" spc="-73" dirty="0">
                <a:latin typeface="Constantia" pitchFamily="18" charset="0"/>
                <a:cs typeface="Trebuchet MS"/>
              </a:rPr>
              <a:t>u</a:t>
            </a:r>
            <a:r>
              <a:rPr sz="2000" spc="-120" dirty="0">
                <a:latin typeface="Constantia" pitchFamily="18" charset="0"/>
                <a:cs typeface="Trebuchet MS"/>
              </a:rPr>
              <a:t>ra</a:t>
            </a:r>
            <a:r>
              <a:rPr sz="2000" spc="-7" dirty="0">
                <a:latin typeface="Constantia" pitchFamily="18" charset="0"/>
                <a:cs typeface="Trebuchet MS"/>
              </a:rPr>
              <a:t>g</a:t>
            </a:r>
            <a:r>
              <a:rPr sz="2000" spc="-152" dirty="0">
                <a:latin typeface="Constantia" pitchFamily="18" charset="0"/>
                <a:cs typeface="Trebuchet MS"/>
              </a:rPr>
              <a:t>e</a:t>
            </a:r>
            <a:r>
              <a:rPr sz="2000" spc="-240" dirty="0">
                <a:latin typeface="Constantia" pitchFamily="18" charset="0"/>
                <a:cs typeface="Trebuchet MS"/>
              </a:rPr>
              <a:t> </a:t>
            </a:r>
            <a:r>
              <a:rPr sz="2000" spc="-93" dirty="0">
                <a:latin typeface="Constantia" pitchFamily="18" charset="0"/>
                <a:cs typeface="Trebuchet MS"/>
              </a:rPr>
              <a:t>l</a:t>
            </a:r>
            <a:r>
              <a:rPr sz="2000" spc="-47" dirty="0">
                <a:latin typeface="Constantia" pitchFamily="18" charset="0"/>
                <a:cs typeface="Trebuchet MS"/>
              </a:rPr>
              <a:t>o</a:t>
            </a:r>
            <a:r>
              <a:rPr sz="2000" spc="-40" dirty="0">
                <a:latin typeface="Constantia" pitchFamily="18" charset="0"/>
                <a:cs typeface="Trebuchet MS"/>
              </a:rPr>
              <a:t>g</a:t>
            </a:r>
            <a:r>
              <a:rPr sz="2000" spc="-73" dirty="0">
                <a:latin typeface="Constantia" pitchFamily="18" charset="0"/>
                <a:cs typeface="Trebuchet MS"/>
              </a:rPr>
              <a:t>i</a:t>
            </a:r>
            <a:r>
              <a:rPr sz="2000" spc="-93" dirty="0">
                <a:latin typeface="Constantia" pitchFamily="18" charset="0"/>
                <a:cs typeface="Trebuchet MS"/>
              </a:rPr>
              <a:t>c</a:t>
            </a:r>
            <a:r>
              <a:rPr sz="2000" spc="-53" dirty="0">
                <a:latin typeface="Constantia" pitchFamily="18" charset="0"/>
                <a:cs typeface="Trebuchet MS"/>
              </a:rPr>
              <a:t>a</a:t>
            </a:r>
            <a:r>
              <a:rPr sz="2000" spc="-133" dirty="0">
                <a:latin typeface="Constantia" pitchFamily="18" charset="0"/>
                <a:cs typeface="Trebuchet MS"/>
              </a:rPr>
              <a:t>l</a:t>
            </a:r>
            <a:r>
              <a:rPr sz="2000" spc="-260" dirty="0">
                <a:latin typeface="Constantia" pitchFamily="18" charset="0"/>
                <a:cs typeface="Trebuchet MS"/>
              </a:rPr>
              <a:t> </a:t>
            </a:r>
            <a:r>
              <a:rPr sz="2000" spc="-120" dirty="0">
                <a:latin typeface="Constantia" pitchFamily="18" charset="0"/>
                <a:cs typeface="Trebuchet MS"/>
              </a:rPr>
              <a:t>d</a:t>
            </a:r>
            <a:r>
              <a:rPr sz="2000" spc="-193" dirty="0">
                <a:latin typeface="Constantia" pitchFamily="18" charset="0"/>
                <a:cs typeface="Trebuchet MS"/>
              </a:rPr>
              <a:t>e</a:t>
            </a:r>
            <a:r>
              <a:rPr sz="2000" spc="-93" dirty="0">
                <a:latin typeface="Constantia" pitchFamily="18" charset="0"/>
                <a:cs typeface="Trebuchet MS"/>
              </a:rPr>
              <a:t>c</a:t>
            </a:r>
            <a:r>
              <a:rPr sz="2000" spc="-73" dirty="0">
                <a:latin typeface="Constantia" pitchFamily="18" charset="0"/>
                <a:cs typeface="Trebuchet MS"/>
              </a:rPr>
              <a:t>i</a:t>
            </a:r>
            <a:r>
              <a:rPr sz="2000" spc="87" dirty="0">
                <a:latin typeface="Constantia" pitchFamily="18" charset="0"/>
                <a:cs typeface="Trebuchet MS"/>
              </a:rPr>
              <a:t>s</a:t>
            </a:r>
            <a:r>
              <a:rPr sz="2000" spc="-73" dirty="0">
                <a:latin typeface="Constantia" pitchFamily="18" charset="0"/>
                <a:cs typeface="Trebuchet MS"/>
              </a:rPr>
              <a:t>i</a:t>
            </a:r>
            <a:r>
              <a:rPr sz="2000" spc="-100" dirty="0">
                <a:latin typeface="Constantia" pitchFamily="18" charset="0"/>
                <a:cs typeface="Trebuchet MS"/>
              </a:rPr>
              <a:t>o</a:t>
            </a:r>
            <a:r>
              <a:rPr sz="2000" spc="-113" dirty="0">
                <a:latin typeface="Constantia" pitchFamily="18" charset="0"/>
                <a:cs typeface="Trebuchet MS"/>
              </a:rPr>
              <a:t>n</a:t>
            </a:r>
            <a:r>
              <a:rPr sz="2000" spc="-213" dirty="0">
                <a:latin typeface="Constantia" pitchFamily="18" charset="0"/>
                <a:cs typeface="Trebuchet MS"/>
              </a:rPr>
              <a:t>-  </a:t>
            </a:r>
            <a:r>
              <a:rPr sz="2000" spc="-160" dirty="0">
                <a:latin typeface="Constantia" pitchFamily="18" charset="0"/>
                <a:cs typeface="Trebuchet MS"/>
              </a:rPr>
              <a:t>m</a:t>
            </a:r>
            <a:r>
              <a:rPr sz="2000" spc="-67" dirty="0">
                <a:latin typeface="Constantia" pitchFamily="18" charset="0"/>
                <a:cs typeface="Trebuchet MS"/>
              </a:rPr>
              <a:t>a</a:t>
            </a:r>
            <a:r>
              <a:rPr sz="2000" spc="-140" dirty="0">
                <a:latin typeface="Constantia" pitchFamily="18" charset="0"/>
                <a:cs typeface="Trebuchet MS"/>
              </a:rPr>
              <a:t>k</a:t>
            </a:r>
            <a:r>
              <a:rPr sz="2000" spc="-40" dirty="0">
                <a:latin typeface="Constantia" pitchFamily="18" charset="0"/>
                <a:cs typeface="Trebuchet MS"/>
              </a:rPr>
              <a:t>i</a:t>
            </a:r>
            <a:r>
              <a:rPr sz="2000" spc="-100" dirty="0">
                <a:latin typeface="Constantia" pitchFamily="18" charset="0"/>
                <a:cs typeface="Trebuchet MS"/>
              </a:rPr>
              <a:t>n</a:t>
            </a:r>
            <a:r>
              <a:rPr sz="2000" spc="-20" dirty="0">
                <a:latin typeface="Constantia" pitchFamily="18" charset="0"/>
                <a:cs typeface="Trebuchet MS"/>
              </a:rPr>
              <a:t>g</a:t>
            </a:r>
            <a:r>
              <a:rPr sz="2000" spc="-293" dirty="0">
                <a:latin typeface="Constantia" pitchFamily="18" charset="0"/>
                <a:cs typeface="Trebuchet MS"/>
              </a:rPr>
              <a:t> </a:t>
            </a:r>
            <a:r>
              <a:rPr sz="2000" spc="-53" dirty="0">
                <a:latin typeface="Constantia" pitchFamily="18" charset="0"/>
                <a:cs typeface="Trebuchet MS"/>
              </a:rPr>
              <a:t>a</a:t>
            </a:r>
            <a:r>
              <a:rPr sz="2000" spc="-100" dirty="0">
                <a:latin typeface="Constantia" pitchFamily="18" charset="0"/>
                <a:cs typeface="Trebuchet MS"/>
              </a:rPr>
              <a:t>n</a:t>
            </a:r>
            <a:r>
              <a:rPr sz="2000" spc="-127" dirty="0">
                <a:latin typeface="Constantia" pitchFamily="18" charset="0"/>
                <a:cs typeface="Trebuchet MS"/>
              </a:rPr>
              <a:t>d</a:t>
            </a:r>
            <a:r>
              <a:rPr sz="2000" spc="-193" dirty="0">
                <a:latin typeface="Constantia" pitchFamily="18" charset="0"/>
                <a:cs typeface="Trebuchet MS"/>
              </a:rPr>
              <a:t> </a:t>
            </a:r>
            <a:r>
              <a:rPr sz="2000" spc="-73" dirty="0">
                <a:latin typeface="Constantia" pitchFamily="18" charset="0"/>
                <a:cs typeface="Trebuchet MS"/>
              </a:rPr>
              <a:t>i</a:t>
            </a:r>
            <a:r>
              <a:rPr sz="2000" spc="-100" dirty="0">
                <a:latin typeface="Constantia" pitchFamily="18" charset="0"/>
                <a:cs typeface="Trebuchet MS"/>
              </a:rPr>
              <a:t>nno</a:t>
            </a:r>
            <a:r>
              <a:rPr sz="2000" spc="-53" dirty="0">
                <a:latin typeface="Constantia" pitchFamily="18" charset="0"/>
                <a:cs typeface="Trebuchet MS"/>
              </a:rPr>
              <a:t>va</a:t>
            </a:r>
            <a:r>
              <a:rPr sz="2000" spc="-200" dirty="0">
                <a:latin typeface="Constantia" pitchFamily="18" charset="0"/>
                <a:cs typeface="Trebuchet MS"/>
              </a:rPr>
              <a:t>t</a:t>
            </a:r>
            <a:r>
              <a:rPr sz="2000" spc="-73" dirty="0">
                <a:latin typeface="Constantia" pitchFamily="18" charset="0"/>
                <a:cs typeface="Trebuchet MS"/>
              </a:rPr>
              <a:t>i</a:t>
            </a:r>
            <a:r>
              <a:rPr sz="2000" spc="-100" dirty="0">
                <a:latin typeface="Constantia" pitchFamily="18" charset="0"/>
                <a:cs typeface="Trebuchet MS"/>
              </a:rPr>
              <a:t>on</a:t>
            </a:r>
            <a:endParaRPr sz="2000">
              <a:latin typeface="Constantia" pitchFamily="18" charset="0"/>
              <a:cs typeface="Trebuchet MS"/>
            </a:endParaRPr>
          </a:p>
          <a:p>
            <a:pPr>
              <a:spcBef>
                <a:spcPts val="13"/>
              </a:spcBef>
            </a:pPr>
            <a:endParaRPr sz="2100">
              <a:latin typeface="Constantia" pitchFamily="18" charset="0"/>
              <a:cs typeface="Trebuchet MS"/>
            </a:endParaRPr>
          </a:p>
          <a:p>
            <a:pPr marL="448722" indent="-432636">
              <a:buFont typeface="Trebuchet MS"/>
              <a:buChar char="-"/>
              <a:tabLst>
                <a:tab pos="448722" algn="l"/>
                <a:tab pos="449569" algn="l"/>
              </a:tabLst>
            </a:pPr>
            <a:r>
              <a:rPr sz="2000" b="1" spc="-127" dirty="0">
                <a:solidFill>
                  <a:srgbClr val="053951"/>
                </a:solidFill>
                <a:latin typeface="Constantia" pitchFamily="18" charset="0"/>
                <a:cs typeface="Trebuchet MS"/>
              </a:rPr>
              <a:t>C</a:t>
            </a:r>
            <a:r>
              <a:rPr sz="2000" b="1" spc="-167" dirty="0">
                <a:solidFill>
                  <a:srgbClr val="053951"/>
                </a:solidFill>
                <a:latin typeface="Constantia" pitchFamily="18" charset="0"/>
                <a:cs typeface="Trebuchet MS"/>
              </a:rPr>
              <a:t>o</a:t>
            </a:r>
            <a:r>
              <a:rPr sz="2000" b="1" spc="-152" dirty="0">
                <a:solidFill>
                  <a:srgbClr val="053951"/>
                </a:solidFill>
                <a:latin typeface="Constantia" pitchFamily="18" charset="0"/>
                <a:cs typeface="Trebuchet MS"/>
              </a:rPr>
              <a:t>n</a:t>
            </a:r>
            <a:r>
              <a:rPr sz="2000" b="1" spc="-193" dirty="0">
                <a:solidFill>
                  <a:srgbClr val="053951"/>
                </a:solidFill>
                <a:latin typeface="Constantia" pitchFamily="18" charset="0"/>
                <a:cs typeface="Trebuchet MS"/>
              </a:rPr>
              <a:t>t</a:t>
            </a:r>
            <a:r>
              <a:rPr sz="2000" b="1" spc="-100" dirty="0">
                <a:solidFill>
                  <a:srgbClr val="053951"/>
                </a:solidFill>
                <a:latin typeface="Constantia" pitchFamily="18" charset="0"/>
                <a:cs typeface="Trebuchet MS"/>
              </a:rPr>
              <a:t>i</a:t>
            </a:r>
            <a:r>
              <a:rPr sz="2000" b="1" spc="-180" dirty="0">
                <a:solidFill>
                  <a:srgbClr val="053951"/>
                </a:solidFill>
                <a:latin typeface="Constantia" pitchFamily="18" charset="0"/>
                <a:cs typeface="Trebuchet MS"/>
              </a:rPr>
              <a:t>n</a:t>
            </a:r>
            <a:r>
              <a:rPr sz="2000" b="1" spc="-187" dirty="0">
                <a:solidFill>
                  <a:srgbClr val="053951"/>
                </a:solidFill>
                <a:latin typeface="Constantia" pitchFamily="18" charset="0"/>
                <a:cs typeface="Trebuchet MS"/>
              </a:rPr>
              <a:t>u</a:t>
            </a:r>
            <a:r>
              <a:rPr sz="2000" b="1" spc="-167" dirty="0">
                <a:solidFill>
                  <a:srgbClr val="053951"/>
                </a:solidFill>
                <a:latin typeface="Constantia" pitchFamily="18" charset="0"/>
                <a:cs typeface="Trebuchet MS"/>
              </a:rPr>
              <a:t>o</a:t>
            </a:r>
            <a:r>
              <a:rPr sz="2000" b="1" spc="-152" dirty="0">
                <a:solidFill>
                  <a:srgbClr val="053951"/>
                </a:solidFill>
                <a:latin typeface="Constantia" pitchFamily="18" charset="0"/>
                <a:cs typeface="Trebuchet MS"/>
              </a:rPr>
              <a:t>u</a:t>
            </a:r>
            <a:r>
              <a:rPr sz="2000" b="1" spc="47" dirty="0">
                <a:solidFill>
                  <a:srgbClr val="053951"/>
                </a:solidFill>
                <a:latin typeface="Constantia" pitchFamily="18" charset="0"/>
                <a:cs typeface="Trebuchet MS"/>
              </a:rPr>
              <a:t>s</a:t>
            </a:r>
            <a:r>
              <a:rPr sz="2000" b="1" spc="-207" dirty="0">
                <a:solidFill>
                  <a:srgbClr val="053951"/>
                </a:solidFill>
                <a:latin typeface="Constantia" pitchFamily="18" charset="0"/>
                <a:cs typeface="Trebuchet MS"/>
              </a:rPr>
              <a:t> </a:t>
            </a:r>
            <a:r>
              <a:rPr sz="2000" b="1" spc="-120" dirty="0">
                <a:solidFill>
                  <a:srgbClr val="053951"/>
                </a:solidFill>
                <a:latin typeface="Constantia" pitchFamily="18" charset="0"/>
                <a:cs typeface="Trebuchet MS"/>
              </a:rPr>
              <a:t>R</a:t>
            </a:r>
            <a:r>
              <a:rPr sz="2000" b="1" spc="-152" dirty="0">
                <a:solidFill>
                  <a:srgbClr val="053951"/>
                </a:solidFill>
                <a:latin typeface="Constantia" pitchFamily="18" charset="0"/>
                <a:cs typeface="Trebuchet MS"/>
              </a:rPr>
              <a:t>e</a:t>
            </a:r>
            <a:r>
              <a:rPr sz="2000" b="1" spc="-140" dirty="0">
                <a:solidFill>
                  <a:srgbClr val="053951"/>
                </a:solidFill>
                <a:latin typeface="Constantia" pitchFamily="18" charset="0"/>
                <a:cs typeface="Trebuchet MS"/>
              </a:rPr>
              <a:t>vie</a:t>
            </a:r>
            <a:r>
              <a:rPr sz="2000" b="1" spc="-300" dirty="0">
                <a:solidFill>
                  <a:srgbClr val="053951"/>
                </a:solidFill>
                <a:latin typeface="Constantia" pitchFamily="18" charset="0"/>
                <a:cs typeface="Trebuchet MS"/>
              </a:rPr>
              <a:t>w</a:t>
            </a:r>
            <a:endParaRPr sz="2000">
              <a:latin typeface="Constantia" pitchFamily="18" charset="0"/>
              <a:cs typeface="Trebuchet MS"/>
            </a:endParaRPr>
          </a:p>
          <a:p>
            <a:pPr marL="448722" marR="182875">
              <a:spcBef>
                <a:spcPts val="7"/>
              </a:spcBef>
            </a:pPr>
            <a:r>
              <a:rPr sz="2000" spc="-33" dirty="0">
                <a:latin typeface="Constantia" pitchFamily="18" charset="0"/>
                <a:cs typeface="Trebuchet MS"/>
              </a:rPr>
              <a:t>B</a:t>
            </a:r>
            <a:r>
              <a:rPr sz="2000" spc="-53" dirty="0">
                <a:latin typeface="Constantia" pitchFamily="18" charset="0"/>
                <a:cs typeface="Trebuchet MS"/>
              </a:rPr>
              <a:t>a</a:t>
            </a:r>
            <a:r>
              <a:rPr sz="2000" spc="87" dirty="0">
                <a:latin typeface="Constantia" pitchFamily="18" charset="0"/>
                <a:cs typeface="Trebuchet MS"/>
              </a:rPr>
              <a:t>s</a:t>
            </a:r>
            <a:r>
              <a:rPr sz="2000" spc="-193" dirty="0">
                <a:latin typeface="Constantia" pitchFamily="18" charset="0"/>
                <a:cs typeface="Trebuchet MS"/>
              </a:rPr>
              <a:t>e</a:t>
            </a:r>
            <a:r>
              <a:rPr sz="2000" spc="-127" dirty="0">
                <a:latin typeface="Constantia" pitchFamily="18" charset="0"/>
                <a:cs typeface="Trebuchet MS"/>
              </a:rPr>
              <a:t>d</a:t>
            </a:r>
            <a:r>
              <a:rPr sz="2000" spc="-193" dirty="0">
                <a:latin typeface="Constantia" pitchFamily="18" charset="0"/>
                <a:cs typeface="Trebuchet MS"/>
              </a:rPr>
              <a:t> </a:t>
            </a:r>
            <a:r>
              <a:rPr sz="2000" spc="-100" dirty="0">
                <a:latin typeface="Constantia" pitchFamily="18" charset="0"/>
                <a:cs typeface="Trebuchet MS"/>
              </a:rPr>
              <a:t>on</a:t>
            </a:r>
            <a:r>
              <a:rPr sz="2000" spc="-173" dirty="0">
                <a:latin typeface="Constantia" pitchFamily="18" charset="0"/>
                <a:cs typeface="Trebuchet MS"/>
              </a:rPr>
              <a:t> </a:t>
            </a:r>
            <a:r>
              <a:rPr sz="2000" spc="87" dirty="0">
                <a:latin typeface="Constantia" pitchFamily="18" charset="0"/>
                <a:cs typeface="Trebuchet MS"/>
              </a:rPr>
              <a:t>s</a:t>
            </a:r>
            <a:r>
              <a:rPr sz="2000" spc="-100" dirty="0">
                <a:latin typeface="Constantia" pitchFamily="18" charset="0"/>
                <a:cs typeface="Trebuchet MS"/>
              </a:rPr>
              <a:t>u</a:t>
            </a:r>
            <a:r>
              <a:rPr sz="2000" spc="87" dirty="0">
                <a:latin typeface="Constantia" pitchFamily="18" charset="0"/>
                <a:cs typeface="Trebuchet MS"/>
              </a:rPr>
              <a:t>s</a:t>
            </a:r>
            <a:r>
              <a:rPr sz="2000" spc="-200" dirty="0">
                <a:latin typeface="Constantia" pitchFamily="18" charset="0"/>
                <a:cs typeface="Trebuchet MS"/>
              </a:rPr>
              <a:t>t</a:t>
            </a:r>
            <a:r>
              <a:rPr sz="2000" spc="-53" dirty="0">
                <a:latin typeface="Constantia" pitchFamily="18" charset="0"/>
                <a:cs typeface="Trebuchet MS"/>
              </a:rPr>
              <a:t>a</a:t>
            </a:r>
            <a:r>
              <a:rPr sz="2000" spc="-73" dirty="0">
                <a:latin typeface="Constantia" pitchFamily="18" charset="0"/>
                <a:cs typeface="Trebuchet MS"/>
              </a:rPr>
              <a:t>i</a:t>
            </a:r>
            <a:r>
              <a:rPr sz="2000" spc="-100" dirty="0">
                <a:latin typeface="Constantia" pitchFamily="18" charset="0"/>
                <a:cs typeface="Trebuchet MS"/>
              </a:rPr>
              <a:t>n</a:t>
            </a:r>
            <a:r>
              <a:rPr sz="2000" spc="-193" dirty="0">
                <a:latin typeface="Constantia" pitchFamily="18" charset="0"/>
                <a:cs typeface="Trebuchet MS"/>
              </a:rPr>
              <a:t>e</a:t>
            </a:r>
            <a:r>
              <a:rPr sz="2000" spc="-127" dirty="0">
                <a:latin typeface="Constantia" pitchFamily="18" charset="0"/>
                <a:cs typeface="Trebuchet MS"/>
              </a:rPr>
              <a:t>d</a:t>
            </a:r>
            <a:r>
              <a:rPr sz="2000" spc="-193" dirty="0">
                <a:latin typeface="Constantia" pitchFamily="18" charset="0"/>
                <a:cs typeface="Trebuchet MS"/>
              </a:rPr>
              <a:t> </a:t>
            </a:r>
            <a:r>
              <a:rPr sz="2000" spc="-147" dirty="0">
                <a:latin typeface="Constantia" pitchFamily="18" charset="0"/>
                <a:cs typeface="Trebuchet MS"/>
              </a:rPr>
              <a:t>r</a:t>
            </a:r>
            <a:r>
              <a:rPr sz="2000" spc="-240" dirty="0">
                <a:latin typeface="Constantia" pitchFamily="18" charset="0"/>
                <a:cs typeface="Trebuchet MS"/>
              </a:rPr>
              <a:t>e</a:t>
            </a:r>
            <a:r>
              <a:rPr sz="2000" spc="87" dirty="0">
                <a:latin typeface="Constantia" pitchFamily="18" charset="0"/>
                <a:cs typeface="Trebuchet MS"/>
              </a:rPr>
              <a:t>s</a:t>
            </a:r>
            <a:r>
              <a:rPr sz="2000" spc="-193" dirty="0">
                <a:latin typeface="Constantia" pitchFamily="18" charset="0"/>
                <a:cs typeface="Trebuchet MS"/>
              </a:rPr>
              <a:t>e</a:t>
            </a:r>
            <a:r>
              <a:rPr sz="2000" spc="-53" dirty="0">
                <a:latin typeface="Constantia" pitchFamily="18" charset="0"/>
                <a:cs typeface="Trebuchet MS"/>
              </a:rPr>
              <a:t>a</a:t>
            </a:r>
            <a:r>
              <a:rPr sz="2000" spc="-113" dirty="0">
                <a:latin typeface="Constantia" pitchFamily="18" charset="0"/>
                <a:cs typeface="Trebuchet MS"/>
              </a:rPr>
              <a:t>r</a:t>
            </a:r>
            <a:r>
              <a:rPr sz="2000" spc="-167" dirty="0">
                <a:latin typeface="Constantia" pitchFamily="18" charset="0"/>
                <a:cs typeface="Trebuchet MS"/>
              </a:rPr>
              <a:t>c</a:t>
            </a:r>
            <a:r>
              <a:rPr sz="2000" spc="-93" dirty="0">
                <a:latin typeface="Constantia" pitchFamily="18" charset="0"/>
                <a:cs typeface="Trebuchet MS"/>
              </a:rPr>
              <a:t>h  </a:t>
            </a:r>
            <a:r>
              <a:rPr sz="2000" spc="-53" dirty="0">
                <a:latin typeface="Constantia" pitchFamily="18" charset="0"/>
                <a:cs typeface="Trebuchet MS"/>
              </a:rPr>
              <a:t>a</a:t>
            </a:r>
            <a:r>
              <a:rPr sz="2000" spc="-100" dirty="0">
                <a:latin typeface="Constantia" pitchFamily="18" charset="0"/>
                <a:cs typeface="Trebuchet MS"/>
              </a:rPr>
              <a:t>n</a:t>
            </a:r>
            <a:r>
              <a:rPr sz="2000" spc="-127" dirty="0">
                <a:latin typeface="Constantia" pitchFamily="18" charset="0"/>
                <a:cs typeface="Trebuchet MS"/>
              </a:rPr>
              <a:t>d</a:t>
            </a:r>
            <a:r>
              <a:rPr sz="2000" spc="-193" dirty="0">
                <a:latin typeface="Constantia" pitchFamily="18" charset="0"/>
                <a:cs typeface="Trebuchet MS"/>
              </a:rPr>
              <a:t> </a:t>
            </a:r>
            <a:r>
              <a:rPr sz="2000" spc="-147" dirty="0">
                <a:latin typeface="Constantia" pitchFamily="18" charset="0"/>
                <a:cs typeface="Trebuchet MS"/>
              </a:rPr>
              <a:t>r</a:t>
            </a:r>
            <a:r>
              <a:rPr sz="2000" spc="-240" dirty="0">
                <a:latin typeface="Constantia" pitchFamily="18" charset="0"/>
                <a:cs typeface="Trebuchet MS"/>
              </a:rPr>
              <a:t>e</a:t>
            </a:r>
            <a:r>
              <a:rPr sz="2000" spc="-7" dirty="0">
                <a:latin typeface="Constantia" pitchFamily="18" charset="0"/>
                <a:cs typeface="Trebuchet MS"/>
              </a:rPr>
              <a:t>g</a:t>
            </a:r>
            <a:r>
              <a:rPr sz="2000" spc="-100" dirty="0">
                <a:latin typeface="Constantia" pitchFamily="18" charset="0"/>
                <a:cs typeface="Trebuchet MS"/>
              </a:rPr>
              <a:t>u</a:t>
            </a:r>
            <a:r>
              <a:rPr sz="2000" spc="-93" dirty="0">
                <a:latin typeface="Constantia" pitchFamily="18" charset="0"/>
                <a:cs typeface="Trebuchet MS"/>
              </a:rPr>
              <a:t>l</a:t>
            </a:r>
            <a:r>
              <a:rPr sz="2000" spc="-53" dirty="0">
                <a:latin typeface="Constantia" pitchFamily="18" charset="0"/>
                <a:cs typeface="Trebuchet MS"/>
              </a:rPr>
              <a:t>a</a:t>
            </a:r>
            <a:r>
              <a:rPr sz="2000" spc="-173" dirty="0">
                <a:latin typeface="Constantia" pitchFamily="18" charset="0"/>
                <a:cs typeface="Trebuchet MS"/>
              </a:rPr>
              <a:t>r</a:t>
            </a:r>
            <a:r>
              <a:rPr sz="2000" spc="-313" dirty="0">
                <a:latin typeface="Constantia" pitchFamily="18" charset="0"/>
                <a:cs typeface="Trebuchet MS"/>
              </a:rPr>
              <a:t> </a:t>
            </a:r>
            <a:r>
              <a:rPr sz="2000" spc="-53" dirty="0">
                <a:latin typeface="Constantia" pitchFamily="18" charset="0"/>
                <a:cs typeface="Trebuchet MS"/>
              </a:rPr>
              <a:t>a</a:t>
            </a:r>
            <a:r>
              <a:rPr sz="2000" spc="87" dirty="0">
                <a:latin typeface="Constantia" pitchFamily="18" charset="0"/>
                <a:cs typeface="Trebuchet MS"/>
              </a:rPr>
              <a:t>ss</a:t>
            </a:r>
            <a:r>
              <a:rPr sz="2000" spc="-193" dirty="0">
                <a:latin typeface="Constantia" pitchFamily="18" charset="0"/>
                <a:cs typeface="Trebuchet MS"/>
              </a:rPr>
              <a:t>e</a:t>
            </a:r>
            <a:r>
              <a:rPr sz="2000" spc="87" dirty="0">
                <a:latin typeface="Constantia" pitchFamily="18" charset="0"/>
                <a:cs typeface="Trebuchet MS"/>
              </a:rPr>
              <a:t>ss</a:t>
            </a:r>
            <a:r>
              <a:rPr sz="2000" spc="-193" dirty="0">
                <a:latin typeface="Constantia" pitchFamily="18" charset="0"/>
                <a:cs typeface="Trebuchet MS"/>
              </a:rPr>
              <a:t>m</a:t>
            </a:r>
            <a:r>
              <a:rPr sz="2000" spc="-167" dirty="0">
                <a:latin typeface="Constantia" pitchFamily="18" charset="0"/>
                <a:cs typeface="Trebuchet MS"/>
              </a:rPr>
              <a:t>e</a:t>
            </a:r>
            <a:r>
              <a:rPr sz="2000" spc="-100" dirty="0">
                <a:latin typeface="Constantia" pitchFamily="18" charset="0"/>
                <a:cs typeface="Trebuchet MS"/>
              </a:rPr>
              <a:t>n</a:t>
            </a:r>
            <a:r>
              <a:rPr sz="2000" spc="-207" dirty="0">
                <a:latin typeface="Constantia" pitchFamily="18" charset="0"/>
                <a:cs typeface="Trebuchet MS"/>
              </a:rPr>
              <a:t>t</a:t>
            </a:r>
            <a:r>
              <a:rPr sz="2000" spc="-93" dirty="0">
                <a:latin typeface="Constantia" pitchFamily="18" charset="0"/>
                <a:cs typeface="Trebuchet MS"/>
              </a:rPr>
              <a:t> </a:t>
            </a:r>
            <a:r>
              <a:rPr sz="2000" spc="-113" dirty="0">
                <a:latin typeface="Constantia" pitchFamily="18" charset="0"/>
                <a:cs typeface="Trebuchet MS"/>
              </a:rPr>
              <a:t>by  </a:t>
            </a:r>
            <a:r>
              <a:rPr sz="2000" spc="-193" dirty="0">
                <a:latin typeface="Constantia" pitchFamily="18" charset="0"/>
                <a:cs typeface="Trebuchet MS"/>
              </a:rPr>
              <a:t>e</a:t>
            </a:r>
            <a:r>
              <a:rPr sz="2000" spc="-120" dirty="0">
                <a:latin typeface="Constantia" pitchFamily="18" charset="0"/>
                <a:cs typeface="Trebuchet MS"/>
              </a:rPr>
              <a:t>d</a:t>
            </a:r>
            <a:r>
              <a:rPr sz="2000" spc="-100" dirty="0">
                <a:latin typeface="Constantia" pitchFamily="18" charset="0"/>
                <a:cs typeface="Trebuchet MS"/>
              </a:rPr>
              <a:t>u</a:t>
            </a:r>
            <a:r>
              <a:rPr sz="2000" spc="-93" dirty="0">
                <a:latin typeface="Constantia" pitchFamily="18" charset="0"/>
                <a:cs typeface="Trebuchet MS"/>
              </a:rPr>
              <a:t>c</a:t>
            </a:r>
            <a:r>
              <a:rPr sz="2000" spc="-53" dirty="0">
                <a:latin typeface="Constantia" pitchFamily="18" charset="0"/>
                <a:cs typeface="Trebuchet MS"/>
              </a:rPr>
              <a:t>a</a:t>
            </a:r>
            <a:r>
              <a:rPr sz="2000" spc="-200" dirty="0">
                <a:latin typeface="Constantia" pitchFamily="18" charset="0"/>
                <a:cs typeface="Trebuchet MS"/>
              </a:rPr>
              <a:t>t</a:t>
            </a:r>
            <a:r>
              <a:rPr sz="2000" spc="-73" dirty="0">
                <a:latin typeface="Constantia" pitchFamily="18" charset="0"/>
                <a:cs typeface="Trebuchet MS"/>
              </a:rPr>
              <a:t>i</a:t>
            </a:r>
            <a:r>
              <a:rPr sz="2000" spc="-100" dirty="0">
                <a:latin typeface="Constantia" pitchFamily="18" charset="0"/>
                <a:cs typeface="Trebuchet MS"/>
              </a:rPr>
              <a:t>o</a:t>
            </a:r>
            <a:r>
              <a:rPr sz="2000" spc="-73" dirty="0">
                <a:latin typeface="Constantia" pitchFamily="18" charset="0"/>
                <a:cs typeface="Trebuchet MS"/>
              </a:rPr>
              <a:t>n</a:t>
            </a:r>
            <a:r>
              <a:rPr sz="2000" spc="-53" dirty="0">
                <a:latin typeface="Constantia" pitchFamily="18" charset="0"/>
                <a:cs typeface="Trebuchet MS"/>
              </a:rPr>
              <a:t>a</a:t>
            </a:r>
            <a:r>
              <a:rPr sz="2000" spc="-133" dirty="0">
                <a:latin typeface="Constantia" pitchFamily="18" charset="0"/>
                <a:cs typeface="Trebuchet MS"/>
              </a:rPr>
              <a:t>l</a:t>
            </a:r>
            <a:r>
              <a:rPr sz="2000" spc="-260" dirty="0">
                <a:latin typeface="Constantia" pitchFamily="18" charset="0"/>
                <a:cs typeface="Trebuchet MS"/>
              </a:rPr>
              <a:t> </a:t>
            </a:r>
            <a:r>
              <a:rPr sz="2000" spc="-193" dirty="0">
                <a:latin typeface="Constantia" pitchFamily="18" charset="0"/>
                <a:cs typeface="Trebuchet MS"/>
              </a:rPr>
              <a:t>e</a:t>
            </a:r>
            <a:r>
              <a:rPr sz="2000" spc="-107" dirty="0">
                <a:latin typeface="Constantia" pitchFamily="18" charset="0"/>
                <a:cs typeface="Trebuchet MS"/>
              </a:rPr>
              <a:t>x</a:t>
            </a:r>
            <a:r>
              <a:rPr sz="2000" spc="-113" dirty="0">
                <a:latin typeface="Constantia" pitchFamily="18" charset="0"/>
                <a:cs typeface="Trebuchet MS"/>
              </a:rPr>
              <a:t>p</a:t>
            </a:r>
            <a:r>
              <a:rPr sz="2000" spc="-193" dirty="0">
                <a:latin typeface="Constantia" pitchFamily="18" charset="0"/>
                <a:cs typeface="Trebuchet MS"/>
              </a:rPr>
              <a:t>er</a:t>
            </a:r>
            <a:r>
              <a:rPr sz="2000" spc="-187" dirty="0">
                <a:latin typeface="Constantia" pitchFamily="18" charset="0"/>
                <a:cs typeface="Trebuchet MS"/>
              </a:rPr>
              <a:t>t</a:t>
            </a:r>
            <a:r>
              <a:rPr sz="2000" spc="87" dirty="0">
                <a:latin typeface="Constantia" pitchFamily="18" charset="0"/>
                <a:cs typeface="Trebuchet MS"/>
              </a:rPr>
              <a:t>s</a:t>
            </a:r>
            <a:r>
              <a:rPr sz="2000" spc="-213" dirty="0">
                <a:latin typeface="Trebuchet MS"/>
                <a:cs typeface="Trebuchet MS"/>
              </a:rPr>
              <a:t>.</a:t>
            </a:r>
            <a:endParaRPr sz="2000">
              <a:latin typeface="Trebuchet MS"/>
              <a:cs typeface="Trebuchet MS"/>
            </a:endParaRPr>
          </a:p>
        </p:txBody>
      </p:sp>
      <p:sp>
        <p:nvSpPr>
          <p:cNvPr id="4" name="object 4"/>
          <p:cNvSpPr txBox="1"/>
          <p:nvPr/>
        </p:nvSpPr>
        <p:spPr>
          <a:xfrm>
            <a:off x="148168" y="960544"/>
            <a:ext cx="4494105" cy="5688716"/>
          </a:xfrm>
          <a:prstGeom prst="rect">
            <a:avLst/>
          </a:prstGeom>
        </p:spPr>
        <p:txBody>
          <a:bodyPr vert="horz" wrap="square" lIns="0" tIns="11853" rIns="0" bIns="0" rtlCol="0">
            <a:spAutoFit/>
          </a:bodyPr>
          <a:lstStyle/>
          <a:p>
            <a:pPr marL="461422" marR="6773" indent="-445336">
              <a:lnSpc>
                <a:spcPct val="103000"/>
              </a:lnSpc>
              <a:spcBef>
                <a:spcPts val="93"/>
              </a:spcBef>
              <a:buFont typeface="Trebuchet MS"/>
              <a:buChar char="-"/>
              <a:tabLst>
                <a:tab pos="461422" algn="l"/>
                <a:tab pos="462268" algn="l"/>
              </a:tabLst>
            </a:pPr>
            <a:r>
              <a:rPr sz="2100" b="1" spc="-67" dirty="0">
                <a:solidFill>
                  <a:srgbClr val="C12F17"/>
                </a:solidFill>
                <a:latin typeface="Constantia" pitchFamily="18" charset="0"/>
                <a:cs typeface="Trebuchet MS"/>
              </a:rPr>
              <a:t>R</a:t>
            </a:r>
            <a:r>
              <a:rPr sz="2100" b="1" spc="-200" dirty="0">
                <a:solidFill>
                  <a:srgbClr val="C12F17"/>
                </a:solidFill>
                <a:latin typeface="Constantia" pitchFamily="18" charset="0"/>
                <a:cs typeface="Trebuchet MS"/>
              </a:rPr>
              <a:t>e</a:t>
            </a:r>
            <a:r>
              <a:rPr sz="2100" b="1" spc="100" dirty="0">
                <a:solidFill>
                  <a:srgbClr val="C12F17"/>
                </a:solidFill>
                <a:latin typeface="Constantia" pitchFamily="18" charset="0"/>
                <a:cs typeface="Trebuchet MS"/>
              </a:rPr>
              <a:t>s</a:t>
            </a:r>
            <a:r>
              <a:rPr sz="2100" b="1" spc="-213" dirty="0">
                <a:solidFill>
                  <a:srgbClr val="C12F17"/>
                </a:solidFill>
                <a:latin typeface="Constantia" pitchFamily="18" charset="0"/>
                <a:cs typeface="Trebuchet MS"/>
              </a:rPr>
              <a:t>p</a:t>
            </a:r>
            <a:r>
              <a:rPr sz="2100" b="1" spc="-200" dirty="0">
                <a:solidFill>
                  <a:srgbClr val="C12F17"/>
                </a:solidFill>
                <a:latin typeface="Constantia" pitchFamily="18" charset="0"/>
                <a:cs typeface="Trebuchet MS"/>
              </a:rPr>
              <a:t>e</a:t>
            </a:r>
            <a:r>
              <a:rPr sz="2100" b="1" spc="-67" dirty="0">
                <a:solidFill>
                  <a:srgbClr val="C12F17"/>
                </a:solidFill>
                <a:latin typeface="Constantia" pitchFamily="18" charset="0"/>
                <a:cs typeface="Trebuchet MS"/>
              </a:rPr>
              <a:t>c</a:t>
            </a:r>
            <a:r>
              <a:rPr sz="2100" b="1" spc="-180" dirty="0">
                <a:solidFill>
                  <a:srgbClr val="C12F17"/>
                </a:solidFill>
                <a:latin typeface="Constantia" pitchFamily="18" charset="0"/>
                <a:cs typeface="Trebuchet MS"/>
              </a:rPr>
              <a:t>t</a:t>
            </a:r>
            <a:r>
              <a:rPr sz="2100" b="1" spc="-73" dirty="0">
                <a:solidFill>
                  <a:srgbClr val="C12F17"/>
                </a:solidFill>
                <a:latin typeface="Constantia" pitchFamily="18" charset="0"/>
                <a:cs typeface="Trebuchet MS"/>
              </a:rPr>
              <a:t> f</a:t>
            </a:r>
            <a:r>
              <a:rPr sz="2100" b="1" spc="-180" dirty="0">
                <a:solidFill>
                  <a:srgbClr val="C12F17"/>
                </a:solidFill>
                <a:latin typeface="Constantia" pitchFamily="18" charset="0"/>
                <a:cs typeface="Trebuchet MS"/>
              </a:rPr>
              <a:t>o</a:t>
            </a:r>
            <a:r>
              <a:rPr sz="2100" b="1" spc="-187" dirty="0">
                <a:solidFill>
                  <a:srgbClr val="C12F17"/>
                </a:solidFill>
                <a:latin typeface="Constantia" pitchFamily="18" charset="0"/>
                <a:cs typeface="Trebuchet MS"/>
              </a:rPr>
              <a:t>r</a:t>
            </a:r>
            <a:r>
              <a:rPr sz="2100" b="1" spc="-127" dirty="0">
                <a:solidFill>
                  <a:srgbClr val="C12F17"/>
                </a:solidFill>
                <a:latin typeface="Constantia" pitchFamily="18" charset="0"/>
                <a:cs typeface="Trebuchet MS"/>
              </a:rPr>
              <a:t> </a:t>
            </a:r>
            <a:r>
              <a:rPr sz="2100" b="1" spc="-133" dirty="0">
                <a:solidFill>
                  <a:srgbClr val="C12F17"/>
                </a:solidFill>
                <a:latin typeface="Constantia" pitchFamily="18" charset="0"/>
                <a:cs typeface="Trebuchet MS"/>
              </a:rPr>
              <a:t>D</a:t>
            </a:r>
            <a:r>
              <a:rPr sz="2100" b="1" spc="-120" dirty="0">
                <a:solidFill>
                  <a:srgbClr val="C12F17"/>
                </a:solidFill>
                <a:latin typeface="Constantia" pitchFamily="18" charset="0"/>
                <a:cs typeface="Trebuchet MS"/>
              </a:rPr>
              <a:t>i</a:t>
            </a:r>
            <a:r>
              <a:rPr sz="2100" b="1" spc="-193" dirty="0">
                <a:solidFill>
                  <a:srgbClr val="C12F17"/>
                </a:solidFill>
                <a:latin typeface="Constantia" pitchFamily="18" charset="0"/>
                <a:cs typeface="Trebuchet MS"/>
              </a:rPr>
              <a:t>v</a:t>
            </a:r>
            <a:r>
              <a:rPr sz="2100" b="1" spc="-200" dirty="0">
                <a:solidFill>
                  <a:srgbClr val="C12F17"/>
                </a:solidFill>
                <a:latin typeface="Constantia" pitchFamily="18" charset="0"/>
                <a:cs typeface="Trebuchet MS"/>
              </a:rPr>
              <a:t>e</a:t>
            </a:r>
            <a:r>
              <a:rPr sz="2100" b="1" spc="-60" dirty="0">
                <a:solidFill>
                  <a:srgbClr val="C12F17"/>
                </a:solidFill>
                <a:latin typeface="Constantia" pitchFamily="18" charset="0"/>
                <a:cs typeface="Trebuchet MS"/>
              </a:rPr>
              <a:t>r</a:t>
            </a:r>
            <a:r>
              <a:rPr sz="2100" b="1" spc="-27" dirty="0">
                <a:solidFill>
                  <a:srgbClr val="C12F17"/>
                </a:solidFill>
                <a:latin typeface="Constantia" pitchFamily="18" charset="0"/>
                <a:cs typeface="Trebuchet MS"/>
              </a:rPr>
              <a:t>s</a:t>
            </a:r>
            <a:r>
              <a:rPr sz="2100" b="1" spc="-120" dirty="0">
                <a:solidFill>
                  <a:srgbClr val="C12F17"/>
                </a:solidFill>
                <a:latin typeface="Constantia" pitchFamily="18" charset="0"/>
                <a:cs typeface="Trebuchet MS"/>
              </a:rPr>
              <a:t>i</a:t>
            </a:r>
            <a:r>
              <a:rPr sz="2100" b="1" spc="-227" dirty="0">
                <a:solidFill>
                  <a:srgbClr val="C12F17"/>
                </a:solidFill>
                <a:latin typeface="Constantia" pitchFamily="18" charset="0"/>
                <a:cs typeface="Trebuchet MS"/>
              </a:rPr>
              <a:t>t</a:t>
            </a:r>
            <a:r>
              <a:rPr sz="2100" b="1" spc="-167" dirty="0">
                <a:solidFill>
                  <a:srgbClr val="C12F17"/>
                </a:solidFill>
                <a:latin typeface="Constantia" pitchFamily="18" charset="0"/>
                <a:cs typeface="Trebuchet MS"/>
              </a:rPr>
              <a:t>y</a:t>
            </a:r>
            <a:r>
              <a:rPr sz="2100" b="1" spc="33" dirty="0">
                <a:solidFill>
                  <a:srgbClr val="C12F17"/>
                </a:solidFill>
                <a:latin typeface="Constantia" pitchFamily="18" charset="0"/>
                <a:cs typeface="Trebuchet MS"/>
              </a:rPr>
              <a:t> </a:t>
            </a:r>
            <a:r>
              <a:rPr sz="2100" b="1" spc="-247" dirty="0">
                <a:solidFill>
                  <a:srgbClr val="C12F17"/>
                </a:solidFill>
                <a:latin typeface="Constantia" pitchFamily="18" charset="0"/>
                <a:cs typeface="Trebuchet MS"/>
              </a:rPr>
              <a:t>&amp;</a:t>
            </a:r>
            <a:r>
              <a:rPr sz="2100" b="1" spc="-47" dirty="0">
                <a:solidFill>
                  <a:srgbClr val="C12F17"/>
                </a:solidFill>
                <a:latin typeface="Constantia" pitchFamily="18" charset="0"/>
                <a:cs typeface="Trebuchet MS"/>
              </a:rPr>
              <a:t> </a:t>
            </a:r>
            <a:r>
              <a:rPr sz="2100" b="1" spc="-152" dirty="0">
                <a:solidFill>
                  <a:srgbClr val="C12F17"/>
                </a:solidFill>
                <a:latin typeface="Constantia" pitchFamily="18" charset="0"/>
                <a:cs typeface="Trebuchet MS"/>
              </a:rPr>
              <a:t>L</a:t>
            </a:r>
            <a:r>
              <a:rPr sz="2100" b="1" spc="-180" dirty="0">
                <a:solidFill>
                  <a:srgbClr val="C12F17"/>
                </a:solidFill>
                <a:latin typeface="Constantia" pitchFamily="18" charset="0"/>
                <a:cs typeface="Trebuchet MS"/>
              </a:rPr>
              <a:t>o</a:t>
            </a:r>
            <a:r>
              <a:rPr sz="2100" b="1" spc="-67" dirty="0">
                <a:solidFill>
                  <a:srgbClr val="C12F17"/>
                </a:solidFill>
                <a:latin typeface="Constantia" pitchFamily="18" charset="0"/>
                <a:cs typeface="Trebuchet MS"/>
              </a:rPr>
              <a:t>c</a:t>
            </a:r>
            <a:r>
              <a:rPr sz="2100" b="1" spc="-107" dirty="0">
                <a:solidFill>
                  <a:srgbClr val="C12F17"/>
                </a:solidFill>
                <a:latin typeface="Constantia" pitchFamily="18" charset="0"/>
                <a:cs typeface="Trebuchet MS"/>
              </a:rPr>
              <a:t>a</a:t>
            </a:r>
            <a:r>
              <a:rPr sz="2100" b="1" spc="-80" dirty="0">
                <a:solidFill>
                  <a:srgbClr val="C12F17"/>
                </a:solidFill>
                <a:latin typeface="Constantia" pitchFamily="18" charset="0"/>
                <a:cs typeface="Trebuchet MS"/>
              </a:rPr>
              <a:t>l</a:t>
            </a:r>
            <a:r>
              <a:rPr sz="2100" b="1" spc="-60" dirty="0">
                <a:solidFill>
                  <a:srgbClr val="C12F17"/>
                </a:solidFill>
                <a:latin typeface="Constantia" pitchFamily="18" charset="0"/>
                <a:cs typeface="Trebuchet MS"/>
              </a:rPr>
              <a:t> </a:t>
            </a:r>
            <a:r>
              <a:rPr sz="2100" b="1" spc="-107" dirty="0">
                <a:solidFill>
                  <a:srgbClr val="C12F17"/>
                </a:solidFill>
                <a:latin typeface="Constantia" pitchFamily="18" charset="0"/>
                <a:cs typeface="Trebuchet MS"/>
              </a:rPr>
              <a:t>C</a:t>
            </a:r>
            <a:r>
              <a:rPr sz="2100" b="1" spc="-147" dirty="0">
                <a:solidFill>
                  <a:srgbClr val="C12F17"/>
                </a:solidFill>
                <a:latin typeface="Constantia" pitchFamily="18" charset="0"/>
                <a:cs typeface="Trebuchet MS"/>
              </a:rPr>
              <a:t>o</a:t>
            </a:r>
            <a:r>
              <a:rPr sz="2100" b="1" spc="-227" dirty="0">
                <a:solidFill>
                  <a:srgbClr val="C12F17"/>
                </a:solidFill>
                <a:latin typeface="Constantia" pitchFamily="18" charset="0"/>
                <a:cs typeface="Trebuchet MS"/>
              </a:rPr>
              <a:t>nt</a:t>
            </a:r>
            <a:r>
              <a:rPr sz="2100" b="1" spc="-200" dirty="0">
                <a:solidFill>
                  <a:srgbClr val="C12F17"/>
                </a:solidFill>
                <a:latin typeface="Constantia" pitchFamily="18" charset="0"/>
                <a:cs typeface="Trebuchet MS"/>
              </a:rPr>
              <a:t>e</a:t>
            </a:r>
            <a:r>
              <a:rPr sz="2100" b="1" spc="-152" dirty="0">
                <a:solidFill>
                  <a:srgbClr val="C12F17"/>
                </a:solidFill>
                <a:latin typeface="Constantia" pitchFamily="18" charset="0"/>
                <a:cs typeface="Trebuchet MS"/>
              </a:rPr>
              <a:t>x</a:t>
            </a:r>
            <a:r>
              <a:rPr sz="2100" b="1" spc="-147" dirty="0">
                <a:solidFill>
                  <a:srgbClr val="C12F17"/>
                </a:solidFill>
                <a:latin typeface="Constantia" pitchFamily="18" charset="0"/>
                <a:cs typeface="Trebuchet MS"/>
              </a:rPr>
              <a:t>t  </a:t>
            </a:r>
            <a:r>
              <a:rPr sz="2100" spc="-80" dirty="0">
                <a:latin typeface="Constantia" pitchFamily="18" charset="0"/>
                <a:cs typeface="Trebuchet MS"/>
              </a:rPr>
              <a:t>I</a:t>
            </a:r>
            <a:r>
              <a:rPr sz="2100" spc="-113" dirty="0">
                <a:latin typeface="Constantia" pitchFamily="18" charset="0"/>
                <a:cs typeface="Trebuchet MS"/>
              </a:rPr>
              <a:t>n</a:t>
            </a:r>
            <a:r>
              <a:rPr sz="2100" spc="-147" dirty="0">
                <a:latin typeface="Constantia" pitchFamily="18" charset="0"/>
                <a:cs typeface="Trebuchet MS"/>
              </a:rPr>
              <a:t> </a:t>
            </a:r>
            <a:r>
              <a:rPr sz="2100" spc="-93" dirty="0">
                <a:latin typeface="Constantia" pitchFamily="18" charset="0"/>
                <a:cs typeface="Trebuchet MS"/>
              </a:rPr>
              <a:t>a</a:t>
            </a:r>
            <a:r>
              <a:rPr sz="2100" spc="-120" dirty="0">
                <a:latin typeface="Constantia" pitchFamily="18" charset="0"/>
                <a:cs typeface="Trebuchet MS"/>
              </a:rPr>
              <a:t>l</a:t>
            </a:r>
            <a:r>
              <a:rPr sz="2100" spc="-133" dirty="0">
                <a:latin typeface="Constantia" pitchFamily="18" charset="0"/>
                <a:cs typeface="Trebuchet MS"/>
              </a:rPr>
              <a:t>l</a:t>
            </a:r>
            <a:r>
              <a:rPr sz="2100" spc="-113" dirty="0">
                <a:latin typeface="Constantia" pitchFamily="18" charset="0"/>
                <a:cs typeface="Trebuchet MS"/>
              </a:rPr>
              <a:t> </a:t>
            </a:r>
            <a:r>
              <a:rPr sz="2100" spc="-33" dirty="0">
                <a:latin typeface="Constantia" pitchFamily="18" charset="0"/>
                <a:cs typeface="Trebuchet MS"/>
              </a:rPr>
              <a:t>c</a:t>
            </a:r>
            <a:r>
              <a:rPr sz="2100" spc="-133" dirty="0">
                <a:latin typeface="Constantia" pitchFamily="18" charset="0"/>
                <a:cs typeface="Trebuchet MS"/>
              </a:rPr>
              <a:t>u</a:t>
            </a:r>
            <a:r>
              <a:rPr sz="2100" spc="-213" dirty="0">
                <a:latin typeface="Constantia" pitchFamily="18" charset="0"/>
                <a:cs typeface="Trebuchet MS"/>
              </a:rPr>
              <a:t>rr</a:t>
            </a:r>
            <a:r>
              <a:rPr sz="2100" spc="-100" dirty="0">
                <a:latin typeface="Constantia" pitchFamily="18" charset="0"/>
                <a:cs typeface="Trebuchet MS"/>
              </a:rPr>
              <a:t>i</a:t>
            </a:r>
            <a:r>
              <a:rPr sz="2100" spc="-33" dirty="0">
                <a:latin typeface="Constantia" pitchFamily="18" charset="0"/>
                <a:cs typeface="Trebuchet MS"/>
              </a:rPr>
              <a:t>c</a:t>
            </a:r>
            <a:r>
              <a:rPr sz="2100" spc="-133" dirty="0">
                <a:latin typeface="Constantia" pitchFamily="18" charset="0"/>
                <a:cs typeface="Trebuchet MS"/>
              </a:rPr>
              <a:t>u</a:t>
            </a:r>
            <a:r>
              <a:rPr sz="2100" spc="-120" dirty="0">
                <a:latin typeface="Constantia" pitchFamily="18" charset="0"/>
                <a:cs typeface="Trebuchet MS"/>
              </a:rPr>
              <a:t>l</a:t>
            </a:r>
            <a:r>
              <a:rPr sz="2100" spc="-133" dirty="0">
                <a:latin typeface="Constantia" pitchFamily="18" charset="0"/>
                <a:cs typeface="Trebuchet MS"/>
              </a:rPr>
              <a:t>u</a:t>
            </a:r>
            <a:r>
              <a:rPr sz="2100" spc="-120" dirty="0">
                <a:latin typeface="Constantia" pitchFamily="18" charset="0"/>
                <a:cs typeface="Trebuchet MS"/>
              </a:rPr>
              <a:t>m</a:t>
            </a:r>
            <a:r>
              <a:rPr sz="2100" spc="-347" dirty="0">
                <a:latin typeface="Constantia" pitchFamily="18" charset="0"/>
                <a:cs typeface="Trebuchet MS"/>
              </a:rPr>
              <a:t>,</a:t>
            </a:r>
            <a:r>
              <a:rPr sz="2100" spc="-40" dirty="0">
                <a:latin typeface="Constantia" pitchFamily="18" charset="0"/>
                <a:cs typeface="Trebuchet MS"/>
              </a:rPr>
              <a:t> </a:t>
            </a:r>
            <a:r>
              <a:rPr sz="2100" spc="-160" dirty="0">
                <a:latin typeface="Constantia" pitchFamily="18" charset="0"/>
                <a:cs typeface="Trebuchet MS"/>
              </a:rPr>
              <a:t>p</a:t>
            </a:r>
            <a:r>
              <a:rPr sz="2100" spc="-140" dirty="0">
                <a:latin typeface="Constantia" pitchFamily="18" charset="0"/>
                <a:cs typeface="Trebuchet MS"/>
              </a:rPr>
              <a:t>e</a:t>
            </a:r>
            <a:r>
              <a:rPr sz="2100" spc="-160" dirty="0">
                <a:latin typeface="Constantia" pitchFamily="18" charset="0"/>
                <a:cs typeface="Trebuchet MS"/>
              </a:rPr>
              <a:t>d</a:t>
            </a:r>
            <a:r>
              <a:rPr sz="2100" spc="-93" dirty="0">
                <a:latin typeface="Constantia" pitchFamily="18" charset="0"/>
                <a:cs typeface="Trebuchet MS"/>
              </a:rPr>
              <a:t>a</a:t>
            </a:r>
            <a:r>
              <a:rPr sz="2100" spc="-47" dirty="0">
                <a:latin typeface="Constantia" pitchFamily="18" charset="0"/>
                <a:cs typeface="Trebuchet MS"/>
              </a:rPr>
              <a:t>g</a:t>
            </a:r>
            <a:r>
              <a:rPr sz="2100" spc="-13" dirty="0">
                <a:latin typeface="Constantia" pitchFamily="18" charset="0"/>
                <a:cs typeface="Trebuchet MS"/>
              </a:rPr>
              <a:t>o</a:t>
            </a:r>
            <a:r>
              <a:rPr sz="2100" spc="-47" dirty="0">
                <a:latin typeface="Constantia" pitchFamily="18" charset="0"/>
                <a:cs typeface="Trebuchet MS"/>
              </a:rPr>
              <a:t>g</a:t>
            </a:r>
            <a:r>
              <a:rPr sz="2100" spc="-127" dirty="0">
                <a:latin typeface="Constantia" pitchFamily="18" charset="0"/>
                <a:cs typeface="Trebuchet MS"/>
              </a:rPr>
              <a:t>y</a:t>
            </a:r>
            <a:r>
              <a:rPr sz="2100" spc="-347" dirty="0">
                <a:latin typeface="Constantia" pitchFamily="18" charset="0"/>
                <a:cs typeface="Trebuchet MS"/>
              </a:rPr>
              <a:t>,</a:t>
            </a:r>
            <a:r>
              <a:rPr sz="2100" spc="60" dirty="0">
                <a:latin typeface="Constantia" pitchFamily="18" charset="0"/>
                <a:cs typeface="Trebuchet MS"/>
              </a:rPr>
              <a:t> </a:t>
            </a:r>
            <a:r>
              <a:rPr sz="2100" spc="-93" dirty="0">
                <a:latin typeface="Constantia" pitchFamily="18" charset="0"/>
                <a:cs typeface="Trebuchet MS"/>
              </a:rPr>
              <a:t>a</a:t>
            </a:r>
            <a:r>
              <a:rPr sz="2100" spc="-133" dirty="0">
                <a:latin typeface="Constantia" pitchFamily="18" charset="0"/>
                <a:cs typeface="Trebuchet MS"/>
              </a:rPr>
              <a:t>n</a:t>
            </a:r>
            <a:r>
              <a:rPr sz="2100" spc="-80" dirty="0">
                <a:latin typeface="Constantia" pitchFamily="18" charset="0"/>
                <a:cs typeface="Trebuchet MS"/>
              </a:rPr>
              <a:t>d  </a:t>
            </a:r>
            <a:r>
              <a:rPr sz="2100" spc="-107" dirty="0">
                <a:latin typeface="Constantia" pitchFamily="18" charset="0"/>
                <a:cs typeface="Trebuchet MS"/>
              </a:rPr>
              <a:t>policy.</a:t>
            </a:r>
            <a:endParaRPr sz="2100">
              <a:latin typeface="Constantia" pitchFamily="18" charset="0"/>
              <a:cs typeface="Trebuchet MS"/>
            </a:endParaRPr>
          </a:p>
          <a:p>
            <a:pPr>
              <a:spcBef>
                <a:spcPts val="33"/>
              </a:spcBef>
              <a:buChar char="-"/>
            </a:pPr>
            <a:endParaRPr sz="2200">
              <a:latin typeface="Constantia" pitchFamily="18" charset="0"/>
              <a:cs typeface="Trebuchet MS"/>
            </a:endParaRPr>
          </a:p>
          <a:p>
            <a:pPr marL="462268" indent="-432636">
              <a:spcBef>
                <a:spcPts val="7"/>
              </a:spcBef>
              <a:buFont typeface="Trebuchet MS"/>
              <a:buChar char="-"/>
              <a:tabLst>
                <a:tab pos="461422" algn="l"/>
                <a:tab pos="462268" algn="l"/>
              </a:tabLst>
            </a:pPr>
            <a:r>
              <a:rPr sz="2000" b="1" spc="-147" dirty="0">
                <a:solidFill>
                  <a:srgbClr val="A1B869"/>
                </a:solidFill>
                <a:latin typeface="Constantia" pitchFamily="18" charset="0"/>
                <a:cs typeface="Trebuchet MS"/>
              </a:rPr>
              <a:t>E</a:t>
            </a:r>
            <a:r>
              <a:rPr sz="2000" b="1" spc="-193" dirty="0">
                <a:solidFill>
                  <a:srgbClr val="A1B869"/>
                </a:solidFill>
                <a:latin typeface="Constantia" pitchFamily="18" charset="0"/>
                <a:cs typeface="Trebuchet MS"/>
              </a:rPr>
              <a:t>q</a:t>
            </a:r>
            <a:r>
              <a:rPr sz="2000" b="1" spc="-173" dirty="0">
                <a:solidFill>
                  <a:srgbClr val="A1B869"/>
                </a:solidFill>
                <a:latin typeface="Constantia" pitchFamily="18" charset="0"/>
                <a:cs typeface="Trebuchet MS"/>
              </a:rPr>
              <a:t>u</a:t>
            </a:r>
            <a:r>
              <a:rPr sz="2000" b="1" spc="-120" dirty="0">
                <a:solidFill>
                  <a:srgbClr val="A1B869"/>
                </a:solidFill>
                <a:latin typeface="Constantia" pitchFamily="18" charset="0"/>
                <a:cs typeface="Trebuchet MS"/>
              </a:rPr>
              <a:t>i</a:t>
            </a:r>
            <a:r>
              <a:rPr sz="2000" b="1" spc="-180" dirty="0">
                <a:solidFill>
                  <a:srgbClr val="A1B869"/>
                </a:solidFill>
                <a:latin typeface="Constantia" pitchFamily="18" charset="0"/>
                <a:cs typeface="Trebuchet MS"/>
              </a:rPr>
              <a:t>t</a:t>
            </a:r>
            <a:r>
              <a:rPr sz="2000" b="1" spc="-173" dirty="0">
                <a:solidFill>
                  <a:srgbClr val="A1B869"/>
                </a:solidFill>
                <a:latin typeface="Constantia" pitchFamily="18" charset="0"/>
                <a:cs typeface="Trebuchet MS"/>
              </a:rPr>
              <a:t>y</a:t>
            </a:r>
            <a:r>
              <a:rPr sz="2000" b="1" spc="-200" dirty="0">
                <a:solidFill>
                  <a:srgbClr val="A1B869"/>
                </a:solidFill>
                <a:latin typeface="Constantia" pitchFamily="18" charset="0"/>
                <a:cs typeface="Trebuchet MS"/>
              </a:rPr>
              <a:t> </a:t>
            </a:r>
            <a:r>
              <a:rPr sz="2000" b="1" spc="-253" dirty="0">
                <a:solidFill>
                  <a:srgbClr val="A1B869"/>
                </a:solidFill>
                <a:latin typeface="Constantia" pitchFamily="18" charset="0"/>
                <a:cs typeface="Trebuchet MS"/>
              </a:rPr>
              <a:t>&amp;</a:t>
            </a:r>
            <a:r>
              <a:rPr sz="2000" b="1" spc="-73" dirty="0">
                <a:solidFill>
                  <a:srgbClr val="A1B869"/>
                </a:solidFill>
                <a:latin typeface="Constantia" pitchFamily="18" charset="0"/>
                <a:cs typeface="Trebuchet MS"/>
              </a:rPr>
              <a:t> </a:t>
            </a:r>
            <a:r>
              <a:rPr sz="2000" b="1" spc="-67" dirty="0">
                <a:solidFill>
                  <a:srgbClr val="A1B869"/>
                </a:solidFill>
                <a:latin typeface="Constantia" pitchFamily="18" charset="0"/>
                <a:cs typeface="Trebuchet MS"/>
              </a:rPr>
              <a:t>I</a:t>
            </a:r>
            <a:r>
              <a:rPr sz="2000" b="1" spc="-187" dirty="0">
                <a:solidFill>
                  <a:srgbClr val="A1B869"/>
                </a:solidFill>
                <a:latin typeface="Constantia" pitchFamily="18" charset="0"/>
                <a:cs typeface="Trebuchet MS"/>
              </a:rPr>
              <a:t>n</a:t>
            </a:r>
            <a:r>
              <a:rPr sz="2000" b="1" spc="-133" dirty="0">
                <a:solidFill>
                  <a:srgbClr val="A1B869"/>
                </a:solidFill>
                <a:latin typeface="Constantia" pitchFamily="18" charset="0"/>
                <a:cs typeface="Trebuchet MS"/>
              </a:rPr>
              <a:t>c</a:t>
            </a:r>
            <a:r>
              <a:rPr sz="2000" b="1" spc="-140" dirty="0">
                <a:solidFill>
                  <a:srgbClr val="A1B869"/>
                </a:solidFill>
                <a:latin typeface="Constantia" pitchFamily="18" charset="0"/>
                <a:cs typeface="Trebuchet MS"/>
              </a:rPr>
              <a:t>lu</a:t>
            </a:r>
            <a:r>
              <a:rPr sz="2000" b="1" spc="33" dirty="0">
                <a:solidFill>
                  <a:srgbClr val="A1B869"/>
                </a:solidFill>
                <a:latin typeface="Constantia" pitchFamily="18" charset="0"/>
                <a:cs typeface="Trebuchet MS"/>
              </a:rPr>
              <a:t>s</a:t>
            </a:r>
            <a:r>
              <a:rPr sz="2000" b="1" spc="-140" dirty="0">
                <a:solidFill>
                  <a:srgbClr val="A1B869"/>
                </a:solidFill>
                <a:latin typeface="Constantia" pitchFamily="18" charset="0"/>
                <a:cs typeface="Trebuchet MS"/>
              </a:rPr>
              <a:t>ion</a:t>
            </a:r>
            <a:endParaRPr sz="2000">
              <a:latin typeface="Constantia" pitchFamily="18" charset="0"/>
              <a:cs typeface="Trebuchet MS"/>
            </a:endParaRPr>
          </a:p>
          <a:p>
            <a:pPr marL="461422" marR="1563754">
              <a:spcBef>
                <a:spcPts val="7"/>
              </a:spcBef>
            </a:pPr>
            <a:r>
              <a:rPr sz="2000" spc="13" dirty="0">
                <a:latin typeface="Constantia" pitchFamily="18" charset="0"/>
                <a:cs typeface="Trebuchet MS"/>
              </a:rPr>
              <a:t>A</a:t>
            </a:r>
            <a:r>
              <a:rPr sz="2000" spc="100" dirty="0">
                <a:latin typeface="Constantia" pitchFamily="18" charset="0"/>
                <a:cs typeface="Trebuchet MS"/>
              </a:rPr>
              <a:t>s</a:t>
            </a:r>
            <a:r>
              <a:rPr sz="2000" spc="-220" dirty="0">
                <a:latin typeface="Constantia" pitchFamily="18" charset="0"/>
                <a:cs typeface="Trebuchet MS"/>
              </a:rPr>
              <a:t> </a:t>
            </a:r>
            <a:r>
              <a:rPr sz="2000" spc="-200" dirty="0">
                <a:latin typeface="Constantia" pitchFamily="18" charset="0"/>
                <a:cs typeface="Trebuchet MS"/>
              </a:rPr>
              <a:t>t</a:t>
            </a:r>
            <a:r>
              <a:rPr sz="2000" spc="-100" dirty="0">
                <a:latin typeface="Constantia" pitchFamily="18" charset="0"/>
                <a:cs typeface="Trebuchet MS"/>
              </a:rPr>
              <a:t>h</a:t>
            </a:r>
            <a:r>
              <a:rPr sz="2000" spc="-152" dirty="0">
                <a:latin typeface="Constantia" pitchFamily="18" charset="0"/>
                <a:cs typeface="Trebuchet MS"/>
              </a:rPr>
              <a:t>e</a:t>
            </a:r>
            <a:r>
              <a:rPr sz="2000" spc="-247" dirty="0">
                <a:latin typeface="Constantia" pitchFamily="18" charset="0"/>
                <a:cs typeface="Trebuchet MS"/>
              </a:rPr>
              <a:t> </a:t>
            </a:r>
            <a:r>
              <a:rPr sz="2000" spc="-93" dirty="0">
                <a:latin typeface="Constantia" pitchFamily="18" charset="0"/>
                <a:cs typeface="Trebuchet MS"/>
              </a:rPr>
              <a:t>c</a:t>
            </a:r>
            <a:r>
              <a:rPr sz="2000" spc="-140" dirty="0">
                <a:latin typeface="Constantia" pitchFamily="18" charset="0"/>
                <a:cs typeface="Trebuchet MS"/>
              </a:rPr>
              <a:t>o</a:t>
            </a:r>
            <a:r>
              <a:rPr sz="2000" spc="-120" dirty="0">
                <a:latin typeface="Constantia" pitchFamily="18" charset="0"/>
                <a:cs typeface="Trebuchet MS"/>
              </a:rPr>
              <a:t>r</a:t>
            </a:r>
            <a:r>
              <a:rPr sz="2000" spc="-100" dirty="0">
                <a:latin typeface="Constantia" pitchFamily="18" charset="0"/>
                <a:cs typeface="Trebuchet MS"/>
              </a:rPr>
              <a:t>n</a:t>
            </a:r>
            <a:r>
              <a:rPr sz="2000" spc="-193" dirty="0">
                <a:latin typeface="Constantia" pitchFamily="18" charset="0"/>
                <a:cs typeface="Trebuchet MS"/>
              </a:rPr>
              <a:t>e</a:t>
            </a:r>
            <a:r>
              <a:rPr sz="2000" spc="-187" dirty="0">
                <a:latin typeface="Constantia" pitchFamily="18" charset="0"/>
                <a:cs typeface="Trebuchet MS"/>
              </a:rPr>
              <a:t>r</a:t>
            </a:r>
            <a:r>
              <a:rPr sz="2000" spc="87" dirty="0">
                <a:latin typeface="Constantia" pitchFamily="18" charset="0"/>
                <a:cs typeface="Trebuchet MS"/>
              </a:rPr>
              <a:t>s</a:t>
            </a:r>
            <a:r>
              <a:rPr sz="2000" spc="-200" dirty="0">
                <a:latin typeface="Constantia" pitchFamily="18" charset="0"/>
                <a:cs typeface="Trebuchet MS"/>
              </a:rPr>
              <a:t>t</a:t>
            </a:r>
            <a:r>
              <a:rPr sz="2000" spc="-100" dirty="0">
                <a:latin typeface="Constantia" pitchFamily="18" charset="0"/>
                <a:cs typeface="Trebuchet MS"/>
              </a:rPr>
              <a:t>o</a:t>
            </a:r>
            <a:r>
              <a:rPr sz="2000" spc="-80" dirty="0">
                <a:latin typeface="Constantia" pitchFamily="18" charset="0"/>
                <a:cs typeface="Trebuchet MS"/>
              </a:rPr>
              <a:t>n</a:t>
            </a:r>
            <a:r>
              <a:rPr sz="2000" spc="-152" dirty="0">
                <a:latin typeface="Constantia" pitchFamily="18" charset="0"/>
                <a:cs typeface="Trebuchet MS"/>
              </a:rPr>
              <a:t>e</a:t>
            </a:r>
            <a:r>
              <a:rPr sz="2000" spc="-147" dirty="0">
                <a:latin typeface="Constantia" pitchFamily="18" charset="0"/>
                <a:cs typeface="Trebuchet MS"/>
              </a:rPr>
              <a:t> </a:t>
            </a:r>
            <a:r>
              <a:rPr sz="2000" spc="-87" dirty="0">
                <a:latin typeface="Constantia" pitchFamily="18" charset="0"/>
                <a:cs typeface="Trebuchet MS"/>
              </a:rPr>
              <a:t>of</a:t>
            </a:r>
            <a:r>
              <a:rPr sz="2000" spc="-147" dirty="0">
                <a:latin typeface="Constantia" pitchFamily="18" charset="0"/>
                <a:cs typeface="Trebuchet MS"/>
              </a:rPr>
              <a:t> </a:t>
            </a:r>
            <a:r>
              <a:rPr sz="2000" spc="-60" dirty="0">
                <a:latin typeface="Constantia" pitchFamily="18" charset="0"/>
                <a:cs typeface="Trebuchet MS"/>
              </a:rPr>
              <a:t>a</a:t>
            </a:r>
            <a:r>
              <a:rPr sz="2000" spc="-93" dirty="0">
                <a:latin typeface="Constantia" pitchFamily="18" charset="0"/>
                <a:cs typeface="Trebuchet MS"/>
              </a:rPr>
              <a:t>l</a:t>
            </a:r>
            <a:r>
              <a:rPr sz="2000" spc="-133" dirty="0">
                <a:latin typeface="Constantia" pitchFamily="18" charset="0"/>
                <a:cs typeface="Trebuchet MS"/>
              </a:rPr>
              <a:t>l  </a:t>
            </a:r>
            <a:r>
              <a:rPr sz="2000" spc="-193" dirty="0">
                <a:latin typeface="Constantia" pitchFamily="18" charset="0"/>
                <a:cs typeface="Trebuchet MS"/>
              </a:rPr>
              <a:t>e</a:t>
            </a:r>
            <a:r>
              <a:rPr sz="2000" spc="-127" dirty="0">
                <a:latin typeface="Constantia" pitchFamily="18" charset="0"/>
                <a:cs typeface="Trebuchet MS"/>
              </a:rPr>
              <a:t>d</a:t>
            </a:r>
            <a:r>
              <a:rPr sz="2000" spc="-100" dirty="0">
                <a:latin typeface="Constantia" pitchFamily="18" charset="0"/>
                <a:cs typeface="Trebuchet MS"/>
              </a:rPr>
              <a:t>u</a:t>
            </a:r>
            <a:r>
              <a:rPr sz="2000" spc="-93" dirty="0">
                <a:latin typeface="Constantia" pitchFamily="18" charset="0"/>
                <a:cs typeface="Trebuchet MS"/>
              </a:rPr>
              <a:t>c</a:t>
            </a:r>
            <a:r>
              <a:rPr sz="2000" spc="-60" dirty="0">
                <a:latin typeface="Constantia" pitchFamily="18" charset="0"/>
                <a:cs typeface="Trebuchet MS"/>
              </a:rPr>
              <a:t>a</a:t>
            </a:r>
            <a:r>
              <a:rPr sz="2000" spc="-200" dirty="0">
                <a:latin typeface="Constantia" pitchFamily="18" charset="0"/>
                <a:cs typeface="Trebuchet MS"/>
              </a:rPr>
              <a:t>t</a:t>
            </a:r>
            <a:r>
              <a:rPr sz="2000" spc="-73" dirty="0">
                <a:latin typeface="Constantia" pitchFamily="18" charset="0"/>
                <a:cs typeface="Trebuchet MS"/>
              </a:rPr>
              <a:t>i</a:t>
            </a:r>
            <a:r>
              <a:rPr sz="2000" spc="-100" dirty="0">
                <a:latin typeface="Constantia" pitchFamily="18" charset="0"/>
                <a:cs typeface="Trebuchet MS"/>
              </a:rPr>
              <a:t>o</a:t>
            </a:r>
            <a:r>
              <a:rPr sz="2000" spc="-80" dirty="0">
                <a:latin typeface="Constantia" pitchFamily="18" charset="0"/>
                <a:cs typeface="Trebuchet MS"/>
              </a:rPr>
              <a:t>n</a:t>
            </a:r>
            <a:r>
              <a:rPr sz="2000" spc="-60" dirty="0">
                <a:latin typeface="Constantia" pitchFamily="18" charset="0"/>
                <a:cs typeface="Trebuchet MS"/>
              </a:rPr>
              <a:t>a</a:t>
            </a:r>
            <a:r>
              <a:rPr sz="2000" spc="-133" dirty="0">
                <a:latin typeface="Constantia" pitchFamily="18" charset="0"/>
                <a:cs typeface="Trebuchet MS"/>
              </a:rPr>
              <a:t>l</a:t>
            </a:r>
            <a:r>
              <a:rPr sz="2000" spc="-267" dirty="0">
                <a:latin typeface="Constantia" pitchFamily="18" charset="0"/>
                <a:cs typeface="Trebuchet MS"/>
              </a:rPr>
              <a:t> </a:t>
            </a:r>
            <a:r>
              <a:rPr sz="2000" spc="-127" dirty="0">
                <a:latin typeface="Constantia" pitchFamily="18" charset="0"/>
                <a:cs typeface="Trebuchet MS"/>
              </a:rPr>
              <a:t>d</a:t>
            </a:r>
            <a:r>
              <a:rPr sz="2000" spc="-193" dirty="0">
                <a:latin typeface="Constantia" pitchFamily="18" charset="0"/>
                <a:cs typeface="Trebuchet MS"/>
              </a:rPr>
              <a:t>e</a:t>
            </a:r>
            <a:r>
              <a:rPr sz="2000" spc="-93" dirty="0">
                <a:latin typeface="Constantia" pitchFamily="18" charset="0"/>
                <a:cs typeface="Trebuchet MS"/>
              </a:rPr>
              <a:t>c</a:t>
            </a:r>
            <a:r>
              <a:rPr sz="2000" spc="-73" dirty="0">
                <a:latin typeface="Constantia" pitchFamily="18" charset="0"/>
                <a:cs typeface="Trebuchet MS"/>
              </a:rPr>
              <a:t>i</a:t>
            </a:r>
            <a:r>
              <a:rPr sz="2000" spc="87" dirty="0">
                <a:latin typeface="Constantia" pitchFamily="18" charset="0"/>
                <a:cs typeface="Trebuchet MS"/>
              </a:rPr>
              <a:t>s</a:t>
            </a:r>
            <a:r>
              <a:rPr sz="2000" spc="-73" dirty="0">
                <a:latin typeface="Constantia" pitchFamily="18" charset="0"/>
                <a:cs typeface="Trebuchet MS"/>
              </a:rPr>
              <a:t>i</a:t>
            </a:r>
            <a:r>
              <a:rPr sz="2000" spc="-100" dirty="0">
                <a:latin typeface="Constantia" pitchFamily="18" charset="0"/>
                <a:cs typeface="Trebuchet MS"/>
              </a:rPr>
              <a:t>o</a:t>
            </a:r>
            <a:r>
              <a:rPr sz="2000" spc="-80" dirty="0">
                <a:latin typeface="Constantia" pitchFamily="18" charset="0"/>
                <a:cs typeface="Trebuchet MS"/>
              </a:rPr>
              <a:t>n</a:t>
            </a:r>
            <a:r>
              <a:rPr sz="2000" spc="87" dirty="0">
                <a:latin typeface="Constantia" pitchFamily="18" charset="0"/>
                <a:cs typeface="Trebuchet MS"/>
              </a:rPr>
              <a:t>s</a:t>
            </a:r>
            <a:r>
              <a:rPr sz="2000" spc="-213" dirty="0">
                <a:latin typeface="Constantia" pitchFamily="18" charset="0"/>
                <a:cs typeface="Trebuchet MS"/>
              </a:rPr>
              <a:t>.</a:t>
            </a:r>
            <a:endParaRPr sz="2000">
              <a:latin typeface="Constantia" pitchFamily="18" charset="0"/>
              <a:cs typeface="Trebuchet MS"/>
            </a:endParaRPr>
          </a:p>
          <a:p>
            <a:pPr>
              <a:spcBef>
                <a:spcPts val="13"/>
              </a:spcBef>
            </a:pPr>
            <a:endParaRPr sz="2100">
              <a:latin typeface="Constantia" pitchFamily="18" charset="0"/>
              <a:cs typeface="Trebuchet MS"/>
            </a:endParaRPr>
          </a:p>
          <a:p>
            <a:pPr marL="461422" marR="312412" indent="-432636">
              <a:buFont typeface="Trebuchet MS"/>
              <a:buChar char="-"/>
              <a:tabLst>
                <a:tab pos="461422" algn="l"/>
                <a:tab pos="462268" algn="l"/>
              </a:tabLst>
            </a:pPr>
            <a:r>
              <a:rPr sz="2000" b="1" spc="-133" dirty="0">
                <a:solidFill>
                  <a:srgbClr val="4BC1EE"/>
                </a:solidFill>
                <a:latin typeface="Constantia" pitchFamily="18" charset="0"/>
                <a:cs typeface="Trebuchet MS"/>
              </a:rPr>
              <a:t>C</a:t>
            </a:r>
            <a:r>
              <a:rPr sz="2000" b="1" spc="-147" dirty="0">
                <a:solidFill>
                  <a:srgbClr val="4BC1EE"/>
                </a:solidFill>
                <a:latin typeface="Constantia" pitchFamily="18" charset="0"/>
                <a:cs typeface="Trebuchet MS"/>
              </a:rPr>
              <a:t>o</a:t>
            </a:r>
            <a:r>
              <a:rPr sz="2000" b="1" spc="-213" dirty="0">
                <a:solidFill>
                  <a:srgbClr val="4BC1EE"/>
                </a:solidFill>
                <a:latin typeface="Constantia" pitchFamily="18" charset="0"/>
                <a:cs typeface="Trebuchet MS"/>
              </a:rPr>
              <a:t>m</a:t>
            </a:r>
            <a:r>
              <a:rPr sz="2000" b="1" spc="-227" dirty="0">
                <a:solidFill>
                  <a:srgbClr val="4BC1EE"/>
                </a:solidFill>
                <a:latin typeface="Constantia" pitchFamily="18" charset="0"/>
                <a:cs typeface="Trebuchet MS"/>
              </a:rPr>
              <a:t>m</a:t>
            </a:r>
            <a:r>
              <a:rPr sz="2000" b="1" spc="-193" dirty="0">
                <a:solidFill>
                  <a:srgbClr val="4BC1EE"/>
                </a:solidFill>
                <a:latin typeface="Constantia" pitchFamily="18" charset="0"/>
                <a:cs typeface="Trebuchet MS"/>
              </a:rPr>
              <a:t>un</a:t>
            </a:r>
            <a:r>
              <a:rPr sz="2000" b="1" spc="-120" dirty="0">
                <a:solidFill>
                  <a:srgbClr val="4BC1EE"/>
                </a:solidFill>
                <a:latin typeface="Constantia" pitchFamily="18" charset="0"/>
                <a:cs typeface="Trebuchet MS"/>
              </a:rPr>
              <a:t>i</a:t>
            </a:r>
            <a:r>
              <a:rPr sz="2000" b="1" spc="-180" dirty="0">
                <a:solidFill>
                  <a:srgbClr val="4BC1EE"/>
                </a:solidFill>
                <a:latin typeface="Constantia" pitchFamily="18" charset="0"/>
                <a:cs typeface="Trebuchet MS"/>
              </a:rPr>
              <a:t>t</a:t>
            </a:r>
            <a:r>
              <a:rPr sz="2000" b="1" spc="-173" dirty="0">
                <a:solidFill>
                  <a:srgbClr val="4BC1EE"/>
                </a:solidFill>
                <a:latin typeface="Constantia" pitchFamily="18" charset="0"/>
                <a:cs typeface="Trebuchet MS"/>
              </a:rPr>
              <a:t>y</a:t>
            </a:r>
            <a:r>
              <a:rPr sz="2000" b="1" spc="-200" dirty="0">
                <a:solidFill>
                  <a:srgbClr val="4BC1EE"/>
                </a:solidFill>
                <a:latin typeface="Constantia" pitchFamily="18" charset="0"/>
                <a:cs typeface="Trebuchet MS"/>
              </a:rPr>
              <a:t> </a:t>
            </a:r>
            <a:r>
              <a:rPr sz="2000" b="1" spc="-80" dirty="0">
                <a:solidFill>
                  <a:srgbClr val="4BC1EE"/>
                </a:solidFill>
                <a:latin typeface="Constantia" pitchFamily="18" charset="0"/>
                <a:cs typeface="Trebuchet MS"/>
              </a:rPr>
              <a:t>P</a:t>
            </a:r>
            <a:r>
              <a:rPr sz="2000" b="1" spc="-173" dirty="0">
                <a:solidFill>
                  <a:srgbClr val="4BC1EE"/>
                </a:solidFill>
                <a:latin typeface="Constantia" pitchFamily="18" charset="0"/>
                <a:cs typeface="Trebuchet MS"/>
              </a:rPr>
              <a:t>a</a:t>
            </a:r>
            <a:r>
              <a:rPr sz="2000" b="1" spc="-167" dirty="0">
                <a:solidFill>
                  <a:srgbClr val="4BC1EE"/>
                </a:solidFill>
                <a:latin typeface="Constantia" pitchFamily="18" charset="0"/>
                <a:cs typeface="Trebuchet MS"/>
              </a:rPr>
              <a:t>r</a:t>
            </a:r>
            <a:r>
              <a:rPr sz="2000" b="1" spc="-200" dirty="0">
                <a:solidFill>
                  <a:srgbClr val="4BC1EE"/>
                </a:solidFill>
                <a:latin typeface="Constantia" pitchFamily="18" charset="0"/>
                <a:cs typeface="Trebuchet MS"/>
              </a:rPr>
              <a:t>t</a:t>
            </a:r>
            <a:r>
              <a:rPr sz="2000" b="1" spc="-73" dirty="0">
                <a:solidFill>
                  <a:srgbClr val="4BC1EE"/>
                </a:solidFill>
                <a:latin typeface="Constantia" pitchFamily="18" charset="0"/>
                <a:cs typeface="Trebuchet MS"/>
              </a:rPr>
              <a:t>i</a:t>
            </a:r>
            <a:r>
              <a:rPr sz="2000" b="1" spc="-152" dirty="0">
                <a:solidFill>
                  <a:srgbClr val="4BC1EE"/>
                </a:solidFill>
                <a:latin typeface="Constantia" pitchFamily="18" charset="0"/>
                <a:cs typeface="Trebuchet MS"/>
              </a:rPr>
              <a:t>c</a:t>
            </a:r>
            <a:r>
              <a:rPr sz="2000" b="1" spc="-127" dirty="0">
                <a:solidFill>
                  <a:srgbClr val="4BC1EE"/>
                </a:solidFill>
                <a:latin typeface="Constantia" pitchFamily="18" charset="0"/>
                <a:cs typeface="Trebuchet MS"/>
              </a:rPr>
              <a:t>ip</a:t>
            </a:r>
            <a:r>
              <a:rPr sz="2000" b="1" spc="-187" dirty="0">
                <a:solidFill>
                  <a:srgbClr val="4BC1EE"/>
                </a:solidFill>
                <a:latin typeface="Constantia" pitchFamily="18" charset="0"/>
                <a:cs typeface="Trebuchet MS"/>
              </a:rPr>
              <a:t>a</a:t>
            </a:r>
            <a:r>
              <a:rPr sz="2000" b="1" spc="-200" dirty="0">
                <a:solidFill>
                  <a:srgbClr val="4BC1EE"/>
                </a:solidFill>
                <a:latin typeface="Constantia" pitchFamily="18" charset="0"/>
                <a:cs typeface="Trebuchet MS"/>
              </a:rPr>
              <a:t>t</a:t>
            </a:r>
            <a:r>
              <a:rPr sz="2000" b="1" spc="-120" dirty="0">
                <a:solidFill>
                  <a:srgbClr val="4BC1EE"/>
                </a:solidFill>
                <a:latin typeface="Constantia" pitchFamily="18" charset="0"/>
                <a:cs typeface="Trebuchet MS"/>
              </a:rPr>
              <a:t>ion  </a:t>
            </a:r>
            <a:r>
              <a:rPr sz="2000" spc="-100" dirty="0">
                <a:latin typeface="Constantia" pitchFamily="18" charset="0"/>
                <a:cs typeface="Trebuchet MS"/>
              </a:rPr>
              <a:t>E</a:t>
            </a:r>
            <a:r>
              <a:rPr sz="2000" spc="-80" dirty="0">
                <a:latin typeface="Constantia" pitchFamily="18" charset="0"/>
                <a:cs typeface="Trebuchet MS"/>
              </a:rPr>
              <a:t>n</a:t>
            </a:r>
            <a:r>
              <a:rPr sz="2000" spc="-93" dirty="0">
                <a:latin typeface="Constantia" pitchFamily="18" charset="0"/>
                <a:cs typeface="Trebuchet MS"/>
              </a:rPr>
              <a:t>c</a:t>
            </a:r>
            <a:r>
              <a:rPr sz="2000" spc="-100" dirty="0">
                <a:latin typeface="Constantia" pitchFamily="18" charset="0"/>
                <a:cs typeface="Trebuchet MS"/>
              </a:rPr>
              <a:t>o</a:t>
            </a:r>
            <a:r>
              <a:rPr sz="2000" spc="-80" dirty="0">
                <a:latin typeface="Constantia" pitchFamily="18" charset="0"/>
                <a:cs typeface="Trebuchet MS"/>
              </a:rPr>
              <a:t>u</a:t>
            </a:r>
            <a:r>
              <a:rPr sz="2000" spc="-187" dirty="0">
                <a:latin typeface="Constantia" pitchFamily="18" charset="0"/>
                <a:cs typeface="Trebuchet MS"/>
              </a:rPr>
              <a:t>r</a:t>
            </a:r>
            <a:r>
              <a:rPr sz="2000" spc="-60" dirty="0">
                <a:latin typeface="Constantia" pitchFamily="18" charset="0"/>
                <a:cs typeface="Trebuchet MS"/>
              </a:rPr>
              <a:t>a</a:t>
            </a:r>
            <a:r>
              <a:rPr sz="2000" spc="-13" dirty="0">
                <a:latin typeface="Constantia" pitchFamily="18" charset="0"/>
                <a:cs typeface="Trebuchet MS"/>
              </a:rPr>
              <a:t>g</a:t>
            </a:r>
            <a:r>
              <a:rPr sz="2000" spc="-193" dirty="0">
                <a:latin typeface="Constantia" pitchFamily="18" charset="0"/>
                <a:cs typeface="Trebuchet MS"/>
              </a:rPr>
              <a:t>e</a:t>
            </a:r>
            <a:r>
              <a:rPr sz="2000" spc="-167" dirty="0">
                <a:latin typeface="Constantia" pitchFamily="18" charset="0"/>
                <a:cs typeface="Trebuchet MS"/>
              </a:rPr>
              <a:t>m</a:t>
            </a:r>
            <a:r>
              <a:rPr sz="2000" spc="-193" dirty="0">
                <a:latin typeface="Constantia" pitchFamily="18" charset="0"/>
                <a:cs typeface="Trebuchet MS"/>
              </a:rPr>
              <a:t>e</a:t>
            </a:r>
            <a:r>
              <a:rPr sz="2000" spc="-100" dirty="0">
                <a:latin typeface="Constantia" pitchFamily="18" charset="0"/>
                <a:cs typeface="Trebuchet MS"/>
              </a:rPr>
              <a:t>n</a:t>
            </a:r>
            <a:r>
              <a:rPr sz="2000" spc="-207" dirty="0">
                <a:latin typeface="Constantia" pitchFamily="18" charset="0"/>
                <a:cs typeface="Trebuchet MS"/>
              </a:rPr>
              <a:t>t</a:t>
            </a:r>
            <a:r>
              <a:rPr sz="2000" spc="-200" dirty="0">
                <a:latin typeface="Constantia" pitchFamily="18" charset="0"/>
                <a:cs typeface="Trebuchet MS"/>
              </a:rPr>
              <a:t> </a:t>
            </a:r>
            <a:r>
              <a:rPr sz="2000" spc="-60" dirty="0">
                <a:latin typeface="Constantia" pitchFamily="18" charset="0"/>
                <a:cs typeface="Trebuchet MS"/>
              </a:rPr>
              <a:t>a</a:t>
            </a:r>
            <a:r>
              <a:rPr sz="2000" spc="-100" dirty="0">
                <a:latin typeface="Constantia" pitchFamily="18" charset="0"/>
                <a:cs typeface="Trebuchet MS"/>
              </a:rPr>
              <a:t>n</a:t>
            </a:r>
            <a:r>
              <a:rPr sz="2000" spc="-127" dirty="0">
                <a:latin typeface="Constantia" pitchFamily="18" charset="0"/>
                <a:cs typeface="Trebuchet MS"/>
              </a:rPr>
              <a:t>d</a:t>
            </a:r>
            <a:r>
              <a:rPr sz="2000" spc="-300" dirty="0">
                <a:latin typeface="Constantia" pitchFamily="18" charset="0"/>
                <a:cs typeface="Trebuchet MS"/>
              </a:rPr>
              <a:t> </a:t>
            </a:r>
            <a:r>
              <a:rPr sz="2000" spc="-140" dirty="0">
                <a:latin typeface="Constantia" pitchFamily="18" charset="0"/>
                <a:cs typeface="Trebuchet MS"/>
              </a:rPr>
              <a:t>f</a:t>
            </a:r>
            <a:r>
              <a:rPr sz="2000" spc="-60" dirty="0">
                <a:latin typeface="Constantia" pitchFamily="18" charset="0"/>
                <a:cs typeface="Trebuchet MS"/>
              </a:rPr>
              <a:t>a</a:t>
            </a:r>
            <a:r>
              <a:rPr sz="2000" spc="-93" dirty="0">
                <a:latin typeface="Constantia" pitchFamily="18" charset="0"/>
                <a:cs typeface="Trebuchet MS"/>
              </a:rPr>
              <a:t>c</a:t>
            </a:r>
            <a:r>
              <a:rPr sz="2000" spc="-73" dirty="0">
                <a:latin typeface="Constantia" pitchFamily="18" charset="0"/>
                <a:cs typeface="Trebuchet MS"/>
              </a:rPr>
              <a:t>i</a:t>
            </a:r>
            <a:r>
              <a:rPr sz="2000" spc="-93" dirty="0">
                <a:latin typeface="Constantia" pitchFamily="18" charset="0"/>
                <a:cs typeface="Trebuchet MS"/>
              </a:rPr>
              <a:t>l</a:t>
            </a:r>
            <a:r>
              <a:rPr sz="2000" spc="-73" dirty="0">
                <a:latin typeface="Constantia" pitchFamily="18" charset="0"/>
                <a:cs typeface="Trebuchet MS"/>
              </a:rPr>
              <a:t>i</a:t>
            </a:r>
            <a:r>
              <a:rPr sz="2000" spc="-200" dirty="0">
                <a:latin typeface="Constantia" pitchFamily="18" charset="0"/>
                <a:cs typeface="Trebuchet MS"/>
              </a:rPr>
              <a:t>t</a:t>
            </a:r>
            <a:r>
              <a:rPr sz="2000" spc="-60" dirty="0">
                <a:latin typeface="Constantia" pitchFamily="18" charset="0"/>
                <a:cs typeface="Trebuchet MS"/>
              </a:rPr>
              <a:t>a</a:t>
            </a:r>
            <a:r>
              <a:rPr sz="2000" spc="-200" dirty="0">
                <a:latin typeface="Constantia" pitchFamily="18" charset="0"/>
                <a:cs typeface="Trebuchet MS"/>
              </a:rPr>
              <a:t>t</a:t>
            </a:r>
            <a:r>
              <a:rPr sz="2000" spc="-73" dirty="0">
                <a:latin typeface="Constantia" pitchFamily="18" charset="0"/>
                <a:cs typeface="Trebuchet MS"/>
              </a:rPr>
              <a:t>i</a:t>
            </a:r>
            <a:r>
              <a:rPr sz="2000" spc="-100" dirty="0">
                <a:latin typeface="Constantia" pitchFamily="18" charset="0"/>
                <a:cs typeface="Trebuchet MS"/>
              </a:rPr>
              <a:t>on</a:t>
            </a:r>
            <a:r>
              <a:rPr sz="2000" spc="-280" dirty="0">
                <a:latin typeface="Constantia" pitchFamily="18" charset="0"/>
                <a:cs typeface="Trebuchet MS"/>
              </a:rPr>
              <a:t> </a:t>
            </a:r>
            <a:r>
              <a:rPr sz="2000" spc="-140" dirty="0">
                <a:latin typeface="Constantia" pitchFamily="18" charset="0"/>
                <a:cs typeface="Trebuchet MS"/>
              </a:rPr>
              <a:t>f</a:t>
            </a:r>
            <a:r>
              <a:rPr sz="2000" spc="-100" dirty="0">
                <a:latin typeface="Constantia" pitchFamily="18" charset="0"/>
                <a:cs typeface="Trebuchet MS"/>
              </a:rPr>
              <a:t>or  </a:t>
            </a:r>
            <a:r>
              <a:rPr sz="2000" spc="-120" dirty="0">
                <a:latin typeface="Constantia" pitchFamily="18" charset="0"/>
                <a:cs typeface="Trebuchet MS"/>
              </a:rPr>
              <a:t>p</a:t>
            </a:r>
            <a:r>
              <a:rPr sz="2000" spc="-100" dirty="0">
                <a:latin typeface="Constantia" pitchFamily="18" charset="0"/>
                <a:cs typeface="Trebuchet MS"/>
              </a:rPr>
              <a:t>h</a:t>
            </a:r>
            <a:r>
              <a:rPr sz="2000" spc="-73" dirty="0">
                <a:latin typeface="Constantia" pitchFamily="18" charset="0"/>
                <a:cs typeface="Trebuchet MS"/>
              </a:rPr>
              <a:t>i</a:t>
            </a:r>
            <a:r>
              <a:rPr sz="2000" spc="-93" dirty="0">
                <a:latin typeface="Constantia" pitchFamily="18" charset="0"/>
                <a:cs typeface="Trebuchet MS"/>
              </a:rPr>
              <a:t>l</a:t>
            </a:r>
            <a:r>
              <a:rPr sz="2000" spc="-60" dirty="0">
                <a:latin typeface="Constantia" pitchFamily="18" charset="0"/>
                <a:cs typeface="Trebuchet MS"/>
              </a:rPr>
              <a:t>a</a:t>
            </a:r>
            <a:r>
              <a:rPr sz="2000" spc="-100" dirty="0">
                <a:latin typeface="Constantia" pitchFamily="18" charset="0"/>
                <a:cs typeface="Trebuchet MS"/>
              </a:rPr>
              <a:t>n</a:t>
            </a:r>
            <a:r>
              <a:rPr sz="2000" spc="-200" dirty="0">
                <a:latin typeface="Constantia" pitchFamily="18" charset="0"/>
                <a:cs typeface="Trebuchet MS"/>
              </a:rPr>
              <a:t>t</a:t>
            </a:r>
            <a:r>
              <a:rPr sz="2000" spc="-100" dirty="0">
                <a:latin typeface="Constantia" pitchFamily="18" charset="0"/>
                <a:cs typeface="Trebuchet MS"/>
              </a:rPr>
              <a:t>h</a:t>
            </a:r>
            <a:r>
              <a:rPr sz="2000" spc="-187" dirty="0">
                <a:latin typeface="Constantia" pitchFamily="18" charset="0"/>
                <a:cs typeface="Trebuchet MS"/>
              </a:rPr>
              <a:t>r</a:t>
            </a:r>
            <a:r>
              <a:rPr sz="2000" spc="-100" dirty="0">
                <a:latin typeface="Constantia" pitchFamily="18" charset="0"/>
                <a:cs typeface="Trebuchet MS"/>
              </a:rPr>
              <a:t>op</a:t>
            </a:r>
            <a:r>
              <a:rPr sz="2000" spc="-73" dirty="0">
                <a:latin typeface="Constantia" pitchFamily="18" charset="0"/>
                <a:cs typeface="Trebuchet MS"/>
              </a:rPr>
              <a:t>i</a:t>
            </a:r>
            <a:r>
              <a:rPr sz="2000" spc="-93" dirty="0">
                <a:latin typeface="Constantia" pitchFamily="18" charset="0"/>
                <a:cs typeface="Trebuchet MS"/>
              </a:rPr>
              <a:t>c</a:t>
            </a:r>
            <a:r>
              <a:rPr sz="2000" spc="-347" dirty="0">
                <a:latin typeface="Constantia" pitchFamily="18" charset="0"/>
                <a:cs typeface="Trebuchet MS"/>
              </a:rPr>
              <a:t>,</a:t>
            </a:r>
            <a:r>
              <a:rPr sz="2000" spc="-300" dirty="0">
                <a:latin typeface="Constantia" pitchFamily="18" charset="0"/>
                <a:cs typeface="Trebuchet MS"/>
              </a:rPr>
              <a:t> </a:t>
            </a:r>
            <a:r>
              <a:rPr sz="2000" spc="-120" dirty="0">
                <a:latin typeface="Constantia" pitchFamily="18" charset="0"/>
                <a:cs typeface="Trebuchet MS"/>
              </a:rPr>
              <a:t>p</a:t>
            </a:r>
            <a:r>
              <a:rPr sz="2000" spc="-187" dirty="0">
                <a:latin typeface="Constantia" pitchFamily="18" charset="0"/>
                <a:cs typeface="Trebuchet MS"/>
              </a:rPr>
              <a:t>r</a:t>
            </a:r>
            <a:r>
              <a:rPr sz="2000" spc="-73" dirty="0">
                <a:latin typeface="Constantia" pitchFamily="18" charset="0"/>
                <a:cs typeface="Trebuchet MS"/>
              </a:rPr>
              <a:t>i</a:t>
            </a:r>
            <a:r>
              <a:rPr sz="2000" spc="-87" dirty="0">
                <a:latin typeface="Constantia" pitchFamily="18" charset="0"/>
                <a:cs typeface="Trebuchet MS"/>
              </a:rPr>
              <a:t>v</a:t>
            </a:r>
            <a:r>
              <a:rPr sz="2000" spc="-60" dirty="0">
                <a:latin typeface="Constantia" pitchFamily="18" charset="0"/>
                <a:cs typeface="Trebuchet MS"/>
              </a:rPr>
              <a:t>a</a:t>
            </a:r>
            <a:r>
              <a:rPr sz="2000" spc="-200" dirty="0">
                <a:latin typeface="Constantia" pitchFamily="18" charset="0"/>
                <a:cs typeface="Trebuchet MS"/>
              </a:rPr>
              <a:t>t</a:t>
            </a:r>
            <a:r>
              <a:rPr sz="2000" spc="-152" dirty="0">
                <a:latin typeface="Constantia" pitchFamily="18" charset="0"/>
                <a:cs typeface="Trebuchet MS"/>
              </a:rPr>
              <a:t>e</a:t>
            </a:r>
            <a:r>
              <a:rPr sz="2000" spc="-347" dirty="0">
                <a:latin typeface="Constantia" pitchFamily="18" charset="0"/>
                <a:cs typeface="Trebuchet MS"/>
              </a:rPr>
              <a:t> </a:t>
            </a:r>
            <a:r>
              <a:rPr sz="2000" spc="-60" dirty="0">
                <a:latin typeface="Constantia" pitchFamily="18" charset="0"/>
                <a:cs typeface="Trebuchet MS"/>
              </a:rPr>
              <a:t>a</a:t>
            </a:r>
            <a:r>
              <a:rPr sz="2000" spc="-100" dirty="0">
                <a:latin typeface="Constantia" pitchFamily="18" charset="0"/>
                <a:cs typeface="Trebuchet MS"/>
              </a:rPr>
              <a:t>n</a:t>
            </a:r>
            <a:r>
              <a:rPr sz="2000" spc="-127" dirty="0">
                <a:latin typeface="Constantia" pitchFamily="18" charset="0"/>
                <a:cs typeface="Trebuchet MS"/>
              </a:rPr>
              <a:t>d</a:t>
            </a:r>
            <a:r>
              <a:rPr sz="2000" spc="-300" dirty="0">
                <a:latin typeface="Constantia" pitchFamily="18" charset="0"/>
                <a:cs typeface="Trebuchet MS"/>
              </a:rPr>
              <a:t> </a:t>
            </a:r>
            <a:r>
              <a:rPr sz="2000" spc="-93" dirty="0">
                <a:latin typeface="Constantia" pitchFamily="18" charset="0"/>
                <a:cs typeface="Trebuchet MS"/>
              </a:rPr>
              <a:t>c</a:t>
            </a:r>
            <a:r>
              <a:rPr sz="2000" spc="-87" dirty="0">
                <a:latin typeface="Constantia" pitchFamily="18" charset="0"/>
                <a:cs typeface="Trebuchet MS"/>
              </a:rPr>
              <a:t>o</a:t>
            </a:r>
            <a:r>
              <a:rPr sz="2000" spc="-152" dirty="0">
                <a:latin typeface="Constantia" pitchFamily="18" charset="0"/>
                <a:cs typeface="Trebuchet MS"/>
              </a:rPr>
              <a:t>m</a:t>
            </a:r>
            <a:r>
              <a:rPr sz="2000" spc="-167" dirty="0">
                <a:latin typeface="Constantia" pitchFamily="18" charset="0"/>
                <a:cs typeface="Trebuchet MS"/>
              </a:rPr>
              <a:t>m</a:t>
            </a:r>
            <a:r>
              <a:rPr sz="2000" spc="-100" dirty="0">
                <a:latin typeface="Constantia" pitchFamily="18" charset="0"/>
                <a:cs typeface="Trebuchet MS"/>
              </a:rPr>
              <a:t>un</a:t>
            </a:r>
            <a:r>
              <a:rPr sz="2000" spc="-73" dirty="0">
                <a:latin typeface="Constantia" pitchFamily="18" charset="0"/>
                <a:cs typeface="Trebuchet MS"/>
              </a:rPr>
              <a:t>i</a:t>
            </a:r>
            <a:r>
              <a:rPr sz="2000" spc="-200" dirty="0">
                <a:latin typeface="Constantia" pitchFamily="18" charset="0"/>
                <a:cs typeface="Trebuchet MS"/>
              </a:rPr>
              <a:t>t</a:t>
            </a:r>
            <a:r>
              <a:rPr sz="2000" spc="-113" dirty="0">
                <a:latin typeface="Constantia" pitchFamily="18" charset="0"/>
                <a:cs typeface="Trebuchet MS"/>
              </a:rPr>
              <a:t>y  </a:t>
            </a:r>
            <a:r>
              <a:rPr sz="2000" spc="-120" dirty="0">
                <a:latin typeface="Constantia" pitchFamily="18" charset="0"/>
                <a:cs typeface="Trebuchet MS"/>
              </a:rPr>
              <a:t>participation.</a:t>
            </a:r>
            <a:endParaRPr sz="2000">
              <a:latin typeface="Constantia" pitchFamily="18" charset="0"/>
              <a:cs typeface="Trebuchet MS"/>
            </a:endParaRPr>
          </a:p>
          <a:p>
            <a:pPr>
              <a:spcBef>
                <a:spcPts val="20"/>
              </a:spcBef>
              <a:buChar char="-"/>
            </a:pPr>
            <a:endParaRPr sz="2100">
              <a:latin typeface="Constantia" pitchFamily="18" charset="0"/>
              <a:cs typeface="Trebuchet MS"/>
            </a:endParaRPr>
          </a:p>
          <a:p>
            <a:pPr marL="462268" indent="-432636">
              <a:buFont typeface="Trebuchet MS"/>
              <a:buChar char="-"/>
              <a:tabLst>
                <a:tab pos="461422" algn="l"/>
                <a:tab pos="462268" algn="l"/>
              </a:tabLst>
            </a:pPr>
            <a:r>
              <a:rPr sz="2000" b="1" spc="-260" dirty="0">
                <a:solidFill>
                  <a:srgbClr val="053951"/>
                </a:solidFill>
                <a:latin typeface="Constantia" pitchFamily="18" charset="0"/>
                <a:cs typeface="Trebuchet MS"/>
              </a:rPr>
              <a:t>U</a:t>
            </a:r>
            <a:r>
              <a:rPr sz="2000" b="1" spc="33" dirty="0">
                <a:solidFill>
                  <a:srgbClr val="053951"/>
                </a:solidFill>
                <a:latin typeface="Constantia" pitchFamily="18" charset="0"/>
                <a:cs typeface="Trebuchet MS"/>
              </a:rPr>
              <a:t>s</a:t>
            </a:r>
            <a:r>
              <a:rPr sz="2000" b="1" spc="-193" dirty="0">
                <a:solidFill>
                  <a:srgbClr val="053951"/>
                </a:solidFill>
                <a:latin typeface="Constantia" pitchFamily="18" charset="0"/>
                <a:cs typeface="Trebuchet MS"/>
              </a:rPr>
              <a:t>e</a:t>
            </a:r>
            <a:r>
              <a:rPr sz="2000" b="1" spc="-67" dirty="0">
                <a:solidFill>
                  <a:srgbClr val="053951"/>
                </a:solidFill>
                <a:latin typeface="Constantia" pitchFamily="18" charset="0"/>
                <a:cs typeface="Trebuchet MS"/>
              </a:rPr>
              <a:t> </a:t>
            </a:r>
            <a:r>
              <a:rPr sz="2000" b="1" spc="-113" dirty="0">
                <a:solidFill>
                  <a:srgbClr val="053951"/>
                </a:solidFill>
                <a:latin typeface="Constantia" pitchFamily="18" charset="0"/>
                <a:cs typeface="Trebuchet MS"/>
              </a:rPr>
              <a:t>of</a:t>
            </a:r>
            <a:r>
              <a:rPr sz="2000" b="1" spc="-160" dirty="0">
                <a:solidFill>
                  <a:srgbClr val="053951"/>
                </a:solidFill>
                <a:latin typeface="Constantia" pitchFamily="18" charset="0"/>
                <a:cs typeface="Trebuchet MS"/>
              </a:rPr>
              <a:t> </a:t>
            </a:r>
            <a:r>
              <a:rPr sz="2000" b="1" spc="-133" dirty="0">
                <a:solidFill>
                  <a:srgbClr val="053951"/>
                </a:solidFill>
                <a:latin typeface="Constantia" pitchFamily="18" charset="0"/>
                <a:cs typeface="Trebuchet MS"/>
              </a:rPr>
              <a:t>T</a:t>
            </a:r>
            <a:r>
              <a:rPr sz="2000" b="1" spc="-160" dirty="0">
                <a:solidFill>
                  <a:srgbClr val="053951"/>
                </a:solidFill>
                <a:latin typeface="Constantia" pitchFamily="18" charset="0"/>
                <a:cs typeface="Trebuchet MS"/>
              </a:rPr>
              <a:t>e</a:t>
            </a:r>
            <a:r>
              <a:rPr sz="2000" b="1" spc="-133" dirty="0">
                <a:solidFill>
                  <a:srgbClr val="053951"/>
                </a:solidFill>
                <a:latin typeface="Constantia" pitchFamily="18" charset="0"/>
                <a:cs typeface="Trebuchet MS"/>
              </a:rPr>
              <a:t>c</a:t>
            </a:r>
            <a:r>
              <a:rPr sz="2000" b="1" spc="-193" dirty="0">
                <a:solidFill>
                  <a:srgbClr val="053951"/>
                </a:solidFill>
                <a:latin typeface="Constantia" pitchFamily="18" charset="0"/>
                <a:cs typeface="Trebuchet MS"/>
              </a:rPr>
              <a:t>hn</a:t>
            </a:r>
            <a:r>
              <a:rPr sz="2000" b="1" spc="-87" dirty="0">
                <a:solidFill>
                  <a:srgbClr val="053951"/>
                </a:solidFill>
                <a:latin typeface="Constantia" pitchFamily="18" charset="0"/>
                <a:cs typeface="Trebuchet MS"/>
              </a:rPr>
              <a:t>olo</a:t>
            </a:r>
            <a:r>
              <a:rPr sz="2000" b="1" spc="-107" dirty="0">
                <a:solidFill>
                  <a:srgbClr val="053951"/>
                </a:solidFill>
                <a:latin typeface="Constantia" pitchFamily="18" charset="0"/>
                <a:cs typeface="Trebuchet MS"/>
              </a:rPr>
              <a:t>g</a:t>
            </a:r>
            <a:r>
              <a:rPr sz="2000" b="1" spc="-173" dirty="0">
                <a:solidFill>
                  <a:srgbClr val="053951"/>
                </a:solidFill>
                <a:latin typeface="Constantia" pitchFamily="18" charset="0"/>
                <a:cs typeface="Trebuchet MS"/>
              </a:rPr>
              <a:t>y</a:t>
            </a:r>
            <a:endParaRPr sz="2000">
              <a:latin typeface="Constantia" pitchFamily="18" charset="0"/>
              <a:cs typeface="Trebuchet MS"/>
            </a:endParaRPr>
          </a:p>
          <a:p>
            <a:pPr marL="461422" marR="64345">
              <a:spcBef>
                <a:spcPts val="7"/>
              </a:spcBef>
            </a:pPr>
            <a:r>
              <a:rPr sz="2000" spc="-93" dirty="0">
                <a:latin typeface="Constantia" pitchFamily="18" charset="0"/>
                <a:cs typeface="Trebuchet MS"/>
              </a:rPr>
              <a:t>In</a:t>
            </a:r>
            <a:r>
              <a:rPr sz="2000" spc="-180" dirty="0">
                <a:latin typeface="Constantia" pitchFamily="18" charset="0"/>
                <a:cs typeface="Trebuchet MS"/>
              </a:rPr>
              <a:t> </a:t>
            </a:r>
            <a:r>
              <a:rPr sz="2000" spc="-200" dirty="0">
                <a:latin typeface="Constantia" pitchFamily="18" charset="0"/>
                <a:cs typeface="Trebuchet MS"/>
              </a:rPr>
              <a:t>t</a:t>
            </a:r>
            <a:r>
              <a:rPr sz="2000" spc="-193" dirty="0">
                <a:latin typeface="Constantia" pitchFamily="18" charset="0"/>
                <a:cs typeface="Trebuchet MS"/>
              </a:rPr>
              <a:t>e</a:t>
            </a:r>
            <a:r>
              <a:rPr sz="2000" spc="-60" dirty="0">
                <a:latin typeface="Constantia" pitchFamily="18" charset="0"/>
                <a:cs typeface="Trebuchet MS"/>
              </a:rPr>
              <a:t>a</a:t>
            </a:r>
            <a:r>
              <a:rPr sz="2000" spc="-93" dirty="0">
                <a:latin typeface="Constantia" pitchFamily="18" charset="0"/>
                <a:cs typeface="Trebuchet MS"/>
              </a:rPr>
              <a:t>c</a:t>
            </a:r>
            <a:r>
              <a:rPr sz="2000" spc="-100" dirty="0">
                <a:latin typeface="Constantia" pitchFamily="18" charset="0"/>
                <a:cs typeface="Trebuchet MS"/>
              </a:rPr>
              <a:t>h</a:t>
            </a:r>
            <a:r>
              <a:rPr sz="2000" spc="-73" dirty="0">
                <a:latin typeface="Constantia" pitchFamily="18" charset="0"/>
                <a:cs typeface="Trebuchet MS"/>
              </a:rPr>
              <a:t>i</a:t>
            </a:r>
            <a:r>
              <a:rPr sz="2000" spc="-100" dirty="0">
                <a:latin typeface="Constantia" pitchFamily="18" charset="0"/>
                <a:cs typeface="Trebuchet MS"/>
              </a:rPr>
              <a:t>n</a:t>
            </a:r>
            <a:r>
              <a:rPr sz="2000" spc="-20" dirty="0">
                <a:latin typeface="Constantia" pitchFamily="18" charset="0"/>
                <a:cs typeface="Trebuchet MS"/>
              </a:rPr>
              <a:t>g</a:t>
            </a:r>
            <a:r>
              <a:rPr sz="2000" spc="-293" dirty="0">
                <a:latin typeface="Constantia" pitchFamily="18" charset="0"/>
                <a:cs typeface="Trebuchet MS"/>
              </a:rPr>
              <a:t> </a:t>
            </a:r>
            <a:r>
              <a:rPr sz="2000" spc="-60" dirty="0">
                <a:latin typeface="Constantia" pitchFamily="18" charset="0"/>
                <a:cs typeface="Trebuchet MS"/>
              </a:rPr>
              <a:t>a</a:t>
            </a:r>
            <a:r>
              <a:rPr sz="2000" spc="-100" dirty="0">
                <a:latin typeface="Constantia" pitchFamily="18" charset="0"/>
                <a:cs typeface="Trebuchet MS"/>
              </a:rPr>
              <a:t>n</a:t>
            </a:r>
            <a:r>
              <a:rPr sz="2000" spc="-127" dirty="0">
                <a:latin typeface="Constantia" pitchFamily="18" charset="0"/>
                <a:cs typeface="Trebuchet MS"/>
              </a:rPr>
              <a:t>d</a:t>
            </a:r>
            <a:r>
              <a:rPr sz="2000" spc="-200" dirty="0">
                <a:latin typeface="Constantia" pitchFamily="18" charset="0"/>
                <a:cs typeface="Trebuchet MS"/>
              </a:rPr>
              <a:t> </a:t>
            </a:r>
            <a:r>
              <a:rPr sz="2000" spc="-93" dirty="0">
                <a:latin typeface="Constantia" pitchFamily="18" charset="0"/>
                <a:cs typeface="Trebuchet MS"/>
              </a:rPr>
              <a:t>l</a:t>
            </a:r>
            <a:r>
              <a:rPr sz="2000" spc="-193" dirty="0">
                <a:latin typeface="Constantia" pitchFamily="18" charset="0"/>
                <a:cs typeface="Trebuchet MS"/>
              </a:rPr>
              <a:t>e</a:t>
            </a:r>
            <a:r>
              <a:rPr sz="2000" spc="-60" dirty="0">
                <a:latin typeface="Constantia" pitchFamily="18" charset="0"/>
                <a:cs typeface="Trebuchet MS"/>
              </a:rPr>
              <a:t>a</a:t>
            </a:r>
            <a:r>
              <a:rPr sz="2000" spc="-187" dirty="0">
                <a:latin typeface="Constantia" pitchFamily="18" charset="0"/>
                <a:cs typeface="Trebuchet MS"/>
              </a:rPr>
              <a:t>r</a:t>
            </a:r>
            <a:r>
              <a:rPr sz="2000" spc="-100" dirty="0">
                <a:latin typeface="Constantia" pitchFamily="18" charset="0"/>
                <a:cs typeface="Trebuchet MS"/>
              </a:rPr>
              <a:t>n</a:t>
            </a:r>
            <a:r>
              <a:rPr sz="2000" spc="-73" dirty="0">
                <a:latin typeface="Constantia" pitchFamily="18" charset="0"/>
                <a:cs typeface="Trebuchet MS"/>
              </a:rPr>
              <a:t>i</a:t>
            </a:r>
            <a:r>
              <a:rPr sz="2000" spc="-100" dirty="0">
                <a:latin typeface="Constantia" pitchFamily="18" charset="0"/>
                <a:cs typeface="Trebuchet MS"/>
              </a:rPr>
              <a:t>n</a:t>
            </a:r>
            <a:r>
              <a:rPr sz="2000" spc="-13" dirty="0">
                <a:latin typeface="Constantia" pitchFamily="18" charset="0"/>
                <a:cs typeface="Trebuchet MS"/>
              </a:rPr>
              <a:t>g</a:t>
            </a:r>
            <a:r>
              <a:rPr sz="2000" spc="-347" dirty="0">
                <a:latin typeface="Constantia" pitchFamily="18" charset="0"/>
                <a:cs typeface="Trebuchet MS"/>
              </a:rPr>
              <a:t>,</a:t>
            </a:r>
            <a:r>
              <a:rPr sz="2000" spc="-300" dirty="0">
                <a:latin typeface="Constantia" pitchFamily="18" charset="0"/>
                <a:cs typeface="Trebuchet MS"/>
              </a:rPr>
              <a:t> </a:t>
            </a:r>
            <a:r>
              <a:rPr sz="2000" spc="-187" dirty="0">
                <a:latin typeface="Constantia" pitchFamily="18" charset="0"/>
                <a:cs typeface="Trebuchet MS"/>
              </a:rPr>
              <a:t>r</a:t>
            </a:r>
            <a:r>
              <a:rPr sz="2000" spc="-193" dirty="0">
                <a:latin typeface="Constantia" pitchFamily="18" charset="0"/>
                <a:cs typeface="Trebuchet MS"/>
              </a:rPr>
              <a:t>e</a:t>
            </a:r>
            <a:r>
              <a:rPr sz="2000" spc="-167" dirty="0">
                <a:latin typeface="Constantia" pitchFamily="18" charset="0"/>
                <a:cs typeface="Trebuchet MS"/>
              </a:rPr>
              <a:t>m</a:t>
            </a:r>
            <a:r>
              <a:rPr sz="2000" spc="-100" dirty="0">
                <a:latin typeface="Constantia" pitchFamily="18" charset="0"/>
                <a:cs typeface="Trebuchet MS"/>
              </a:rPr>
              <a:t>o</a:t>
            </a:r>
            <a:r>
              <a:rPr sz="2000" spc="-60" dirty="0">
                <a:latin typeface="Constantia" pitchFamily="18" charset="0"/>
                <a:cs typeface="Trebuchet MS"/>
              </a:rPr>
              <a:t>v</a:t>
            </a:r>
            <a:r>
              <a:rPr sz="2000" spc="-73" dirty="0">
                <a:latin typeface="Constantia" pitchFamily="18" charset="0"/>
                <a:cs typeface="Trebuchet MS"/>
              </a:rPr>
              <a:t>i</a:t>
            </a:r>
            <a:r>
              <a:rPr sz="2000" spc="-100" dirty="0">
                <a:latin typeface="Constantia" pitchFamily="18" charset="0"/>
                <a:cs typeface="Trebuchet MS"/>
              </a:rPr>
              <a:t>n</a:t>
            </a:r>
            <a:r>
              <a:rPr sz="2000" spc="-13" dirty="0">
                <a:latin typeface="Constantia" pitchFamily="18" charset="0"/>
                <a:cs typeface="Trebuchet MS"/>
              </a:rPr>
              <a:t>g  </a:t>
            </a:r>
            <a:r>
              <a:rPr sz="2000" spc="-93" dirty="0">
                <a:latin typeface="Constantia" pitchFamily="18" charset="0"/>
                <a:cs typeface="Trebuchet MS"/>
              </a:rPr>
              <a:t>l</a:t>
            </a:r>
            <a:r>
              <a:rPr sz="2000" spc="-60" dirty="0">
                <a:latin typeface="Constantia" pitchFamily="18" charset="0"/>
                <a:cs typeface="Trebuchet MS"/>
              </a:rPr>
              <a:t>a</a:t>
            </a:r>
            <a:r>
              <a:rPr sz="2000" spc="-100" dirty="0">
                <a:latin typeface="Constantia" pitchFamily="18" charset="0"/>
                <a:cs typeface="Trebuchet MS"/>
              </a:rPr>
              <a:t>n</a:t>
            </a:r>
            <a:r>
              <a:rPr sz="2000" spc="-13" dirty="0">
                <a:latin typeface="Constantia" pitchFamily="18" charset="0"/>
                <a:cs typeface="Trebuchet MS"/>
              </a:rPr>
              <a:t>g</a:t>
            </a:r>
            <a:r>
              <a:rPr sz="2000" spc="-100" dirty="0">
                <a:latin typeface="Constantia" pitchFamily="18" charset="0"/>
                <a:cs typeface="Trebuchet MS"/>
              </a:rPr>
              <a:t>u</a:t>
            </a:r>
            <a:r>
              <a:rPr sz="2000" spc="-60" dirty="0">
                <a:latin typeface="Constantia" pitchFamily="18" charset="0"/>
                <a:cs typeface="Trebuchet MS"/>
              </a:rPr>
              <a:t>a</a:t>
            </a:r>
            <a:r>
              <a:rPr sz="2000" spc="-13" dirty="0">
                <a:latin typeface="Constantia" pitchFamily="18" charset="0"/>
                <a:cs typeface="Trebuchet MS"/>
              </a:rPr>
              <a:t>g</a:t>
            </a:r>
            <a:r>
              <a:rPr sz="2000" spc="-152" dirty="0">
                <a:latin typeface="Constantia" pitchFamily="18" charset="0"/>
                <a:cs typeface="Trebuchet MS"/>
              </a:rPr>
              <a:t>e</a:t>
            </a:r>
            <a:r>
              <a:rPr sz="2000" spc="-347" dirty="0">
                <a:latin typeface="Constantia" pitchFamily="18" charset="0"/>
                <a:cs typeface="Trebuchet MS"/>
              </a:rPr>
              <a:t> </a:t>
            </a:r>
            <a:r>
              <a:rPr sz="2000" spc="-120" dirty="0">
                <a:latin typeface="Constantia" pitchFamily="18" charset="0"/>
                <a:cs typeface="Trebuchet MS"/>
              </a:rPr>
              <a:t>b</a:t>
            </a:r>
            <a:r>
              <a:rPr sz="2000" spc="-60" dirty="0">
                <a:latin typeface="Constantia" pitchFamily="18" charset="0"/>
                <a:cs typeface="Trebuchet MS"/>
              </a:rPr>
              <a:t>a</a:t>
            </a:r>
            <a:r>
              <a:rPr sz="2000" spc="-187" dirty="0">
                <a:latin typeface="Constantia" pitchFamily="18" charset="0"/>
                <a:cs typeface="Trebuchet MS"/>
              </a:rPr>
              <a:t>rr</a:t>
            </a:r>
            <a:r>
              <a:rPr sz="2000" spc="-73" dirty="0">
                <a:latin typeface="Constantia" pitchFamily="18" charset="0"/>
                <a:cs typeface="Trebuchet MS"/>
              </a:rPr>
              <a:t>i</a:t>
            </a:r>
            <a:r>
              <a:rPr sz="2000" spc="-193" dirty="0">
                <a:latin typeface="Constantia" pitchFamily="18" charset="0"/>
                <a:cs typeface="Trebuchet MS"/>
              </a:rPr>
              <a:t>e</a:t>
            </a:r>
            <a:r>
              <a:rPr sz="2000" spc="-187" dirty="0">
                <a:latin typeface="Constantia" pitchFamily="18" charset="0"/>
                <a:cs typeface="Trebuchet MS"/>
              </a:rPr>
              <a:t>r</a:t>
            </a:r>
            <a:r>
              <a:rPr sz="2000" spc="87" dirty="0">
                <a:latin typeface="Constantia" pitchFamily="18" charset="0"/>
                <a:cs typeface="Trebuchet MS"/>
              </a:rPr>
              <a:t>s</a:t>
            </a:r>
            <a:r>
              <a:rPr sz="2000" spc="-347" dirty="0">
                <a:latin typeface="Constantia" pitchFamily="18" charset="0"/>
                <a:cs typeface="Trebuchet MS"/>
              </a:rPr>
              <a:t>,</a:t>
            </a:r>
            <a:r>
              <a:rPr sz="2000" spc="-200" dirty="0">
                <a:latin typeface="Constantia" pitchFamily="18" charset="0"/>
                <a:cs typeface="Trebuchet MS"/>
              </a:rPr>
              <a:t> </a:t>
            </a:r>
            <a:r>
              <a:rPr sz="2000" spc="-140" dirty="0">
                <a:latin typeface="Constantia" pitchFamily="18" charset="0"/>
                <a:cs typeface="Trebuchet MS"/>
              </a:rPr>
              <a:t>f</a:t>
            </a:r>
            <a:r>
              <a:rPr sz="2000" spc="-120" dirty="0">
                <a:latin typeface="Constantia" pitchFamily="18" charset="0"/>
                <a:cs typeface="Trebuchet MS"/>
              </a:rPr>
              <a:t>or </a:t>
            </a:r>
            <a:r>
              <a:rPr sz="2000" spc="-133" dirty="0">
                <a:latin typeface="Constantia" pitchFamily="18" charset="0"/>
                <a:cs typeface="Trebuchet MS"/>
              </a:rPr>
              <a:t>D</a:t>
            </a:r>
            <a:r>
              <a:rPr sz="2000" spc="-73" dirty="0">
                <a:latin typeface="Constantia" pitchFamily="18" charset="0"/>
                <a:cs typeface="Trebuchet MS"/>
              </a:rPr>
              <a:t>i</a:t>
            </a:r>
            <a:r>
              <a:rPr sz="2000" spc="-87" dirty="0">
                <a:latin typeface="Constantia" pitchFamily="18" charset="0"/>
                <a:cs typeface="Trebuchet MS"/>
              </a:rPr>
              <a:t>v</a:t>
            </a:r>
            <a:r>
              <a:rPr sz="2000" spc="-193" dirty="0">
                <a:latin typeface="Constantia" pitchFamily="18" charset="0"/>
                <a:cs typeface="Trebuchet MS"/>
              </a:rPr>
              <a:t>y</a:t>
            </a:r>
            <a:r>
              <a:rPr sz="2000" spc="-60" dirty="0">
                <a:latin typeface="Constantia" pitchFamily="18" charset="0"/>
                <a:cs typeface="Trebuchet MS"/>
              </a:rPr>
              <a:t>a</a:t>
            </a:r>
            <a:r>
              <a:rPr sz="2000" spc="-100" dirty="0">
                <a:latin typeface="Constantia" pitchFamily="18" charset="0"/>
                <a:cs typeface="Trebuchet MS"/>
              </a:rPr>
              <a:t>n</a:t>
            </a:r>
            <a:r>
              <a:rPr sz="2000" spc="-20" dirty="0">
                <a:latin typeface="Constantia" pitchFamily="18" charset="0"/>
                <a:cs typeface="Trebuchet MS"/>
              </a:rPr>
              <a:t>g</a:t>
            </a:r>
            <a:r>
              <a:rPr sz="2000" spc="-293" dirty="0">
                <a:latin typeface="Constantia" pitchFamily="18" charset="0"/>
                <a:cs typeface="Trebuchet MS"/>
              </a:rPr>
              <a:t> </a:t>
            </a:r>
            <a:r>
              <a:rPr sz="2000" spc="87" dirty="0">
                <a:latin typeface="Constantia" pitchFamily="18" charset="0"/>
                <a:cs typeface="Trebuchet MS"/>
              </a:rPr>
              <a:t>s</a:t>
            </a:r>
            <a:r>
              <a:rPr sz="2000" spc="-200" dirty="0">
                <a:latin typeface="Constantia" pitchFamily="18" charset="0"/>
                <a:cs typeface="Trebuchet MS"/>
              </a:rPr>
              <a:t>t</a:t>
            </a:r>
            <a:r>
              <a:rPr sz="2000" spc="-100" dirty="0">
                <a:latin typeface="Constantia" pitchFamily="18" charset="0"/>
                <a:cs typeface="Trebuchet MS"/>
              </a:rPr>
              <a:t>u</a:t>
            </a:r>
            <a:r>
              <a:rPr sz="2000" spc="-127" dirty="0">
                <a:latin typeface="Constantia" pitchFamily="18" charset="0"/>
                <a:cs typeface="Trebuchet MS"/>
              </a:rPr>
              <a:t>d</a:t>
            </a:r>
            <a:r>
              <a:rPr sz="2000" spc="-193" dirty="0">
                <a:latin typeface="Constantia" pitchFamily="18" charset="0"/>
                <a:cs typeface="Trebuchet MS"/>
              </a:rPr>
              <a:t>e</a:t>
            </a:r>
            <a:r>
              <a:rPr sz="2000" spc="-100" dirty="0">
                <a:latin typeface="Constantia" pitchFamily="18" charset="0"/>
                <a:cs typeface="Trebuchet MS"/>
              </a:rPr>
              <a:t>n</a:t>
            </a:r>
            <a:r>
              <a:rPr sz="2000" spc="-200" dirty="0">
                <a:latin typeface="Constantia" pitchFamily="18" charset="0"/>
                <a:cs typeface="Trebuchet MS"/>
              </a:rPr>
              <a:t>t</a:t>
            </a:r>
            <a:r>
              <a:rPr sz="2000" spc="87" dirty="0">
                <a:latin typeface="Constantia" pitchFamily="18" charset="0"/>
                <a:cs typeface="Trebuchet MS"/>
              </a:rPr>
              <a:t>s</a:t>
            </a:r>
            <a:r>
              <a:rPr sz="2000" spc="-305" dirty="0">
                <a:latin typeface="Constantia" pitchFamily="18" charset="0"/>
                <a:cs typeface="Trebuchet MS"/>
              </a:rPr>
              <a:t>,  </a:t>
            </a:r>
            <a:r>
              <a:rPr sz="2000" spc="-60" dirty="0">
                <a:latin typeface="Constantia" pitchFamily="18" charset="0"/>
                <a:cs typeface="Trebuchet MS"/>
              </a:rPr>
              <a:t>a</a:t>
            </a:r>
            <a:r>
              <a:rPr sz="2000" spc="-100" dirty="0">
                <a:latin typeface="Constantia" pitchFamily="18" charset="0"/>
                <a:cs typeface="Trebuchet MS"/>
              </a:rPr>
              <a:t>n</a:t>
            </a:r>
            <a:r>
              <a:rPr sz="2000" spc="-127" dirty="0">
                <a:latin typeface="Constantia" pitchFamily="18" charset="0"/>
                <a:cs typeface="Trebuchet MS"/>
              </a:rPr>
              <a:t>d</a:t>
            </a:r>
            <a:r>
              <a:rPr sz="2000" spc="-200" dirty="0">
                <a:latin typeface="Constantia" pitchFamily="18" charset="0"/>
                <a:cs typeface="Trebuchet MS"/>
              </a:rPr>
              <a:t> </a:t>
            </a:r>
            <a:r>
              <a:rPr sz="2000" spc="-73" dirty="0">
                <a:latin typeface="Constantia" pitchFamily="18" charset="0"/>
                <a:cs typeface="Trebuchet MS"/>
              </a:rPr>
              <a:t>i</a:t>
            </a:r>
            <a:r>
              <a:rPr sz="2000" spc="-127" dirty="0">
                <a:latin typeface="Constantia" pitchFamily="18" charset="0"/>
                <a:cs typeface="Trebuchet MS"/>
              </a:rPr>
              <a:t>n</a:t>
            </a:r>
            <a:r>
              <a:rPr sz="2000" spc="-280" dirty="0">
                <a:latin typeface="Constantia" pitchFamily="18" charset="0"/>
                <a:cs typeface="Trebuchet MS"/>
              </a:rPr>
              <a:t> </a:t>
            </a:r>
            <a:r>
              <a:rPr sz="2000" spc="-193" dirty="0">
                <a:latin typeface="Constantia" pitchFamily="18" charset="0"/>
                <a:cs typeface="Trebuchet MS"/>
              </a:rPr>
              <a:t>e</a:t>
            </a:r>
            <a:r>
              <a:rPr sz="2000" spc="-127" dirty="0">
                <a:latin typeface="Constantia" pitchFamily="18" charset="0"/>
                <a:cs typeface="Trebuchet MS"/>
              </a:rPr>
              <a:t>d</a:t>
            </a:r>
            <a:r>
              <a:rPr sz="2000" spc="-100" dirty="0">
                <a:latin typeface="Constantia" pitchFamily="18" charset="0"/>
                <a:cs typeface="Trebuchet MS"/>
              </a:rPr>
              <a:t>u</a:t>
            </a:r>
            <a:r>
              <a:rPr sz="2000" spc="-93" dirty="0">
                <a:latin typeface="Constantia" pitchFamily="18" charset="0"/>
                <a:cs typeface="Trebuchet MS"/>
              </a:rPr>
              <a:t>c</a:t>
            </a:r>
            <a:r>
              <a:rPr sz="2000" spc="-60" dirty="0">
                <a:latin typeface="Constantia" pitchFamily="18" charset="0"/>
                <a:cs typeface="Trebuchet MS"/>
              </a:rPr>
              <a:t>a</a:t>
            </a:r>
            <a:r>
              <a:rPr sz="2000" spc="-200" dirty="0">
                <a:latin typeface="Constantia" pitchFamily="18" charset="0"/>
                <a:cs typeface="Trebuchet MS"/>
              </a:rPr>
              <a:t>t</a:t>
            </a:r>
            <a:r>
              <a:rPr sz="2000" spc="-73" dirty="0">
                <a:latin typeface="Constantia" pitchFamily="18" charset="0"/>
                <a:cs typeface="Trebuchet MS"/>
              </a:rPr>
              <a:t>i</a:t>
            </a:r>
            <a:r>
              <a:rPr sz="2000" spc="-100" dirty="0">
                <a:latin typeface="Constantia" pitchFamily="18" charset="0"/>
                <a:cs typeface="Trebuchet MS"/>
              </a:rPr>
              <a:t>o</a:t>
            </a:r>
            <a:r>
              <a:rPr sz="2000" spc="-80" dirty="0">
                <a:latin typeface="Constantia" pitchFamily="18" charset="0"/>
                <a:cs typeface="Trebuchet MS"/>
              </a:rPr>
              <a:t>n</a:t>
            </a:r>
            <a:r>
              <a:rPr sz="2000" spc="-60" dirty="0">
                <a:latin typeface="Constantia" pitchFamily="18" charset="0"/>
                <a:cs typeface="Trebuchet MS"/>
              </a:rPr>
              <a:t>a</a:t>
            </a:r>
            <a:r>
              <a:rPr sz="2000" spc="-133" dirty="0">
                <a:latin typeface="Constantia" pitchFamily="18" charset="0"/>
                <a:cs typeface="Trebuchet MS"/>
              </a:rPr>
              <a:t>l</a:t>
            </a:r>
            <a:r>
              <a:rPr sz="2000" spc="-267" dirty="0">
                <a:latin typeface="Constantia" pitchFamily="18" charset="0"/>
                <a:cs typeface="Trebuchet MS"/>
              </a:rPr>
              <a:t> </a:t>
            </a:r>
            <a:r>
              <a:rPr sz="2000" spc="-120" dirty="0">
                <a:latin typeface="Constantia" pitchFamily="18" charset="0"/>
                <a:cs typeface="Trebuchet MS"/>
              </a:rPr>
              <a:t>p</a:t>
            </a:r>
            <a:r>
              <a:rPr sz="2000" spc="-93" dirty="0">
                <a:latin typeface="Constantia" pitchFamily="18" charset="0"/>
                <a:cs typeface="Trebuchet MS"/>
              </a:rPr>
              <a:t>l</a:t>
            </a:r>
            <a:r>
              <a:rPr sz="2000" spc="-60" dirty="0">
                <a:latin typeface="Constantia" pitchFamily="18" charset="0"/>
                <a:cs typeface="Trebuchet MS"/>
              </a:rPr>
              <a:t>a</a:t>
            </a:r>
            <a:r>
              <a:rPr sz="2000" spc="-100" dirty="0">
                <a:latin typeface="Constantia" pitchFamily="18" charset="0"/>
                <a:cs typeface="Trebuchet MS"/>
              </a:rPr>
              <a:t>nn</a:t>
            </a:r>
            <a:r>
              <a:rPr sz="2000" spc="-73" dirty="0">
                <a:latin typeface="Constantia" pitchFamily="18" charset="0"/>
                <a:cs typeface="Trebuchet MS"/>
              </a:rPr>
              <a:t>i</a:t>
            </a:r>
            <a:r>
              <a:rPr sz="2000" spc="-100" dirty="0">
                <a:latin typeface="Constantia" pitchFamily="18" charset="0"/>
                <a:cs typeface="Trebuchet MS"/>
              </a:rPr>
              <a:t>n</a:t>
            </a:r>
            <a:r>
              <a:rPr sz="2000" spc="-20" dirty="0">
                <a:latin typeface="Constantia" pitchFamily="18" charset="0"/>
                <a:cs typeface="Trebuchet MS"/>
              </a:rPr>
              <a:t>g</a:t>
            </a:r>
            <a:r>
              <a:rPr sz="2000" spc="-293" dirty="0">
                <a:latin typeface="Constantia" pitchFamily="18" charset="0"/>
                <a:cs typeface="Trebuchet MS"/>
              </a:rPr>
              <a:t> </a:t>
            </a:r>
            <a:r>
              <a:rPr sz="2000" spc="-60" dirty="0">
                <a:latin typeface="Constantia" pitchFamily="18" charset="0"/>
                <a:cs typeface="Trebuchet MS"/>
              </a:rPr>
              <a:t>a</a:t>
            </a:r>
            <a:r>
              <a:rPr sz="2000" spc="-100" dirty="0">
                <a:latin typeface="Constantia" pitchFamily="18" charset="0"/>
                <a:cs typeface="Trebuchet MS"/>
              </a:rPr>
              <a:t>n</a:t>
            </a:r>
            <a:r>
              <a:rPr sz="2000" spc="-87" dirty="0">
                <a:latin typeface="Constantia" pitchFamily="18" charset="0"/>
                <a:cs typeface="Trebuchet MS"/>
              </a:rPr>
              <a:t>d  </a:t>
            </a:r>
            <a:r>
              <a:rPr sz="2000" spc="-133" dirty="0">
                <a:latin typeface="Constantia" pitchFamily="18" charset="0"/>
                <a:cs typeface="Trebuchet MS"/>
              </a:rPr>
              <a:t>management.</a:t>
            </a:r>
            <a:endParaRPr sz="2000">
              <a:latin typeface="Constantia" pitchFamily="18" charset="0"/>
              <a:cs typeface="Trebuchet MS"/>
            </a:endParaRPr>
          </a:p>
        </p:txBody>
      </p:sp>
      <p:grpSp>
        <p:nvGrpSpPr>
          <p:cNvPr id="5" name="object 5"/>
          <p:cNvGrpSpPr/>
          <p:nvPr/>
        </p:nvGrpSpPr>
        <p:grpSpPr>
          <a:xfrm>
            <a:off x="4038600" y="1828801"/>
            <a:ext cx="4546600" cy="2552700"/>
            <a:chOff x="3028950" y="1371600"/>
            <a:chExt cx="3409950" cy="1914525"/>
          </a:xfrm>
        </p:grpSpPr>
        <p:pic>
          <p:nvPicPr>
            <p:cNvPr id="6" name="object 6"/>
            <p:cNvPicPr/>
            <p:nvPr/>
          </p:nvPicPr>
          <p:blipFill>
            <a:blip r:embed="rId2" cstate="print"/>
            <a:stretch>
              <a:fillRect/>
            </a:stretch>
          </p:blipFill>
          <p:spPr>
            <a:xfrm>
              <a:off x="3048000" y="1371600"/>
              <a:ext cx="3390900" cy="1914525"/>
            </a:xfrm>
            <a:prstGeom prst="rect">
              <a:avLst/>
            </a:prstGeom>
          </p:spPr>
        </p:pic>
        <p:pic>
          <p:nvPicPr>
            <p:cNvPr id="7" name="object 7"/>
            <p:cNvPicPr/>
            <p:nvPr/>
          </p:nvPicPr>
          <p:blipFill>
            <a:blip r:embed="rId3" cstate="print"/>
            <a:stretch>
              <a:fillRect/>
            </a:stretch>
          </p:blipFill>
          <p:spPr>
            <a:xfrm>
              <a:off x="3638550" y="1962086"/>
              <a:ext cx="785812" cy="785812"/>
            </a:xfrm>
            <a:prstGeom prst="rect">
              <a:avLst/>
            </a:prstGeom>
          </p:spPr>
        </p:pic>
        <p:sp>
          <p:nvSpPr>
            <p:cNvPr id="8" name="object 8"/>
            <p:cNvSpPr/>
            <p:nvPr/>
          </p:nvSpPr>
          <p:spPr>
            <a:xfrm>
              <a:off x="3676650" y="2000250"/>
              <a:ext cx="657225" cy="657225"/>
            </a:xfrm>
            <a:custGeom>
              <a:avLst/>
              <a:gdLst/>
              <a:ahLst/>
              <a:cxnLst/>
              <a:rect l="l" t="t" r="r" b="b"/>
              <a:pathLst>
                <a:path w="657225" h="657225">
                  <a:moveTo>
                    <a:pt x="328675" y="0"/>
                  </a:moveTo>
                  <a:lnTo>
                    <a:pt x="280087" y="3561"/>
                  </a:lnTo>
                  <a:lnTo>
                    <a:pt x="233718" y="13907"/>
                  </a:lnTo>
                  <a:lnTo>
                    <a:pt x="190076" y="30531"/>
                  </a:lnTo>
                  <a:lnTo>
                    <a:pt x="149669" y="52923"/>
                  </a:lnTo>
                  <a:lnTo>
                    <a:pt x="113005" y="80577"/>
                  </a:lnTo>
                  <a:lnTo>
                    <a:pt x="80589" y="112984"/>
                  </a:lnTo>
                  <a:lnTo>
                    <a:pt x="52929" y="149637"/>
                  </a:lnTo>
                  <a:lnTo>
                    <a:pt x="30533" y="190027"/>
                  </a:lnTo>
                  <a:lnTo>
                    <a:pt x="13908" y="233648"/>
                  </a:lnTo>
                  <a:lnTo>
                    <a:pt x="3561" y="279991"/>
                  </a:lnTo>
                  <a:lnTo>
                    <a:pt x="0" y="328549"/>
                  </a:lnTo>
                  <a:lnTo>
                    <a:pt x="3561" y="377137"/>
                  </a:lnTo>
                  <a:lnTo>
                    <a:pt x="13908" y="423506"/>
                  </a:lnTo>
                  <a:lnTo>
                    <a:pt x="30533" y="467148"/>
                  </a:lnTo>
                  <a:lnTo>
                    <a:pt x="52929" y="507555"/>
                  </a:lnTo>
                  <a:lnTo>
                    <a:pt x="80589" y="544219"/>
                  </a:lnTo>
                  <a:lnTo>
                    <a:pt x="113005" y="576635"/>
                  </a:lnTo>
                  <a:lnTo>
                    <a:pt x="149669" y="604295"/>
                  </a:lnTo>
                  <a:lnTo>
                    <a:pt x="190076" y="626691"/>
                  </a:lnTo>
                  <a:lnTo>
                    <a:pt x="233718" y="643316"/>
                  </a:lnTo>
                  <a:lnTo>
                    <a:pt x="280087" y="653663"/>
                  </a:lnTo>
                  <a:lnTo>
                    <a:pt x="328675" y="657225"/>
                  </a:lnTo>
                  <a:lnTo>
                    <a:pt x="377233" y="653663"/>
                  </a:lnTo>
                  <a:lnTo>
                    <a:pt x="423576" y="643316"/>
                  </a:lnTo>
                  <a:lnTo>
                    <a:pt x="467197" y="626691"/>
                  </a:lnTo>
                  <a:lnTo>
                    <a:pt x="507587" y="604295"/>
                  </a:lnTo>
                  <a:lnTo>
                    <a:pt x="544240" y="576635"/>
                  </a:lnTo>
                  <a:lnTo>
                    <a:pt x="576647" y="544219"/>
                  </a:lnTo>
                  <a:lnTo>
                    <a:pt x="604301" y="507555"/>
                  </a:lnTo>
                  <a:lnTo>
                    <a:pt x="626693" y="467148"/>
                  </a:lnTo>
                  <a:lnTo>
                    <a:pt x="643317" y="423506"/>
                  </a:lnTo>
                  <a:lnTo>
                    <a:pt x="653663" y="377137"/>
                  </a:lnTo>
                  <a:lnTo>
                    <a:pt x="657225" y="328549"/>
                  </a:lnTo>
                  <a:lnTo>
                    <a:pt x="653663" y="279991"/>
                  </a:lnTo>
                  <a:lnTo>
                    <a:pt x="643317" y="233648"/>
                  </a:lnTo>
                  <a:lnTo>
                    <a:pt x="626693" y="190027"/>
                  </a:lnTo>
                  <a:lnTo>
                    <a:pt x="604301" y="149637"/>
                  </a:lnTo>
                  <a:lnTo>
                    <a:pt x="576647" y="112984"/>
                  </a:lnTo>
                  <a:lnTo>
                    <a:pt x="544240" y="80577"/>
                  </a:lnTo>
                  <a:lnTo>
                    <a:pt x="507587" y="52923"/>
                  </a:lnTo>
                  <a:lnTo>
                    <a:pt x="467197" y="30531"/>
                  </a:lnTo>
                  <a:lnTo>
                    <a:pt x="423576" y="13907"/>
                  </a:lnTo>
                  <a:lnTo>
                    <a:pt x="377233" y="3561"/>
                  </a:lnTo>
                  <a:lnTo>
                    <a:pt x="328675" y="0"/>
                  </a:lnTo>
                  <a:close/>
                </a:path>
              </a:pathLst>
            </a:custGeom>
            <a:solidFill>
              <a:srgbClr val="D2D2D2"/>
            </a:solidFill>
          </p:spPr>
          <p:txBody>
            <a:bodyPr wrap="square" lIns="0" tIns="0" rIns="0" bIns="0" rtlCol="0"/>
            <a:lstStyle/>
            <a:p>
              <a:endParaRPr/>
            </a:p>
          </p:txBody>
        </p:sp>
        <p:pic>
          <p:nvPicPr>
            <p:cNvPr id="9" name="object 9"/>
            <p:cNvPicPr/>
            <p:nvPr/>
          </p:nvPicPr>
          <p:blipFill>
            <a:blip r:embed="rId3" cstate="print"/>
            <a:stretch>
              <a:fillRect/>
            </a:stretch>
          </p:blipFill>
          <p:spPr>
            <a:xfrm>
              <a:off x="5114925" y="1962086"/>
              <a:ext cx="785812" cy="785812"/>
            </a:xfrm>
            <a:prstGeom prst="rect">
              <a:avLst/>
            </a:prstGeom>
          </p:spPr>
        </p:pic>
        <p:pic>
          <p:nvPicPr>
            <p:cNvPr id="10" name="object 10"/>
            <p:cNvPicPr/>
            <p:nvPr/>
          </p:nvPicPr>
          <p:blipFill>
            <a:blip r:embed="rId4" cstate="print"/>
            <a:stretch>
              <a:fillRect/>
            </a:stretch>
          </p:blipFill>
          <p:spPr>
            <a:xfrm>
              <a:off x="3028950" y="1371600"/>
              <a:ext cx="3271697" cy="1914525"/>
            </a:xfrm>
            <a:prstGeom prst="rect">
              <a:avLst/>
            </a:prstGeom>
          </p:spPr>
        </p:pic>
      </p:grpSp>
      <p:pic>
        <p:nvPicPr>
          <p:cNvPr id="11" name="object 11"/>
          <p:cNvPicPr/>
          <p:nvPr/>
        </p:nvPicPr>
        <p:blipFill>
          <a:blip r:embed="rId5" cstate="print"/>
          <a:stretch>
            <a:fillRect/>
          </a:stretch>
        </p:blipFill>
        <p:spPr>
          <a:xfrm>
            <a:off x="6223077" y="3263978"/>
            <a:ext cx="469912" cy="393543"/>
          </a:xfrm>
          <a:prstGeom prst="rect">
            <a:avLst/>
          </a:prstGeom>
        </p:spPr>
      </p:pic>
      <p:sp>
        <p:nvSpPr>
          <p:cNvPr id="12" name="object 12"/>
          <p:cNvSpPr/>
          <p:nvPr/>
        </p:nvSpPr>
        <p:spPr>
          <a:xfrm>
            <a:off x="7562935" y="3829135"/>
            <a:ext cx="241300" cy="368300"/>
          </a:xfrm>
          <a:custGeom>
            <a:avLst/>
            <a:gdLst/>
            <a:ahLst/>
            <a:cxnLst/>
            <a:rect l="l" t="t" r="r" b="b"/>
            <a:pathLst>
              <a:path w="180975" h="276225">
                <a:moveTo>
                  <a:pt x="57403" y="190500"/>
                </a:moveTo>
                <a:lnTo>
                  <a:pt x="123444" y="190500"/>
                </a:lnTo>
                <a:lnTo>
                  <a:pt x="129032" y="190500"/>
                </a:lnTo>
                <a:lnTo>
                  <a:pt x="133350" y="194563"/>
                </a:lnTo>
                <a:lnTo>
                  <a:pt x="133350" y="200025"/>
                </a:lnTo>
                <a:lnTo>
                  <a:pt x="133350" y="205359"/>
                </a:lnTo>
                <a:lnTo>
                  <a:pt x="129032" y="209550"/>
                </a:lnTo>
                <a:lnTo>
                  <a:pt x="123444" y="209550"/>
                </a:lnTo>
                <a:lnTo>
                  <a:pt x="57403" y="209550"/>
                </a:lnTo>
                <a:lnTo>
                  <a:pt x="51815" y="209550"/>
                </a:lnTo>
                <a:lnTo>
                  <a:pt x="47625" y="205359"/>
                </a:lnTo>
                <a:lnTo>
                  <a:pt x="47625" y="200025"/>
                </a:lnTo>
                <a:lnTo>
                  <a:pt x="47625" y="194563"/>
                </a:lnTo>
                <a:lnTo>
                  <a:pt x="51815" y="190500"/>
                </a:lnTo>
                <a:lnTo>
                  <a:pt x="57403" y="190500"/>
                </a:lnTo>
                <a:close/>
              </a:path>
              <a:path w="180975" h="276225">
                <a:moveTo>
                  <a:pt x="57403" y="228600"/>
                </a:moveTo>
                <a:lnTo>
                  <a:pt x="123444" y="228600"/>
                </a:lnTo>
                <a:lnTo>
                  <a:pt x="129032" y="228600"/>
                </a:lnTo>
                <a:lnTo>
                  <a:pt x="133350" y="232663"/>
                </a:lnTo>
                <a:lnTo>
                  <a:pt x="133350" y="238125"/>
                </a:lnTo>
                <a:lnTo>
                  <a:pt x="133350" y="243459"/>
                </a:lnTo>
                <a:lnTo>
                  <a:pt x="129032" y="247650"/>
                </a:lnTo>
                <a:lnTo>
                  <a:pt x="123444" y="247650"/>
                </a:lnTo>
                <a:lnTo>
                  <a:pt x="57403" y="247650"/>
                </a:lnTo>
                <a:lnTo>
                  <a:pt x="51815" y="247650"/>
                </a:lnTo>
                <a:lnTo>
                  <a:pt x="47625" y="243459"/>
                </a:lnTo>
                <a:lnTo>
                  <a:pt x="47625" y="238125"/>
                </a:lnTo>
                <a:lnTo>
                  <a:pt x="47625" y="232663"/>
                </a:lnTo>
                <a:lnTo>
                  <a:pt x="51815" y="228600"/>
                </a:lnTo>
                <a:lnTo>
                  <a:pt x="57403" y="228600"/>
                </a:lnTo>
                <a:close/>
              </a:path>
              <a:path w="180975" h="276225">
                <a:moveTo>
                  <a:pt x="66675" y="257175"/>
                </a:moveTo>
                <a:lnTo>
                  <a:pt x="69064" y="264705"/>
                </a:lnTo>
                <a:lnTo>
                  <a:pt x="74263" y="270748"/>
                </a:lnTo>
                <a:lnTo>
                  <a:pt x="81605" y="274766"/>
                </a:lnTo>
                <a:lnTo>
                  <a:pt x="90424" y="276225"/>
                </a:lnTo>
                <a:lnTo>
                  <a:pt x="99244" y="274766"/>
                </a:lnTo>
                <a:lnTo>
                  <a:pt x="106600" y="270748"/>
                </a:lnTo>
                <a:lnTo>
                  <a:pt x="111837" y="264705"/>
                </a:lnTo>
                <a:lnTo>
                  <a:pt x="114300" y="257175"/>
                </a:lnTo>
                <a:lnTo>
                  <a:pt x="66675" y="257175"/>
                </a:lnTo>
                <a:close/>
              </a:path>
              <a:path w="180975" h="276225">
                <a:moveTo>
                  <a:pt x="90424" y="0"/>
                </a:moveTo>
                <a:lnTo>
                  <a:pt x="55596" y="6863"/>
                </a:lnTo>
                <a:lnTo>
                  <a:pt x="27066" y="25288"/>
                </a:lnTo>
                <a:lnTo>
                  <a:pt x="7610" y="52595"/>
                </a:lnTo>
                <a:lnTo>
                  <a:pt x="0" y="86106"/>
                </a:lnTo>
                <a:lnTo>
                  <a:pt x="0" y="89026"/>
                </a:lnTo>
                <a:lnTo>
                  <a:pt x="12985" y="132254"/>
                </a:lnTo>
                <a:lnTo>
                  <a:pt x="21844" y="144018"/>
                </a:lnTo>
                <a:lnTo>
                  <a:pt x="28158" y="151858"/>
                </a:lnTo>
                <a:lnTo>
                  <a:pt x="34162" y="161115"/>
                </a:lnTo>
                <a:lnTo>
                  <a:pt x="39310" y="170110"/>
                </a:lnTo>
                <a:lnTo>
                  <a:pt x="43052" y="177165"/>
                </a:lnTo>
                <a:lnTo>
                  <a:pt x="44196" y="179578"/>
                </a:lnTo>
                <a:lnTo>
                  <a:pt x="46609" y="180975"/>
                </a:lnTo>
                <a:lnTo>
                  <a:pt x="49402" y="180975"/>
                </a:lnTo>
                <a:lnTo>
                  <a:pt x="131445" y="180975"/>
                </a:lnTo>
                <a:lnTo>
                  <a:pt x="134238" y="180975"/>
                </a:lnTo>
                <a:lnTo>
                  <a:pt x="136651" y="179578"/>
                </a:lnTo>
                <a:lnTo>
                  <a:pt x="159003" y="144018"/>
                </a:lnTo>
                <a:lnTo>
                  <a:pt x="163748" y="138308"/>
                </a:lnTo>
                <a:lnTo>
                  <a:pt x="168005" y="132254"/>
                </a:lnTo>
                <a:lnTo>
                  <a:pt x="180975" y="89026"/>
                </a:lnTo>
                <a:lnTo>
                  <a:pt x="180975" y="86106"/>
                </a:lnTo>
                <a:lnTo>
                  <a:pt x="173291" y="52595"/>
                </a:lnTo>
                <a:lnTo>
                  <a:pt x="153796" y="25288"/>
                </a:lnTo>
                <a:lnTo>
                  <a:pt x="125253" y="6863"/>
                </a:lnTo>
                <a:lnTo>
                  <a:pt x="90424" y="0"/>
                </a:lnTo>
                <a:close/>
              </a:path>
              <a:path w="180975" h="276225">
                <a:moveTo>
                  <a:pt x="160020" y="88773"/>
                </a:moveTo>
                <a:lnTo>
                  <a:pt x="148589" y="125222"/>
                </a:lnTo>
                <a:lnTo>
                  <a:pt x="143383" y="130682"/>
                </a:lnTo>
                <a:lnTo>
                  <a:pt x="137584" y="137850"/>
                </a:lnTo>
                <a:lnTo>
                  <a:pt x="132238" y="145256"/>
                </a:lnTo>
                <a:lnTo>
                  <a:pt x="127416" y="152900"/>
                </a:lnTo>
                <a:lnTo>
                  <a:pt x="123189" y="160781"/>
                </a:lnTo>
                <a:lnTo>
                  <a:pt x="90424" y="160781"/>
                </a:lnTo>
                <a:lnTo>
                  <a:pt x="58038" y="160781"/>
                </a:lnTo>
                <a:lnTo>
                  <a:pt x="53597" y="152900"/>
                </a:lnTo>
                <a:lnTo>
                  <a:pt x="48704" y="145256"/>
                </a:lnTo>
                <a:lnTo>
                  <a:pt x="43430" y="137850"/>
                </a:lnTo>
                <a:lnTo>
                  <a:pt x="37846" y="130682"/>
                </a:lnTo>
                <a:lnTo>
                  <a:pt x="33020" y="125222"/>
                </a:lnTo>
                <a:lnTo>
                  <a:pt x="28828" y="118872"/>
                </a:lnTo>
                <a:lnTo>
                  <a:pt x="26035" y="112268"/>
                </a:lnTo>
                <a:lnTo>
                  <a:pt x="22860" y="104775"/>
                </a:lnTo>
                <a:lnTo>
                  <a:pt x="21462" y="96774"/>
                </a:lnTo>
                <a:lnTo>
                  <a:pt x="21209" y="88773"/>
                </a:lnTo>
                <a:lnTo>
                  <a:pt x="21209" y="86106"/>
                </a:lnTo>
                <a:lnTo>
                  <a:pt x="27011" y="60350"/>
                </a:lnTo>
                <a:lnTo>
                  <a:pt x="42005" y="39322"/>
                </a:lnTo>
                <a:lnTo>
                  <a:pt x="64000" y="25080"/>
                </a:lnTo>
                <a:lnTo>
                  <a:pt x="90804" y="19685"/>
                </a:lnTo>
                <a:lnTo>
                  <a:pt x="117538" y="25026"/>
                </a:lnTo>
                <a:lnTo>
                  <a:pt x="139509" y="39179"/>
                </a:lnTo>
                <a:lnTo>
                  <a:pt x="154527" y="60190"/>
                </a:lnTo>
                <a:lnTo>
                  <a:pt x="160400" y="86106"/>
                </a:lnTo>
                <a:lnTo>
                  <a:pt x="160400" y="88773"/>
                </a:lnTo>
                <a:lnTo>
                  <a:pt x="160020" y="88773"/>
                </a:lnTo>
                <a:close/>
              </a:path>
            </a:pathLst>
          </a:custGeom>
          <a:ln w="9534">
            <a:solidFill>
              <a:srgbClr val="FFFFFF"/>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8013778" y="3263978"/>
            <a:ext cx="393543" cy="3427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0" y="323311"/>
            <a:ext cx="11308195" cy="436871"/>
          </a:xfrm>
          <a:prstGeom prst="rect">
            <a:avLst/>
          </a:prstGeom>
        </p:spPr>
        <p:txBody>
          <a:bodyPr vert="horz" wrap="square" lIns="0" tIns="21166" rIns="0" bIns="0" rtlCol="0">
            <a:spAutoFit/>
          </a:bodyPr>
          <a:lstStyle/>
          <a:p>
            <a:pPr marL="16933" algn="ctr">
              <a:lnSpc>
                <a:spcPct val="100000"/>
              </a:lnSpc>
              <a:spcBef>
                <a:spcPts val="167"/>
              </a:spcBef>
            </a:pPr>
            <a:r>
              <a:rPr sz="2700" b="1" spc="-173" dirty="0">
                <a:solidFill>
                  <a:srgbClr val="0070C0"/>
                </a:solidFill>
                <a:latin typeface="Bookman Old Style" pitchFamily="18" charset="0"/>
              </a:rPr>
              <a:t>Focus</a:t>
            </a:r>
            <a:r>
              <a:rPr sz="2700" b="1" spc="-113" dirty="0">
                <a:solidFill>
                  <a:srgbClr val="0070C0"/>
                </a:solidFill>
                <a:latin typeface="Bookman Old Style" pitchFamily="18" charset="0"/>
              </a:rPr>
              <a:t> </a:t>
            </a:r>
            <a:r>
              <a:rPr sz="2700" b="1" spc="-233" dirty="0">
                <a:solidFill>
                  <a:srgbClr val="0070C0"/>
                </a:solidFill>
                <a:latin typeface="Bookman Old Style" pitchFamily="18" charset="0"/>
              </a:rPr>
              <a:t>on</a:t>
            </a:r>
            <a:r>
              <a:rPr sz="2700" b="1" spc="-220" dirty="0">
                <a:solidFill>
                  <a:srgbClr val="0070C0"/>
                </a:solidFill>
                <a:latin typeface="Bookman Old Style" pitchFamily="18" charset="0"/>
              </a:rPr>
              <a:t> </a:t>
            </a:r>
            <a:r>
              <a:rPr sz="2700" b="1" spc="-152" dirty="0">
                <a:solidFill>
                  <a:srgbClr val="0070C0"/>
                </a:solidFill>
                <a:latin typeface="Bookman Old Style" pitchFamily="18" charset="0"/>
              </a:rPr>
              <a:t>Socio-Economically</a:t>
            </a:r>
            <a:r>
              <a:rPr sz="2700" b="1" spc="-193" dirty="0">
                <a:solidFill>
                  <a:srgbClr val="0070C0"/>
                </a:solidFill>
                <a:latin typeface="Bookman Old Style" pitchFamily="18" charset="0"/>
              </a:rPr>
              <a:t> </a:t>
            </a:r>
            <a:r>
              <a:rPr sz="2700" b="1" spc="-160" dirty="0">
                <a:solidFill>
                  <a:srgbClr val="0070C0"/>
                </a:solidFill>
                <a:latin typeface="Bookman Old Style" pitchFamily="18" charset="0"/>
              </a:rPr>
              <a:t>Disadvantaged</a:t>
            </a:r>
            <a:r>
              <a:rPr sz="2700" b="1" spc="-433" dirty="0">
                <a:solidFill>
                  <a:srgbClr val="0070C0"/>
                </a:solidFill>
                <a:latin typeface="Bookman Old Style" pitchFamily="18" charset="0"/>
              </a:rPr>
              <a:t> </a:t>
            </a:r>
            <a:r>
              <a:rPr sz="2700" b="1" spc="-187" dirty="0">
                <a:solidFill>
                  <a:srgbClr val="0070C0"/>
                </a:solidFill>
                <a:latin typeface="Bookman Old Style" pitchFamily="18" charset="0"/>
              </a:rPr>
              <a:t>Groups</a:t>
            </a:r>
            <a:r>
              <a:rPr sz="2700" b="1" spc="-107" dirty="0">
                <a:solidFill>
                  <a:srgbClr val="0070C0"/>
                </a:solidFill>
                <a:latin typeface="Bookman Old Style" pitchFamily="18" charset="0"/>
              </a:rPr>
              <a:t> </a:t>
            </a:r>
            <a:r>
              <a:rPr sz="2700" b="1" spc="-93" dirty="0">
                <a:solidFill>
                  <a:srgbClr val="0070C0"/>
                </a:solidFill>
                <a:latin typeface="Bookman Old Style" pitchFamily="18" charset="0"/>
              </a:rPr>
              <a:t>(SEDGs)</a:t>
            </a:r>
            <a:endParaRPr sz="2700" b="1">
              <a:solidFill>
                <a:srgbClr val="0070C0"/>
              </a:solidFill>
              <a:latin typeface="Bookman Old Style" pitchFamily="18" charset="0"/>
            </a:endParaRPr>
          </a:p>
        </p:txBody>
      </p:sp>
      <p:sp>
        <p:nvSpPr>
          <p:cNvPr id="3" name="object 3"/>
          <p:cNvSpPr txBox="1"/>
          <p:nvPr/>
        </p:nvSpPr>
        <p:spPr>
          <a:xfrm>
            <a:off x="796483" y="1049874"/>
            <a:ext cx="8671982" cy="344538"/>
          </a:xfrm>
          <a:prstGeom prst="rect">
            <a:avLst/>
          </a:prstGeom>
        </p:spPr>
        <p:txBody>
          <a:bodyPr vert="horz" wrap="square" lIns="0" tIns="21166" rIns="0" bIns="0" rtlCol="0">
            <a:spAutoFit/>
          </a:bodyPr>
          <a:lstStyle/>
          <a:p>
            <a:pPr marL="16933">
              <a:spcBef>
                <a:spcPts val="167"/>
              </a:spcBef>
            </a:pPr>
            <a:r>
              <a:rPr sz="2100" b="1" spc="33">
                <a:latin typeface="Constantia" pitchFamily="18" charset="0"/>
                <a:cs typeface="Trebuchet MS"/>
              </a:rPr>
              <a:t>S</a:t>
            </a:r>
            <a:r>
              <a:rPr sz="2100" b="1" spc="-180">
                <a:latin typeface="Constantia" pitchFamily="18" charset="0"/>
                <a:cs typeface="Trebuchet MS"/>
              </a:rPr>
              <a:t>E</a:t>
            </a:r>
            <a:r>
              <a:rPr lang="en-IN" sz="2100" b="1" spc="-180" dirty="0">
                <a:latin typeface="Constantia" pitchFamily="18" charset="0"/>
                <a:cs typeface="Trebuchet MS"/>
              </a:rPr>
              <a:t> </a:t>
            </a:r>
            <a:r>
              <a:rPr sz="2100" b="1" spc="-133">
                <a:latin typeface="Constantia" pitchFamily="18" charset="0"/>
                <a:cs typeface="Trebuchet MS"/>
              </a:rPr>
              <a:t>D</a:t>
            </a:r>
            <a:r>
              <a:rPr sz="2100" b="1" spc="-193">
                <a:latin typeface="Constantia" pitchFamily="18" charset="0"/>
                <a:cs typeface="Trebuchet MS"/>
              </a:rPr>
              <a:t>G</a:t>
            </a:r>
            <a:r>
              <a:rPr lang="en-IN" sz="2100" b="1" spc="-193" dirty="0">
                <a:latin typeface="Constantia" pitchFamily="18" charset="0"/>
                <a:cs typeface="Trebuchet MS"/>
              </a:rPr>
              <a:t> </a:t>
            </a:r>
            <a:r>
              <a:rPr sz="2100" b="1" spc="60">
                <a:latin typeface="Constantia" pitchFamily="18" charset="0"/>
                <a:cs typeface="Trebuchet MS"/>
              </a:rPr>
              <a:t>s</a:t>
            </a:r>
            <a:r>
              <a:rPr sz="2100" b="1" spc="27">
                <a:latin typeface="Constantia" pitchFamily="18" charset="0"/>
                <a:cs typeface="Trebuchet MS"/>
              </a:rPr>
              <a:t> </a:t>
            </a:r>
            <a:r>
              <a:rPr lang="en-IN" sz="2100" b="1" spc="27" dirty="0">
                <a:latin typeface="Constantia" pitchFamily="18" charset="0"/>
                <a:cs typeface="Trebuchet MS"/>
              </a:rPr>
              <a:t>will be formed and will</a:t>
            </a:r>
            <a:r>
              <a:rPr sz="2100" spc="-147">
                <a:latin typeface="Constantia" pitchFamily="18" charset="0"/>
                <a:cs typeface="Trebuchet MS"/>
              </a:rPr>
              <a:t> </a:t>
            </a:r>
            <a:r>
              <a:rPr sz="2100" spc="-160" dirty="0">
                <a:latin typeface="Constantia" pitchFamily="18" charset="0"/>
                <a:cs typeface="Trebuchet MS"/>
              </a:rPr>
              <a:t>b</a:t>
            </a:r>
            <a:r>
              <a:rPr sz="2100" spc="-147" dirty="0">
                <a:latin typeface="Constantia" pitchFamily="18" charset="0"/>
                <a:cs typeface="Trebuchet MS"/>
              </a:rPr>
              <a:t>e</a:t>
            </a:r>
            <a:r>
              <a:rPr sz="2100" spc="-113" dirty="0">
                <a:latin typeface="Constantia" pitchFamily="18" charset="0"/>
                <a:cs typeface="Trebuchet MS"/>
              </a:rPr>
              <a:t> </a:t>
            </a:r>
            <a:r>
              <a:rPr sz="2100" spc="-160" dirty="0">
                <a:latin typeface="Constantia" pitchFamily="18" charset="0"/>
                <a:cs typeface="Trebuchet MS"/>
              </a:rPr>
              <a:t>b</a:t>
            </a:r>
            <a:r>
              <a:rPr sz="2100" spc="-213" dirty="0">
                <a:latin typeface="Constantia" pitchFamily="18" charset="0"/>
                <a:cs typeface="Trebuchet MS"/>
              </a:rPr>
              <a:t>r</a:t>
            </a:r>
            <a:r>
              <a:rPr sz="2100" spc="-13" dirty="0">
                <a:latin typeface="Constantia" pitchFamily="18" charset="0"/>
                <a:cs typeface="Trebuchet MS"/>
              </a:rPr>
              <a:t>o</a:t>
            </a:r>
            <a:r>
              <a:rPr sz="2100" spc="-93" dirty="0">
                <a:latin typeface="Constantia" pitchFamily="18" charset="0"/>
                <a:cs typeface="Trebuchet MS"/>
              </a:rPr>
              <a:t>a</a:t>
            </a:r>
            <a:r>
              <a:rPr sz="2100" spc="-160" dirty="0">
                <a:latin typeface="Constantia" pitchFamily="18" charset="0"/>
                <a:cs typeface="Trebuchet MS"/>
              </a:rPr>
              <a:t>d</a:t>
            </a:r>
            <a:r>
              <a:rPr sz="2100" spc="-120" dirty="0">
                <a:latin typeface="Constantia" pitchFamily="18" charset="0"/>
                <a:cs typeface="Trebuchet MS"/>
              </a:rPr>
              <a:t>l</a:t>
            </a:r>
            <a:r>
              <a:rPr sz="2100" spc="-147" dirty="0">
                <a:latin typeface="Constantia" pitchFamily="18" charset="0"/>
                <a:cs typeface="Trebuchet MS"/>
              </a:rPr>
              <a:t>y</a:t>
            </a:r>
            <a:r>
              <a:rPr sz="2100" spc="-7" dirty="0">
                <a:latin typeface="Constantia" pitchFamily="18" charset="0"/>
                <a:cs typeface="Trebuchet MS"/>
              </a:rPr>
              <a:t> </a:t>
            </a:r>
            <a:r>
              <a:rPr sz="2100" spc="-33" dirty="0">
                <a:latin typeface="Constantia" pitchFamily="18" charset="0"/>
                <a:cs typeface="Trebuchet MS"/>
              </a:rPr>
              <a:t>c</a:t>
            </a:r>
            <a:r>
              <a:rPr sz="2100" spc="-93" dirty="0">
                <a:latin typeface="Constantia" pitchFamily="18" charset="0"/>
                <a:cs typeface="Trebuchet MS"/>
              </a:rPr>
              <a:t>a</a:t>
            </a:r>
            <a:r>
              <a:rPr sz="2100" spc="-227" dirty="0">
                <a:latin typeface="Constantia" pitchFamily="18" charset="0"/>
                <a:cs typeface="Trebuchet MS"/>
              </a:rPr>
              <a:t>t</a:t>
            </a:r>
            <a:r>
              <a:rPr sz="2100" spc="-140" dirty="0">
                <a:latin typeface="Constantia" pitchFamily="18" charset="0"/>
                <a:cs typeface="Trebuchet MS"/>
              </a:rPr>
              <a:t>e</a:t>
            </a:r>
            <a:r>
              <a:rPr sz="2100" spc="-47" dirty="0">
                <a:latin typeface="Constantia" pitchFamily="18" charset="0"/>
                <a:cs typeface="Trebuchet MS"/>
              </a:rPr>
              <a:t>g</a:t>
            </a:r>
            <a:r>
              <a:rPr sz="2100" spc="-13" dirty="0">
                <a:latin typeface="Constantia" pitchFamily="18" charset="0"/>
                <a:cs typeface="Trebuchet MS"/>
              </a:rPr>
              <a:t>o</a:t>
            </a:r>
            <a:r>
              <a:rPr sz="2100" spc="-213" dirty="0">
                <a:latin typeface="Constantia" pitchFamily="18" charset="0"/>
                <a:cs typeface="Trebuchet MS"/>
              </a:rPr>
              <a:t>r</a:t>
            </a:r>
            <a:r>
              <a:rPr sz="2100" spc="-100" dirty="0">
                <a:latin typeface="Constantia" pitchFamily="18" charset="0"/>
                <a:cs typeface="Trebuchet MS"/>
              </a:rPr>
              <a:t>i</a:t>
            </a:r>
            <a:r>
              <a:rPr sz="2100" spc="-87" dirty="0">
                <a:latin typeface="Constantia" pitchFamily="18" charset="0"/>
                <a:cs typeface="Trebuchet MS"/>
              </a:rPr>
              <a:t>z</a:t>
            </a:r>
            <a:r>
              <a:rPr sz="2100" spc="-140" dirty="0">
                <a:latin typeface="Constantia" pitchFamily="18" charset="0"/>
                <a:cs typeface="Trebuchet MS"/>
              </a:rPr>
              <a:t>e</a:t>
            </a:r>
            <a:r>
              <a:rPr sz="2100" spc="-113" dirty="0">
                <a:latin typeface="Constantia" pitchFamily="18" charset="0"/>
                <a:cs typeface="Trebuchet MS"/>
              </a:rPr>
              <a:t>d</a:t>
            </a:r>
            <a:r>
              <a:rPr sz="2100" spc="27" dirty="0">
                <a:latin typeface="Constantia" pitchFamily="18" charset="0"/>
                <a:cs typeface="Trebuchet MS"/>
              </a:rPr>
              <a:t> </a:t>
            </a:r>
            <a:r>
              <a:rPr sz="2100" spc="-160" dirty="0">
                <a:latin typeface="Constantia" pitchFamily="18" charset="0"/>
                <a:cs typeface="Trebuchet MS"/>
              </a:rPr>
              <a:t>b</a:t>
            </a:r>
            <a:r>
              <a:rPr sz="2100" spc="-93" dirty="0">
                <a:latin typeface="Constantia" pitchFamily="18" charset="0"/>
                <a:cs typeface="Trebuchet MS"/>
              </a:rPr>
              <a:t>a</a:t>
            </a:r>
            <a:r>
              <a:rPr sz="2100" spc="152" dirty="0">
                <a:latin typeface="Constantia" pitchFamily="18" charset="0"/>
                <a:cs typeface="Trebuchet MS"/>
              </a:rPr>
              <a:t>s</a:t>
            </a:r>
            <a:r>
              <a:rPr sz="2100" spc="-140" dirty="0">
                <a:latin typeface="Constantia" pitchFamily="18" charset="0"/>
                <a:cs typeface="Trebuchet MS"/>
              </a:rPr>
              <a:t>e</a:t>
            </a:r>
            <a:r>
              <a:rPr sz="2100" spc="-113" dirty="0">
                <a:latin typeface="Constantia" pitchFamily="18" charset="0"/>
                <a:cs typeface="Trebuchet MS"/>
              </a:rPr>
              <a:t>d</a:t>
            </a:r>
            <a:r>
              <a:rPr sz="2100" spc="-73" dirty="0">
                <a:latin typeface="Constantia" pitchFamily="18" charset="0"/>
                <a:cs typeface="Trebuchet MS"/>
              </a:rPr>
              <a:t> </a:t>
            </a:r>
            <a:r>
              <a:rPr sz="2100" spc="-13" dirty="0">
                <a:latin typeface="Constantia" pitchFamily="18" charset="0"/>
                <a:cs typeface="Trebuchet MS"/>
              </a:rPr>
              <a:t>o</a:t>
            </a:r>
            <a:r>
              <a:rPr sz="2100" spc="-133" dirty="0">
                <a:latin typeface="Constantia" pitchFamily="18" charset="0"/>
                <a:cs typeface="Trebuchet MS"/>
              </a:rPr>
              <a:t>n</a:t>
            </a:r>
            <a:r>
              <a:rPr sz="2100" spc="-272" dirty="0">
                <a:latin typeface="Constantia" pitchFamily="18" charset="0"/>
                <a:cs typeface="Trebuchet MS"/>
              </a:rPr>
              <a:t>:</a:t>
            </a:r>
            <a:endParaRPr sz="2100">
              <a:latin typeface="Constantia" pitchFamily="18" charset="0"/>
              <a:cs typeface="Trebuchet MS"/>
            </a:endParaRPr>
          </a:p>
        </p:txBody>
      </p:sp>
      <p:sp>
        <p:nvSpPr>
          <p:cNvPr id="4" name="object 4"/>
          <p:cNvSpPr txBox="1"/>
          <p:nvPr/>
        </p:nvSpPr>
        <p:spPr>
          <a:xfrm>
            <a:off x="886493" y="1716023"/>
            <a:ext cx="2078380" cy="307777"/>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0" tIns="0" rIns="0" bIns="0" rtlCol="0">
            <a:spAutoFit/>
          </a:bodyPr>
          <a:lstStyle/>
          <a:p>
            <a:pPr>
              <a:lnSpc>
                <a:spcPts val="2440"/>
              </a:lnSpc>
            </a:pPr>
            <a:r>
              <a:rPr sz="2100" b="1" spc="-193">
                <a:solidFill>
                  <a:schemeClr val="tx1"/>
                </a:solidFill>
                <a:latin typeface="Constantia" pitchFamily="18" charset="0"/>
                <a:cs typeface="Trebuchet MS"/>
              </a:rPr>
              <a:t>G</a:t>
            </a:r>
            <a:r>
              <a:rPr lang="en-IN" sz="2100" b="1" spc="-193" dirty="0">
                <a:solidFill>
                  <a:schemeClr val="tx1"/>
                </a:solidFill>
                <a:latin typeface="Constantia" pitchFamily="18" charset="0"/>
                <a:cs typeface="Trebuchet MS"/>
              </a:rPr>
              <a:t> </a:t>
            </a:r>
            <a:r>
              <a:rPr sz="2100" b="1" spc="-187">
                <a:solidFill>
                  <a:schemeClr val="tx1"/>
                </a:solidFill>
                <a:latin typeface="Constantia" pitchFamily="18" charset="0"/>
                <a:cs typeface="Trebuchet MS"/>
              </a:rPr>
              <a:t>e</a:t>
            </a:r>
            <a:r>
              <a:rPr lang="en-IN" sz="2100" b="1" spc="-187" dirty="0">
                <a:solidFill>
                  <a:schemeClr val="tx1"/>
                </a:solidFill>
                <a:latin typeface="Constantia" pitchFamily="18" charset="0"/>
                <a:cs typeface="Trebuchet MS"/>
              </a:rPr>
              <a:t> </a:t>
            </a:r>
            <a:r>
              <a:rPr sz="2100" b="1" spc="-227">
                <a:solidFill>
                  <a:schemeClr val="tx1"/>
                </a:solidFill>
                <a:latin typeface="Constantia" pitchFamily="18" charset="0"/>
                <a:cs typeface="Trebuchet MS"/>
              </a:rPr>
              <a:t>n</a:t>
            </a:r>
            <a:r>
              <a:rPr sz="2100" b="1" spc="-200">
                <a:solidFill>
                  <a:schemeClr val="tx1"/>
                </a:solidFill>
                <a:latin typeface="Constantia" pitchFamily="18" charset="0"/>
                <a:cs typeface="Trebuchet MS"/>
              </a:rPr>
              <a:t>d</a:t>
            </a:r>
            <a:r>
              <a:rPr sz="2100" b="1" spc="-187">
                <a:solidFill>
                  <a:schemeClr val="tx1"/>
                </a:solidFill>
                <a:latin typeface="Constantia" pitchFamily="18" charset="0"/>
                <a:cs typeface="Trebuchet MS"/>
              </a:rPr>
              <a:t>er</a:t>
            </a:r>
            <a:r>
              <a:rPr sz="2100" b="1" spc="73">
                <a:solidFill>
                  <a:schemeClr val="tx1"/>
                </a:solidFill>
                <a:latin typeface="Constantia" pitchFamily="18" charset="0"/>
                <a:cs typeface="Trebuchet MS"/>
              </a:rPr>
              <a:t> </a:t>
            </a:r>
            <a:r>
              <a:rPr sz="2100" b="1" spc="-120" dirty="0">
                <a:solidFill>
                  <a:schemeClr val="tx1"/>
                </a:solidFill>
                <a:latin typeface="Constantia" pitchFamily="18" charset="0"/>
                <a:cs typeface="Trebuchet MS"/>
              </a:rPr>
              <a:t>i</a:t>
            </a:r>
            <a:r>
              <a:rPr sz="2100" b="1" spc="-200" dirty="0">
                <a:solidFill>
                  <a:schemeClr val="tx1"/>
                </a:solidFill>
                <a:latin typeface="Constantia" pitchFamily="18" charset="0"/>
                <a:cs typeface="Trebuchet MS"/>
              </a:rPr>
              <a:t>d</a:t>
            </a:r>
            <a:r>
              <a:rPr sz="2100" b="1" spc="-187" dirty="0">
                <a:solidFill>
                  <a:schemeClr val="tx1"/>
                </a:solidFill>
                <a:latin typeface="Constantia" pitchFamily="18" charset="0"/>
                <a:cs typeface="Trebuchet MS"/>
              </a:rPr>
              <a:t>e</a:t>
            </a:r>
            <a:r>
              <a:rPr sz="2100" b="1" spc="-227" dirty="0">
                <a:solidFill>
                  <a:schemeClr val="tx1"/>
                </a:solidFill>
                <a:latin typeface="Constantia" pitchFamily="18" charset="0"/>
                <a:cs typeface="Trebuchet MS"/>
              </a:rPr>
              <a:t>nt</a:t>
            </a:r>
            <a:r>
              <a:rPr sz="2100" b="1" spc="-120" dirty="0">
                <a:solidFill>
                  <a:schemeClr val="tx1"/>
                </a:solidFill>
                <a:latin typeface="Constantia" pitchFamily="18" charset="0"/>
                <a:cs typeface="Trebuchet MS"/>
              </a:rPr>
              <a:t>i</a:t>
            </a:r>
            <a:r>
              <a:rPr sz="2100" b="1" spc="-227" dirty="0">
                <a:solidFill>
                  <a:schemeClr val="tx1"/>
                </a:solidFill>
                <a:latin typeface="Constantia" pitchFamily="18" charset="0"/>
                <a:cs typeface="Trebuchet MS"/>
              </a:rPr>
              <a:t>t</a:t>
            </a:r>
            <a:r>
              <a:rPr sz="2100" b="1" spc="-120" dirty="0">
                <a:solidFill>
                  <a:schemeClr val="tx1"/>
                </a:solidFill>
                <a:latin typeface="Constantia" pitchFamily="18" charset="0"/>
                <a:cs typeface="Trebuchet MS"/>
              </a:rPr>
              <a:t>i</a:t>
            </a:r>
            <a:r>
              <a:rPr sz="2100" b="1" spc="-60" dirty="0">
                <a:solidFill>
                  <a:schemeClr val="tx1"/>
                </a:solidFill>
                <a:latin typeface="Constantia" pitchFamily="18" charset="0"/>
                <a:cs typeface="Trebuchet MS"/>
              </a:rPr>
              <a:t>es</a:t>
            </a:r>
            <a:endParaRPr sz="2100">
              <a:solidFill>
                <a:schemeClr val="tx1"/>
              </a:solidFill>
              <a:latin typeface="Constantia" pitchFamily="18" charset="0"/>
              <a:cs typeface="Trebuchet MS"/>
            </a:endParaRPr>
          </a:p>
        </p:txBody>
      </p:sp>
      <p:sp>
        <p:nvSpPr>
          <p:cNvPr id="5" name="object 5"/>
          <p:cNvSpPr txBox="1"/>
          <p:nvPr/>
        </p:nvSpPr>
        <p:spPr>
          <a:xfrm>
            <a:off x="3129488" y="1740311"/>
            <a:ext cx="5938090" cy="344538"/>
          </a:xfrm>
          <a:prstGeom prst="rect">
            <a:avLst/>
          </a:prstGeom>
        </p:spPr>
        <p:txBody>
          <a:bodyPr vert="horz" wrap="square" lIns="0" tIns="21166" rIns="0" bIns="0" rtlCol="0">
            <a:spAutoFit/>
          </a:bodyPr>
          <a:lstStyle/>
          <a:p>
            <a:pPr marL="16933">
              <a:spcBef>
                <a:spcPts val="167"/>
              </a:spcBef>
            </a:pPr>
            <a:r>
              <a:rPr sz="2100" spc="-133" dirty="0">
                <a:latin typeface="Constantia" pitchFamily="18" charset="0"/>
                <a:cs typeface="Trebuchet MS"/>
              </a:rPr>
              <a:t>(particularly</a:t>
            </a:r>
            <a:r>
              <a:rPr sz="2100" dirty="0">
                <a:latin typeface="Constantia" pitchFamily="18" charset="0"/>
                <a:cs typeface="Trebuchet MS"/>
              </a:rPr>
              <a:t> </a:t>
            </a:r>
            <a:r>
              <a:rPr sz="2100" spc="-113" dirty="0">
                <a:latin typeface="Constantia" pitchFamily="18" charset="0"/>
                <a:cs typeface="Trebuchet MS"/>
              </a:rPr>
              <a:t>female</a:t>
            </a:r>
            <a:r>
              <a:rPr sz="2100" spc="-207" dirty="0">
                <a:latin typeface="Constantia" pitchFamily="18" charset="0"/>
                <a:cs typeface="Trebuchet MS"/>
              </a:rPr>
              <a:t> </a:t>
            </a:r>
            <a:r>
              <a:rPr sz="2100" spc="-113" dirty="0">
                <a:latin typeface="Constantia" pitchFamily="18" charset="0"/>
                <a:cs typeface="Trebuchet MS"/>
              </a:rPr>
              <a:t>and</a:t>
            </a:r>
            <a:r>
              <a:rPr sz="2100" spc="-67" dirty="0">
                <a:latin typeface="Constantia" pitchFamily="18" charset="0"/>
                <a:cs typeface="Trebuchet MS"/>
              </a:rPr>
              <a:t> </a:t>
            </a:r>
            <a:r>
              <a:rPr sz="2100" spc="-120" dirty="0">
                <a:latin typeface="Constantia" pitchFamily="18" charset="0"/>
                <a:cs typeface="Trebuchet MS"/>
              </a:rPr>
              <a:t>transgender</a:t>
            </a:r>
            <a:r>
              <a:rPr sz="2100" spc="140" dirty="0">
                <a:latin typeface="Constantia" pitchFamily="18" charset="0"/>
                <a:cs typeface="Trebuchet MS"/>
              </a:rPr>
              <a:t> </a:t>
            </a:r>
            <a:r>
              <a:rPr sz="2100" spc="-113" dirty="0">
                <a:latin typeface="Constantia" pitchFamily="18" charset="0"/>
                <a:cs typeface="Trebuchet MS"/>
              </a:rPr>
              <a:t>individuals),</a:t>
            </a:r>
            <a:endParaRPr sz="2100">
              <a:latin typeface="Constantia" pitchFamily="18" charset="0"/>
              <a:cs typeface="Trebuchet MS"/>
            </a:endParaRPr>
          </a:p>
        </p:txBody>
      </p:sp>
      <p:sp>
        <p:nvSpPr>
          <p:cNvPr id="6" name="object 6"/>
          <p:cNvSpPr txBox="1"/>
          <p:nvPr/>
        </p:nvSpPr>
        <p:spPr>
          <a:xfrm>
            <a:off x="425450" y="1514624"/>
            <a:ext cx="195580" cy="1024207"/>
          </a:xfrm>
          <a:prstGeom prst="rect">
            <a:avLst/>
          </a:prstGeom>
        </p:spPr>
        <p:txBody>
          <a:bodyPr vert="horz" wrap="square" lIns="0" tIns="196422" rIns="0" bIns="0" rtlCol="0">
            <a:spAutoFit/>
          </a:bodyPr>
          <a:lstStyle/>
          <a:p>
            <a:pPr marL="16933">
              <a:spcBef>
                <a:spcPts val="1547"/>
              </a:spcBef>
            </a:pPr>
            <a:r>
              <a:rPr sz="2100" spc="20" dirty="0">
                <a:solidFill>
                  <a:srgbClr val="970000"/>
                </a:solidFill>
                <a:latin typeface="Times New Roman"/>
                <a:cs typeface="Times New Roman"/>
              </a:rPr>
              <a:t>●</a:t>
            </a:r>
            <a:endParaRPr sz="2100">
              <a:latin typeface="Times New Roman"/>
              <a:cs typeface="Times New Roman"/>
            </a:endParaRPr>
          </a:p>
          <a:p>
            <a:pPr marL="16933">
              <a:spcBef>
                <a:spcPts val="1427"/>
              </a:spcBef>
            </a:pPr>
            <a:r>
              <a:rPr sz="2100" spc="20" dirty="0">
                <a:solidFill>
                  <a:srgbClr val="970000"/>
                </a:solidFill>
                <a:latin typeface="Times New Roman"/>
                <a:cs typeface="Times New Roman"/>
              </a:rPr>
              <a:t>●</a:t>
            </a:r>
            <a:endParaRPr sz="2100">
              <a:latin typeface="Times New Roman"/>
              <a:cs typeface="Times New Roman"/>
            </a:endParaRPr>
          </a:p>
        </p:txBody>
      </p:sp>
      <p:sp>
        <p:nvSpPr>
          <p:cNvPr id="7" name="object 7"/>
          <p:cNvSpPr txBox="1"/>
          <p:nvPr/>
        </p:nvSpPr>
        <p:spPr>
          <a:xfrm>
            <a:off x="886494" y="2211323"/>
            <a:ext cx="2679700" cy="307777"/>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a:lnSpc>
                <a:spcPts val="2447"/>
              </a:lnSpc>
            </a:pPr>
            <a:r>
              <a:rPr sz="2100" b="1" spc="-120" dirty="0">
                <a:solidFill>
                  <a:schemeClr val="tx1"/>
                </a:solidFill>
                <a:latin typeface="Constantia" pitchFamily="18" charset="0"/>
                <a:cs typeface="Trebuchet MS"/>
              </a:rPr>
              <a:t>Socio-cultural</a:t>
            </a:r>
            <a:r>
              <a:rPr sz="2100" b="1" spc="213" dirty="0">
                <a:solidFill>
                  <a:schemeClr val="tx1"/>
                </a:solidFill>
                <a:latin typeface="Constantia" pitchFamily="18" charset="0"/>
                <a:cs typeface="Trebuchet MS"/>
              </a:rPr>
              <a:t> </a:t>
            </a:r>
            <a:r>
              <a:rPr sz="2100" b="1" spc="-160" dirty="0">
                <a:solidFill>
                  <a:schemeClr val="tx1"/>
                </a:solidFill>
                <a:latin typeface="Constantia" pitchFamily="18" charset="0"/>
                <a:cs typeface="Trebuchet MS"/>
              </a:rPr>
              <a:t>identities</a:t>
            </a:r>
            <a:endParaRPr sz="2100">
              <a:solidFill>
                <a:schemeClr val="tx1"/>
              </a:solidFill>
              <a:latin typeface="Constantia" pitchFamily="18" charset="0"/>
              <a:cs typeface="Trebuchet MS"/>
            </a:endParaRPr>
          </a:p>
        </p:txBody>
      </p:sp>
      <p:sp>
        <p:nvSpPr>
          <p:cNvPr id="8" name="object 8"/>
          <p:cNvSpPr txBox="1"/>
          <p:nvPr/>
        </p:nvSpPr>
        <p:spPr>
          <a:xfrm>
            <a:off x="3700605" y="2170498"/>
            <a:ext cx="4995134" cy="345393"/>
          </a:xfrm>
          <a:prstGeom prst="rect">
            <a:avLst/>
          </a:prstGeom>
        </p:spPr>
        <p:txBody>
          <a:bodyPr vert="horz" wrap="square" lIns="0" tIns="22013" rIns="0" bIns="0" rtlCol="0">
            <a:spAutoFit/>
          </a:bodyPr>
          <a:lstStyle/>
          <a:p>
            <a:pPr marL="16933">
              <a:spcBef>
                <a:spcPts val="173"/>
              </a:spcBef>
            </a:pPr>
            <a:r>
              <a:rPr sz="2100" spc="-67" dirty="0">
                <a:latin typeface="Trebuchet MS"/>
                <a:cs typeface="Trebuchet MS"/>
              </a:rPr>
              <a:t>(</a:t>
            </a:r>
            <a:r>
              <a:rPr sz="2100" spc="152" dirty="0">
                <a:latin typeface="Constantia" pitchFamily="18" charset="0"/>
                <a:cs typeface="Trebuchet MS"/>
              </a:rPr>
              <a:t>s</a:t>
            </a:r>
            <a:r>
              <a:rPr sz="2100" spc="-133" dirty="0">
                <a:latin typeface="Constantia" pitchFamily="18" charset="0"/>
                <a:cs typeface="Trebuchet MS"/>
              </a:rPr>
              <a:t>u</a:t>
            </a:r>
            <a:r>
              <a:rPr sz="2100" spc="-33" dirty="0">
                <a:latin typeface="Constantia" pitchFamily="18" charset="0"/>
                <a:cs typeface="Trebuchet MS"/>
              </a:rPr>
              <a:t>c</a:t>
            </a:r>
            <a:r>
              <a:rPr sz="2100" spc="-113" dirty="0">
                <a:latin typeface="Constantia" pitchFamily="18" charset="0"/>
                <a:cs typeface="Trebuchet MS"/>
              </a:rPr>
              <a:t>h</a:t>
            </a:r>
            <a:r>
              <a:rPr sz="2100" spc="-240" dirty="0">
                <a:latin typeface="Constantia" pitchFamily="18" charset="0"/>
                <a:cs typeface="Trebuchet MS"/>
              </a:rPr>
              <a:t> </a:t>
            </a:r>
            <a:r>
              <a:rPr sz="2100" spc="-93" dirty="0">
                <a:latin typeface="Constantia" pitchFamily="18" charset="0"/>
                <a:cs typeface="Trebuchet MS"/>
              </a:rPr>
              <a:t>a</a:t>
            </a:r>
            <a:r>
              <a:rPr sz="2100" spc="120" dirty="0">
                <a:latin typeface="Constantia" pitchFamily="18" charset="0"/>
                <a:cs typeface="Trebuchet MS"/>
              </a:rPr>
              <a:t>s</a:t>
            </a:r>
            <a:r>
              <a:rPr sz="2100" spc="-87" dirty="0">
                <a:latin typeface="Constantia" pitchFamily="18" charset="0"/>
                <a:cs typeface="Trebuchet MS"/>
              </a:rPr>
              <a:t> </a:t>
            </a:r>
            <a:r>
              <a:rPr sz="2100" spc="93" dirty="0">
                <a:latin typeface="Constantia" pitchFamily="18" charset="0"/>
                <a:cs typeface="Trebuchet MS"/>
              </a:rPr>
              <a:t>S</a:t>
            </a:r>
            <a:r>
              <a:rPr sz="2100" spc="-33" dirty="0">
                <a:latin typeface="Constantia" pitchFamily="18" charset="0"/>
                <a:cs typeface="Trebuchet MS"/>
              </a:rPr>
              <a:t>c</a:t>
            </a:r>
            <a:r>
              <a:rPr sz="2100" spc="-133" dirty="0">
                <a:latin typeface="Constantia" pitchFamily="18" charset="0"/>
                <a:cs typeface="Trebuchet MS"/>
              </a:rPr>
              <a:t>h</a:t>
            </a:r>
            <a:r>
              <a:rPr sz="2100" spc="-140" dirty="0">
                <a:latin typeface="Constantia" pitchFamily="18" charset="0"/>
                <a:cs typeface="Trebuchet MS"/>
              </a:rPr>
              <a:t>e</a:t>
            </a:r>
            <a:r>
              <a:rPr sz="2100" spc="-152" dirty="0">
                <a:latin typeface="Constantia" pitchFamily="18" charset="0"/>
                <a:cs typeface="Trebuchet MS"/>
              </a:rPr>
              <a:t>d</a:t>
            </a:r>
            <a:r>
              <a:rPr sz="2100" spc="-133" dirty="0">
                <a:latin typeface="Constantia" pitchFamily="18" charset="0"/>
                <a:cs typeface="Trebuchet MS"/>
              </a:rPr>
              <a:t>u</a:t>
            </a:r>
            <a:r>
              <a:rPr sz="2100" spc="-120" dirty="0">
                <a:latin typeface="Constantia" pitchFamily="18" charset="0"/>
                <a:cs typeface="Trebuchet MS"/>
              </a:rPr>
              <a:t>l</a:t>
            </a:r>
            <a:r>
              <a:rPr sz="2100" spc="-140" dirty="0">
                <a:latin typeface="Constantia" pitchFamily="18" charset="0"/>
                <a:cs typeface="Trebuchet MS"/>
              </a:rPr>
              <a:t>e</a:t>
            </a:r>
            <a:r>
              <a:rPr sz="2100" spc="-107" dirty="0">
                <a:latin typeface="Constantia" pitchFamily="18" charset="0"/>
                <a:cs typeface="Trebuchet MS"/>
              </a:rPr>
              <a:t>d</a:t>
            </a:r>
            <a:r>
              <a:rPr sz="2100" spc="-73" dirty="0">
                <a:latin typeface="Constantia" pitchFamily="18" charset="0"/>
                <a:cs typeface="Trebuchet MS"/>
              </a:rPr>
              <a:t> </a:t>
            </a:r>
            <a:r>
              <a:rPr sz="2100" dirty="0">
                <a:latin typeface="Constantia" pitchFamily="18" charset="0"/>
                <a:cs typeface="Trebuchet MS"/>
              </a:rPr>
              <a:t>Ca</a:t>
            </a:r>
            <a:r>
              <a:rPr sz="2100" spc="33" dirty="0">
                <a:latin typeface="Constantia" pitchFamily="18" charset="0"/>
                <a:cs typeface="Trebuchet MS"/>
              </a:rPr>
              <a:t>s</a:t>
            </a:r>
            <a:r>
              <a:rPr sz="2100" spc="-227" dirty="0">
                <a:latin typeface="Constantia" pitchFamily="18" charset="0"/>
                <a:cs typeface="Trebuchet MS"/>
              </a:rPr>
              <a:t>t</a:t>
            </a:r>
            <a:r>
              <a:rPr sz="2100" spc="-140" dirty="0">
                <a:latin typeface="Constantia" pitchFamily="18" charset="0"/>
                <a:cs typeface="Trebuchet MS"/>
              </a:rPr>
              <a:t>e</a:t>
            </a:r>
            <a:r>
              <a:rPr sz="2100" spc="152" dirty="0">
                <a:latin typeface="Constantia" pitchFamily="18" charset="0"/>
                <a:cs typeface="Trebuchet MS"/>
              </a:rPr>
              <a:t>s</a:t>
            </a:r>
            <a:r>
              <a:rPr sz="2100" spc="-347" dirty="0">
                <a:latin typeface="Constantia" pitchFamily="18" charset="0"/>
                <a:cs typeface="Trebuchet MS"/>
              </a:rPr>
              <a:t>,</a:t>
            </a:r>
            <a:r>
              <a:rPr sz="2100" spc="-140" dirty="0">
                <a:latin typeface="Constantia" pitchFamily="18" charset="0"/>
                <a:cs typeface="Trebuchet MS"/>
              </a:rPr>
              <a:t> </a:t>
            </a:r>
            <a:r>
              <a:rPr sz="2100" spc="93" dirty="0">
                <a:latin typeface="Constantia" pitchFamily="18" charset="0"/>
                <a:cs typeface="Trebuchet MS"/>
              </a:rPr>
              <a:t>S</a:t>
            </a:r>
            <a:r>
              <a:rPr sz="2100" spc="-33" dirty="0">
                <a:latin typeface="Constantia" pitchFamily="18" charset="0"/>
                <a:cs typeface="Trebuchet MS"/>
              </a:rPr>
              <a:t>c</a:t>
            </a:r>
            <a:r>
              <a:rPr sz="2100" spc="-133" dirty="0">
                <a:latin typeface="Constantia" pitchFamily="18" charset="0"/>
                <a:cs typeface="Trebuchet MS"/>
              </a:rPr>
              <a:t>h</a:t>
            </a:r>
            <a:r>
              <a:rPr sz="2100" spc="-140" dirty="0">
                <a:latin typeface="Constantia" pitchFamily="18" charset="0"/>
                <a:cs typeface="Trebuchet MS"/>
              </a:rPr>
              <a:t>e</a:t>
            </a:r>
            <a:r>
              <a:rPr sz="2100" spc="-152" dirty="0">
                <a:latin typeface="Constantia" pitchFamily="18" charset="0"/>
                <a:cs typeface="Trebuchet MS"/>
              </a:rPr>
              <a:t>d</a:t>
            </a:r>
            <a:r>
              <a:rPr sz="2100" spc="-133" dirty="0">
                <a:latin typeface="Constantia" pitchFamily="18" charset="0"/>
                <a:cs typeface="Trebuchet MS"/>
              </a:rPr>
              <a:t>u</a:t>
            </a:r>
            <a:r>
              <a:rPr sz="2100" spc="-120" dirty="0">
                <a:latin typeface="Constantia" pitchFamily="18" charset="0"/>
                <a:cs typeface="Trebuchet MS"/>
              </a:rPr>
              <a:t>l</a:t>
            </a:r>
            <a:r>
              <a:rPr sz="2100" spc="-140" dirty="0">
                <a:latin typeface="Constantia" pitchFamily="18" charset="0"/>
                <a:cs typeface="Trebuchet MS"/>
              </a:rPr>
              <a:t>e</a:t>
            </a:r>
            <a:r>
              <a:rPr sz="2100" spc="-107" dirty="0">
                <a:latin typeface="Constantia" pitchFamily="18" charset="0"/>
                <a:cs typeface="Trebuchet MS"/>
              </a:rPr>
              <a:t>d</a:t>
            </a:r>
            <a:endParaRPr sz="2100">
              <a:latin typeface="Constantia" pitchFamily="18" charset="0"/>
              <a:cs typeface="Trebuchet MS"/>
            </a:endParaRPr>
          </a:p>
        </p:txBody>
      </p:sp>
      <p:sp>
        <p:nvSpPr>
          <p:cNvPr id="9" name="object 9"/>
          <p:cNvSpPr txBox="1"/>
          <p:nvPr/>
        </p:nvSpPr>
        <p:spPr>
          <a:xfrm>
            <a:off x="3761058" y="2560963"/>
            <a:ext cx="3187700" cy="354753"/>
          </a:xfrm>
          <a:prstGeom prst="rect">
            <a:avLst/>
          </a:prstGeom>
        </p:spPr>
        <p:txBody>
          <a:bodyPr vert="horz" wrap="square" lIns="0" tIns="21166" rIns="0" bIns="0" rtlCol="0">
            <a:spAutoFit/>
          </a:bodyPr>
          <a:lstStyle/>
          <a:p>
            <a:pPr marL="16933">
              <a:spcBef>
                <a:spcPts val="167"/>
              </a:spcBef>
            </a:pPr>
            <a:r>
              <a:rPr sz="2100" spc="-100" dirty="0">
                <a:latin typeface="Constantia" pitchFamily="18" charset="0"/>
                <a:cs typeface="Trebuchet MS"/>
              </a:rPr>
              <a:t>T</a:t>
            </a:r>
            <a:r>
              <a:rPr sz="2100" spc="-213" dirty="0">
                <a:latin typeface="Constantia" pitchFamily="18" charset="0"/>
                <a:cs typeface="Trebuchet MS"/>
              </a:rPr>
              <a:t>r</a:t>
            </a:r>
            <a:r>
              <a:rPr sz="2100" spc="-100" dirty="0">
                <a:latin typeface="Constantia" pitchFamily="18" charset="0"/>
                <a:cs typeface="Trebuchet MS"/>
              </a:rPr>
              <a:t>i</a:t>
            </a:r>
            <a:r>
              <a:rPr sz="2100" spc="-160" dirty="0">
                <a:latin typeface="Constantia" pitchFamily="18" charset="0"/>
                <a:cs typeface="Trebuchet MS"/>
              </a:rPr>
              <a:t>b</a:t>
            </a:r>
            <a:r>
              <a:rPr sz="2100" spc="-133" dirty="0">
                <a:latin typeface="Constantia" pitchFamily="18" charset="0"/>
                <a:cs typeface="Trebuchet MS"/>
              </a:rPr>
              <a:t>e</a:t>
            </a:r>
            <a:r>
              <a:rPr sz="2100" spc="160" dirty="0">
                <a:latin typeface="Constantia" pitchFamily="18" charset="0"/>
                <a:cs typeface="Trebuchet MS"/>
              </a:rPr>
              <a:t>s</a:t>
            </a:r>
            <a:r>
              <a:rPr sz="2100" spc="-347" dirty="0">
                <a:latin typeface="Constantia" pitchFamily="18" charset="0"/>
                <a:cs typeface="Trebuchet MS"/>
              </a:rPr>
              <a:t>,</a:t>
            </a:r>
            <a:r>
              <a:rPr sz="2100" spc="-40" dirty="0">
                <a:latin typeface="Constantia" pitchFamily="18" charset="0"/>
                <a:cs typeface="Trebuchet MS"/>
              </a:rPr>
              <a:t> </a:t>
            </a:r>
            <a:r>
              <a:rPr sz="2100" spc="-100" dirty="0">
                <a:latin typeface="Constantia" pitchFamily="18" charset="0"/>
                <a:cs typeface="Trebuchet MS"/>
              </a:rPr>
              <a:t>O</a:t>
            </a:r>
            <a:r>
              <a:rPr sz="2100" spc="-73" dirty="0">
                <a:latin typeface="Constantia" pitchFamily="18" charset="0"/>
                <a:cs typeface="Trebuchet MS"/>
              </a:rPr>
              <a:t>B</a:t>
            </a:r>
            <a:r>
              <a:rPr sz="2100" spc="-40" dirty="0">
                <a:latin typeface="Constantia" pitchFamily="18" charset="0"/>
                <a:cs typeface="Trebuchet MS"/>
              </a:rPr>
              <a:t>C</a:t>
            </a:r>
            <a:r>
              <a:rPr sz="2100" spc="160" dirty="0">
                <a:latin typeface="Constantia" pitchFamily="18" charset="0"/>
                <a:cs typeface="Trebuchet MS"/>
              </a:rPr>
              <a:t>s</a:t>
            </a:r>
            <a:r>
              <a:rPr sz="2100" spc="-347" dirty="0">
                <a:latin typeface="Constantia" pitchFamily="18" charset="0"/>
                <a:cs typeface="Trebuchet MS"/>
              </a:rPr>
              <a:t>,</a:t>
            </a:r>
            <a:r>
              <a:rPr sz="2100" spc="-140" dirty="0">
                <a:latin typeface="Constantia" pitchFamily="18" charset="0"/>
                <a:cs typeface="Trebuchet MS"/>
              </a:rPr>
              <a:t> </a:t>
            </a:r>
            <a:r>
              <a:rPr sz="2100" spc="-93" dirty="0">
                <a:latin typeface="Constantia" pitchFamily="18" charset="0"/>
                <a:cs typeface="Trebuchet MS"/>
              </a:rPr>
              <a:t>a</a:t>
            </a:r>
            <a:r>
              <a:rPr sz="2100" spc="-120" dirty="0">
                <a:latin typeface="Constantia" pitchFamily="18" charset="0"/>
                <a:cs typeface="Trebuchet MS"/>
              </a:rPr>
              <a:t>n</a:t>
            </a:r>
            <a:r>
              <a:rPr sz="2100" spc="-113" dirty="0">
                <a:latin typeface="Constantia" pitchFamily="18" charset="0"/>
                <a:cs typeface="Trebuchet MS"/>
              </a:rPr>
              <a:t>d</a:t>
            </a:r>
            <a:r>
              <a:rPr sz="2100" spc="-67" dirty="0">
                <a:latin typeface="Constantia" pitchFamily="18" charset="0"/>
                <a:cs typeface="Trebuchet MS"/>
              </a:rPr>
              <a:t> </a:t>
            </a:r>
            <a:r>
              <a:rPr sz="2100" spc="-120" dirty="0">
                <a:latin typeface="Constantia" pitchFamily="18" charset="0"/>
                <a:cs typeface="Trebuchet MS"/>
              </a:rPr>
              <a:t>m</a:t>
            </a:r>
            <a:r>
              <a:rPr sz="2100" spc="-100" dirty="0">
                <a:latin typeface="Constantia" pitchFamily="18" charset="0"/>
                <a:cs typeface="Trebuchet MS"/>
              </a:rPr>
              <a:t>i</a:t>
            </a:r>
            <a:r>
              <a:rPr sz="2100" spc="-133" dirty="0">
                <a:latin typeface="Constantia" pitchFamily="18" charset="0"/>
                <a:cs typeface="Trebuchet MS"/>
              </a:rPr>
              <a:t>n</a:t>
            </a:r>
            <a:r>
              <a:rPr sz="2100" spc="-13" dirty="0">
                <a:latin typeface="Constantia" pitchFamily="18" charset="0"/>
                <a:cs typeface="Trebuchet MS"/>
              </a:rPr>
              <a:t>o</a:t>
            </a:r>
            <a:r>
              <a:rPr sz="2100" spc="-213" dirty="0">
                <a:latin typeface="Constantia" pitchFamily="18" charset="0"/>
                <a:cs typeface="Trebuchet MS"/>
              </a:rPr>
              <a:t>r</a:t>
            </a:r>
            <a:r>
              <a:rPr sz="2100" spc="-100" dirty="0">
                <a:latin typeface="Constantia" pitchFamily="18" charset="0"/>
                <a:cs typeface="Trebuchet MS"/>
              </a:rPr>
              <a:t>i</a:t>
            </a:r>
            <a:r>
              <a:rPr sz="2100" spc="-227" dirty="0">
                <a:latin typeface="Constantia" pitchFamily="18" charset="0"/>
                <a:cs typeface="Trebuchet MS"/>
              </a:rPr>
              <a:t>t</a:t>
            </a:r>
            <a:r>
              <a:rPr sz="2100" spc="-100" dirty="0">
                <a:latin typeface="Constantia" pitchFamily="18" charset="0"/>
                <a:cs typeface="Trebuchet MS"/>
              </a:rPr>
              <a:t>i</a:t>
            </a:r>
            <a:r>
              <a:rPr sz="2100" spc="-133" dirty="0">
                <a:latin typeface="Constantia" pitchFamily="18" charset="0"/>
                <a:cs typeface="Trebuchet MS"/>
              </a:rPr>
              <a:t>e</a:t>
            </a:r>
            <a:r>
              <a:rPr sz="2100" spc="160" dirty="0">
                <a:latin typeface="Constantia" pitchFamily="18" charset="0"/>
                <a:cs typeface="Trebuchet MS"/>
              </a:rPr>
              <a:t>s</a:t>
            </a:r>
            <a:r>
              <a:rPr sz="2100" spc="-67" dirty="0">
                <a:latin typeface="Constantia" pitchFamily="18" charset="0"/>
                <a:cs typeface="Trebuchet MS"/>
              </a:rPr>
              <a:t>)</a:t>
            </a:r>
            <a:r>
              <a:rPr sz="2100" spc="-347" dirty="0">
                <a:latin typeface="Constantia" pitchFamily="18" charset="0"/>
                <a:cs typeface="Trebuchet MS"/>
              </a:rPr>
              <a:t>,</a:t>
            </a:r>
            <a:endParaRPr sz="2100">
              <a:latin typeface="Constantia" pitchFamily="18" charset="0"/>
              <a:cs typeface="Trebuchet MS"/>
            </a:endParaRPr>
          </a:p>
        </p:txBody>
      </p:sp>
      <p:sp>
        <p:nvSpPr>
          <p:cNvPr id="10" name="object 10"/>
          <p:cNvSpPr txBox="1"/>
          <p:nvPr/>
        </p:nvSpPr>
        <p:spPr>
          <a:xfrm>
            <a:off x="425450" y="3012864"/>
            <a:ext cx="195580" cy="354753"/>
          </a:xfrm>
          <a:prstGeom prst="rect">
            <a:avLst/>
          </a:prstGeom>
        </p:spPr>
        <p:txBody>
          <a:bodyPr vert="horz" wrap="square" lIns="0" tIns="21166" rIns="0" bIns="0" rtlCol="0">
            <a:spAutoFit/>
          </a:bodyPr>
          <a:lstStyle/>
          <a:p>
            <a:pPr marL="16933">
              <a:spcBef>
                <a:spcPts val="167"/>
              </a:spcBef>
            </a:pPr>
            <a:r>
              <a:rPr sz="2100" spc="20" dirty="0">
                <a:solidFill>
                  <a:srgbClr val="970000"/>
                </a:solidFill>
                <a:latin typeface="Times New Roman"/>
                <a:cs typeface="Times New Roman"/>
              </a:rPr>
              <a:t>●</a:t>
            </a:r>
            <a:endParaRPr sz="2100">
              <a:latin typeface="Times New Roman"/>
              <a:cs typeface="Times New Roman"/>
            </a:endParaRPr>
          </a:p>
        </p:txBody>
      </p:sp>
      <p:sp>
        <p:nvSpPr>
          <p:cNvPr id="11" name="object 11"/>
          <p:cNvSpPr txBox="1"/>
          <p:nvPr/>
        </p:nvSpPr>
        <p:spPr>
          <a:xfrm>
            <a:off x="775658" y="3064533"/>
            <a:ext cx="2563288" cy="320601"/>
          </a:xfrm>
          <a:prstGeom prst="rect">
            <a:avLst/>
          </a:prstGeom>
        </p:spPr>
        <p:style>
          <a:lnRef idx="1">
            <a:schemeClr val="accent5"/>
          </a:lnRef>
          <a:fillRef idx="3">
            <a:schemeClr val="accent5"/>
          </a:fillRef>
          <a:effectRef idx="2">
            <a:schemeClr val="accent5"/>
          </a:effectRef>
          <a:fontRef idx="minor">
            <a:schemeClr val="lt1"/>
          </a:fontRef>
        </p:style>
        <p:txBody>
          <a:bodyPr vert="horz" wrap="square" lIns="0" tIns="0" rIns="0" bIns="0" rtlCol="0">
            <a:spAutoFit/>
          </a:bodyPr>
          <a:lstStyle/>
          <a:p>
            <a:pPr>
              <a:lnSpc>
                <a:spcPts val="2460"/>
              </a:lnSpc>
            </a:pPr>
            <a:r>
              <a:rPr sz="2100" b="1" spc="-133" dirty="0">
                <a:solidFill>
                  <a:schemeClr val="tx1"/>
                </a:solidFill>
                <a:latin typeface="Constantia" pitchFamily="18" charset="0"/>
                <a:cs typeface="Trebuchet MS"/>
              </a:rPr>
              <a:t>Geographical</a:t>
            </a:r>
            <a:r>
              <a:rPr sz="2100" b="1" spc="-27" dirty="0">
                <a:solidFill>
                  <a:schemeClr val="tx1"/>
                </a:solidFill>
                <a:latin typeface="Constantia" pitchFamily="18" charset="0"/>
                <a:cs typeface="Trebuchet MS"/>
              </a:rPr>
              <a:t> </a:t>
            </a:r>
            <a:r>
              <a:rPr sz="2100" b="1" spc="-152" dirty="0">
                <a:solidFill>
                  <a:schemeClr val="tx1"/>
                </a:solidFill>
                <a:latin typeface="Constantia" pitchFamily="18" charset="0"/>
                <a:cs typeface="Trebuchet MS"/>
              </a:rPr>
              <a:t>identities</a:t>
            </a:r>
            <a:endParaRPr sz="2100">
              <a:solidFill>
                <a:schemeClr val="tx1"/>
              </a:solidFill>
              <a:latin typeface="Constantia" pitchFamily="18" charset="0"/>
              <a:cs typeface="Trebuchet MS"/>
            </a:endParaRPr>
          </a:p>
        </p:txBody>
      </p:sp>
      <p:sp>
        <p:nvSpPr>
          <p:cNvPr id="12" name="object 12"/>
          <p:cNvSpPr txBox="1"/>
          <p:nvPr/>
        </p:nvSpPr>
        <p:spPr>
          <a:xfrm>
            <a:off x="3542061" y="3012864"/>
            <a:ext cx="4901614" cy="344538"/>
          </a:xfrm>
          <a:prstGeom prst="rect">
            <a:avLst/>
          </a:prstGeom>
        </p:spPr>
        <p:txBody>
          <a:bodyPr vert="horz" wrap="square" lIns="0" tIns="21166" rIns="0" bIns="0" rtlCol="0">
            <a:spAutoFit/>
          </a:bodyPr>
          <a:lstStyle/>
          <a:p>
            <a:pPr marL="16933">
              <a:spcBef>
                <a:spcPts val="167"/>
              </a:spcBef>
            </a:pPr>
            <a:r>
              <a:rPr sz="2100" spc="-67" dirty="0">
                <a:latin typeface="Constantia" pitchFamily="18" charset="0"/>
                <a:cs typeface="Trebuchet MS"/>
              </a:rPr>
              <a:t>(</a:t>
            </a:r>
            <a:r>
              <a:rPr sz="2100" spc="152" dirty="0">
                <a:latin typeface="Constantia" pitchFamily="18" charset="0"/>
                <a:cs typeface="Trebuchet MS"/>
              </a:rPr>
              <a:t>s</a:t>
            </a:r>
            <a:r>
              <a:rPr sz="2100" spc="-133" dirty="0">
                <a:latin typeface="Constantia" pitchFamily="18" charset="0"/>
                <a:cs typeface="Trebuchet MS"/>
              </a:rPr>
              <a:t>u</a:t>
            </a:r>
            <a:r>
              <a:rPr sz="2100" spc="-33" dirty="0">
                <a:latin typeface="Constantia" pitchFamily="18" charset="0"/>
                <a:cs typeface="Trebuchet MS"/>
              </a:rPr>
              <a:t>c</a:t>
            </a:r>
            <a:r>
              <a:rPr sz="2100" spc="-120" dirty="0">
                <a:latin typeface="Constantia" pitchFamily="18" charset="0"/>
                <a:cs typeface="Trebuchet MS"/>
              </a:rPr>
              <a:t>h</a:t>
            </a:r>
            <a:r>
              <a:rPr sz="2100" spc="-147" dirty="0">
                <a:latin typeface="Constantia" pitchFamily="18" charset="0"/>
                <a:cs typeface="Trebuchet MS"/>
              </a:rPr>
              <a:t> </a:t>
            </a:r>
            <a:r>
              <a:rPr sz="2100" spc="-93" dirty="0">
                <a:latin typeface="Constantia" pitchFamily="18" charset="0"/>
                <a:cs typeface="Trebuchet MS"/>
              </a:rPr>
              <a:t>a</a:t>
            </a:r>
            <a:r>
              <a:rPr sz="2100" spc="120" dirty="0">
                <a:latin typeface="Constantia" pitchFamily="18" charset="0"/>
                <a:cs typeface="Trebuchet MS"/>
              </a:rPr>
              <a:t>s</a:t>
            </a:r>
            <a:r>
              <a:rPr sz="2100" spc="-87" dirty="0">
                <a:latin typeface="Constantia" pitchFamily="18" charset="0"/>
                <a:cs typeface="Trebuchet MS"/>
              </a:rPr>
              <a:t> </a:t>
            </a:r>
            <a:r>
              <a:rPr sz="2100" spc="152" dirty="0">
                <a:latin typeface="Constantia" pitchFamily="18" charset="0"/>
                <a:cs typeface="Trebuchet MS"/>
              </a:rPr>
              <a:t>s</a:t>
            </a:r>
            <a:r>
              <a:rPr sz="2100" spc="-227" dirty="0">
                <a:latin typeface="Constantia" pitchFamily="18" charset="0"/>
                <a:cs typeface="Trebuchet MS"/>
              </a:rPr>
              <a:t>t</a:t>
            </a:r>
            <a:r>
              <a:rPr sz="2100" spc="-133" dirty="0">
                <a:latin typeface="Constantia" pitchFamily="18" charset="0"/>
                <a:cs typeface="Trebuchet MS"/>
              </a:rPr>
              <a:t>u</a:t>
            </a:r>
            <a:r>
              <a:rPr sz="2100" spc="-160" dirty="0">
                <a:latin typeface="Constantia" pitchFamily="18" charset="0"/>
                <a:cs typeface="Trebuchet MS"/>
              </a:rPr>
              <a:t>d</a:t>
            </a:r>
            <a:r>
              <a:rPr sz="2100" spc="-140" dirty="0">
                <a:latin typeface="Constantia" pitchFamily="18" charset="0"/>
                <a:cs typeface="Trebuchet MS"/>
              </a:rPr>
              <a:t>e</a:t>
            </a:r>
            <a:r>
              <a:rPr sz="2100" spc="-133" dirty="0">
                <a:latin typeface="Constantia" pitchFamily="18" charset="0"/>
                <a:cs typeface="Trebuchet MS"/>
              </a:rPr>
              <a:t>n</a:t>
            </a:r>
            <a:r>
              <a:rPr sz="2100" spc="-227" dirty="0">
                <a:latin typeface="Constantia" pitchFamily="18" charset="0"/>
                <a:cs typeface="Trebuchet MS"/>
              </a:rPr>
              <a:t>t</a:t>
            </a:r>
            <a:r>
              <a:rPr sz="2100" spc="120" dirty="0">
                <a:latin typeface="Constantia" pitchFamily="18" charset="0"/>
                <a:cs typeface="Trebuchet MS"/>
              </a:rPr>
              <a:t>s</a:t>
            </a:r>
            <a:r>
              <a:rPr sz="2100" spc="13" dirty="0">
                <a:latin typeface="Constantia" pitchFamily="18" charset="0"/>
                <a:cs typeface="Trebuchet MS"/>
              </a:rPr>
              <a:t> </a:t>
            </a:r>
            <a:r>
              <a:rPr sz="2100" spc="-73" dirty="0">
                <a:latin typeface="Constantia" pitchFamily="18" charset="0"/>
                <a:cs typeface="Trebuchet MS"/>
              </a:rPr>
              <a:t>f</a:t>
            </a:r>
            <a:r>
              <a:rPr sz="2100" spc="-213" dirty="0">
                <a:latin typeface="Constantia" pitchFamily="18" charset="0"/>
                <a:cs typeface="Trebuchet MS"/>
              </a:rPr>
              <a:t>r</a:t>
            </a:r>
            <a:r>
              <a:rPr sz="2100" spc="-13" dirty="0">
                <a:latin typeface="Constantia" pitchFamily="18" charset="0"/>
                <a:cs typeface="Trebuchet MS"/>
              </a:rPr>
              <a:t>o</a:t>
            </a:r>
            <a:r>
              <a:rPr sz="2100" spc="-133" dirty="0">
                <a:latin typeface="Constantia" pitchFamily="18" charset="0"/>
                <a:cs typeface="Trebuchet MS"/>
              </a:rPr>
              <a:t>m</a:t>
            </a:r>
            <a:r>
              <a:rPr sz="2100" spc="-113" dirty="0">
                <a:latin typeface="Constantia" pitchFamily="18" charset="0"/>
                <a:cs typeface="Trebuchet MS"/>
              </a:rPr>
              <a:t> </a:t>
            </a:r>
            <a:r>
              <a:rPr sz="2100" spc="-140" dirty="0">
                <a:latin typeface="Constantia" pitchFamily="18" charset="0"/>
                <a:cs typeface="Trebuchet MS"/>
              </a:rPr>
              <a:t>v</a:t>
            </a:r>
            <a:r>
              <a:rPr sz="2100" spc="-73" dirty="0">
                <a:latin typeface="Constantia" pitchFamily="18" charset="0"/>
                <a:cs typeface="Trebuchet MS"/>
              </a:rPr>
              <a:t>i</a:t>
            </a:r>
            <a:r>
              <a:rPr sz="2100" spc="-120" dirty="0">
                <a:latin typeface="Constantia" pitchFamily="18" charset="0"/>
                <a:cs typeface="Trebuchet MS"/>
              </a:rPr>
              <a:t>ll</a:t>
            </a:r>
            <a:r>
              <a:rPr sz="2100" spc="-93" dirty="0">
                <a:latin typeface="Constantia" pitchFamily="18" charset="0"/>
                <a:cs typeface="Trebuchet MS"/>
              </a:rPr>
              <a:t>a</a:t>
            </a:r>
            <a:r>
              <a:rPr sz="2100" spc="-47" dirty="0">
                <a:latin typeface="Constantia" pitchFamily="18" charset="0"/>
                <a:cs typeface="Trebuchet MS"/>
              </a:rPr>
              <a:t>g</a:t>
            </a:r>
            <a:r>
              <a:rPr sz="2100" spc="-140" dirty="0">
                <a:latin typeface="Constantia" pitchFamily="18" charset="0"/>
                <a:cs typeface="Trebuchet MS"/>
              </a:rPr>
              <a:t>e</a:t>
            </a:r>
            <a:r>
              <a:rPr sz="2100" spc="152" dirty="0">
                <a:latin typeface="Constantia" pitchFamily="18" charset="0"/>
                <a:cs typeface="Trebuchet MS"/>
              </a:rPr>
              <a:t>s</a:t>
            </a:r>
            <a:r>
              <a:rPr sz="2100" spc="-347" dirty="0">
                <a:latin typeface="Constantia" pitchFamily="18" charset="0"/>
                <a:cs typeface="Trebuchet MS"/>
              </a:rPr>
              <a:t>,</a:t>
            </a:r>
            <a:r>
              <a:rPr sz="2100" spc="-140" dirty="0">
                <a:latin typeface="Constantia" pitchFamily="18" charset="0"/>
                <a:cs typeface="Trebuchet MS"/>
              </a:rPr>
              <a:t> </a:t>
            </a:r>
            <a:r>
              <a:rPr sz="2100" spc="152" dirty="0">
                <a:latin typeface="Constantia" pitchFamily="18" charset="0"/>
                <a:cs typeface="Trebuchet MS"/>
              </a:rPr>
              <a:t>s</a:t>
            </a:r>
            <a:r>
              <a:rPr sz="2100" spc="-120" dirty="0">
                <a:latin typeface="Constantia" pitchFamily="18" charset="0"/>
                <a:cs typeface="Trebuchet MS"/>
              </a:rPr>
              <a:t>m</a:t>
            </a:r>
            <a:r>
              <a:rPr sz="2100" spc="-93" dirty="0">
                <a:latin typeface="Constantia" pitchFamily="18" charset="0"/>
                <a:cs typeface="Trebuchet MS"/>
              </a:rPr>
              <a:t>a</a:t>
            </a:r>
            <a:r>
              <a:rPr sz="2100" spc="-120" dirty="0">
                <a:latin typeface="Constantia" pitchFamily="18" charset="0"/>
                <a:cs typeface="Trebuchet MS"/>
              </a:rPr>
              <a:t>l</a:t>
            </a:r>
            <a:r>
              <a:rPr sz="2100" spc="-133" dirty="0">
                <a:latin typeface="Constantia" pitchFamily="18" charset="0"/>
                <a:cs typeface="Trebuchet MS"/>
              </a:rPr>
              <a:t>l</a:t>
            </a:r>
            <a:endParaRPr sz="2100">
              <a:latin typeface="Constantia" pitchFamily="18" charset="0"/>
              <a:cs typeface="Trebuchet MS"/>
            </a:endParaRPr>
          </a:p>
        </p:txBody>
      </p:sp>
      <p:sp>
        <p:nvSpPr>
          <p:cNvPr id="13" name="object 13"/>
          <p:cNvSpPr txBox="1"/>
          <p:nvPr/>
        </p:nvSpPr>
        <p:spPr>
          <a:xfrm>
            <a:off x="3648433" y="3385605"/>
            <a:ext cx="4311225" cy="345393"/>
          </a:xfrm>
          <a:prstGeom prst="rect">
            <a:avLst/>
          </a:prstGeom>
        </p:spPr>
        <p:txBody>
          <a:bodyPr vert="horz" wrap="square" lIns="0" tIns="22013" rIns="0" bIns="0" rtlCol="0">
            <a:spAutoFit/>
          </a:bodyPr>
          <a:lstStyle/>
          <a:p>
            <a:pPr marL="16933">
              <a:spcBef>
                <a:spcPts val="173"/>
              </a:spcBef>
            </a:pPr>
            <a:r>
              <a:rPr sz="2100" spc="-227" dirty="0">
                <a:latin typeface="Constantia" pitchFamily="18" charset="0"/>
                <a:cs typeface="Trebuchet MS"/>
              </a:rPr>
              <a:t>t</a:t>
            </a:r>
            <a:r>
              <a:rPr sz="2100" spc="-13" dirty="0">
                <a:latin typeface="Constantia" pitchFamily="18" charset="0"/>
                <a:cs typeface="Trebuchet MS"/>
              </a:rPr>
              <a:t>o</a:t>
            </a:r>
            <a:r>
              <a:rPr sz="2100" spc="-147" dirty="0">
                <a:latin typeface="Constantia" pitchFamily="18" charset="0"/>
                <a:cs typeface="Trebuchet MS"/>
              </a:rPr>
              <a:t>w</a:t>
            </a:r>
            <a:r>
              <a:rPr sz="2100" spc="-133" dirty="0">
                <a:latin typeface="Constantia" pitchFamily="18" charset="0"/>
                <a:cs typeface="Trebuchet MS"/>
              </a:rPr>
              <a:t>n</a:t>
            </a:r>
            <a:r>
              <a:rPr sz="2100" spc="160" dirty="0">
                <a:latin typeface="Constantia" pitchFamily="18" charset="0"/>
                <a:cs typeface="Trebuchet MS"/>
              </a:rPr>
              <a:t>s</a:t>
            </a:r>
            <a:r>
              <a:rPr sz="2100" spc="-347" dirty="0">
                <a:latin typeface="Constantia" pitchFamily="18" charset="0"/>
                <a:cs typeface="Trebuchet MS"/>
              </a:rPr>
              <a:t>,</a:t>
            </a:r>
            <a:r>
              <a:rPr sz="2100" spc="-140" dirty="0">
                <a:latin typeface="Constantia" pitchFamily="18" charset="0"/>
                <a:cs typeface="Trebuchet MS"/>
              </a:rPr>
              <a:t> </a:t>
            </a:r>
            <a:r>
              <a:rPr sz="2100" spc="-93" dirty="0">
                <a:latin typeface="Constantia" pitchFamily="18" charset="0"/>
                <a:cs typeface="Trebuchet MS"/>
              </a:rPr>
              <a:t>a</a:t>
            </a:r>
            <a:r>
              <a:rPr sz="2100" spc="-127" dirty="0">
                <a:latin typeface="Constantia" pitchFamily="18" charset="0"/>
                <a:cs typeface="Trebuchet MS"/>
              </a:rPr>
              <a:t>n</a:t>
            </a:r>
            <a:r>
              <a:rPr sz="2100" spc="-107" dirty="0">
                <a:latin typeface="Constantia" pitchFamily="18" charset="0"/>
                <a:cs typeface="Trebuchet MS"/>
              </a:rPr>
              <a:t>d</a:t>
            </a:r>
            <a:r>
              <a:rPr sz="2100" spc="-67" dirty="0">
                <a:latin typeface="Constantia" pitchFamily="18" charset="0"/>
                <a:cs typeface="Trebuchet MS"/>
              </a:rPr>
              <a:t> </a:t>
            </a:r>
            <a:r>
              <a:rPr sz="2100" spc="20" dirty="0">
                <a:latin typeface="Constantia" pitchFamily="18" charset="0"/>
                <a:cs typeface="Trebuchet MS"/>
              </a:rPr>
              <a:t>a</a:t>
            </a:r>
            <a:r>
              <a:rPr sz="2100" spc="53" dirty="0">
                <a:latin typeface="Constantia" pitchFamily="18" charset="0"/>
                <a:cs typeface="Trebuchet MS"/>
              </a:rPr>
              <a:t>s</a:t>
            </a:r>
            <a:r>
              <a:rPr sz="2100" spc="-152" dirty="0">
                <a:latin typeface="Constantia" pitchFamily="18" charset="0"/>
                <a:cs typeface="Trebuchet MS"/>
              </a:rPr>
              <a:t>p</a:t>
            </a:r>
            <a:r>
              <a:rPr sz="2100" spc="-100" dirty="0">
                <a:latin typeface="Constantia" pitchFamily="18" charset="0"/>
                <a:cs typeface="Trebuchet MS"/>
              </a:rPr>
              <a:t>i</a:t>
            </a:r>
            <a:r>
              <a:rPr sz="2100" spc="-213" dirty="0">
                <a:latin typeface="Constantia" pitchFamily="18" charset="0"/>
                <a:cs typeface="Trebuchet MS"/>
              </a:rPr>
              <a:t>r</a:t>
            </a:r>
            <a:r>
              <a:rPr sz="2100" spc="-160" dirty="0">
                <a:latin typeface="Constantia" pitchFamily="18" charset="0"/>
                <a:cs typeface="Trebuchet MS"/>
              </a:rPr>
              <a:t>a</a:t>
            </a:r>
            <a:r>
              <a:rPr sz="2100" spc="-152" dirty="0">
                <a:latin typeface="Constantia" pitchFamily="18" charset="0"/>
                <a:cs typeface="Trebuchet MS"/>
              </a:rPr>
              <a:t>t</a:t>
            </a:r>
            <a:r>
              <a:rPr sz="2100" spc="-100" dirty="0">
                <a:latin typeface="Constantia" pitchFamily="18" charset="0"/>
                <a:cs typeface="Trebuchet MS"/>
              </a:rPr>
              <a:t>i</a:t>
            </a:r>
            <a:r>
              <a:rPr sz="2100" spc="-13" dirty="0">
                <a:latin typeface="Constantia" pitchFamily="18" charset="0"/>
                <a:cs typeface="Trebuchet MS"/>
              </a:rPr>
              <a:t>o</a:t>
            </a:r>
            <a:r>
              <a:rPr sz="2100" spc="-133" dirty="0">
                <a:latin typeface="Constantia" pitchFamily="18" charset="0"/>
                <a:cs typeface="Trebuchet MS"/>
              </a:rPr>
              <a:t>n</a:t>
            </a:r>
            <a:r>
              <a:rPr sz="2100" spc="-107" dirty="0">
                <a:latin typeface="Constantia" pitchFamily="18" charset="0"/>
                <a:cs typeface="Trebuchet MS"/>
              </a:rPr>
              <a:t>al</a:t>
            </a:r>
            <a:r>
              <a:rPr sz="2100" spc="-20" dirty="0">
                <a:latin typeface="Constantia" pitchFamily="18" charset="0"/>
                <a:cs typeface="Trebuchet MS"/>
              </a:rPr>
              <a:t> </a:t>
            </a:r>
            <a:r>
              <a:rPr sz="2100" spc="-152" dirty="0">
                <a:latin typeface="Constantia" pitchFamily="18" charset="0"/>
                <a:cs typeface="Trebuchet MS"/>
              </a:rPr>
              <a:t>d</a:t>
            </a:r>
            <a:r>
              <a:rPr sz="2100" spc="-100" dirty="0">
                <a:latin typeface="Constantia" pitchFamily="18" charset="0"/>
                <a:cs typeface="Trebuchet MS"/>
              </a:rPr>
              <a:t>i</a:t>
            </a:r>
            <a:r>
              <a:rPr sz="2100" spc="160" dirty="0">
                <a:latin typeface="Constantia" pitchFamily="18" charset="0"/>
                <a:cs typeface="Trebuchet MS"/>
              </a:rPr>
              <a:t>s</a:t>
            </a:r>
            <a:r>
              <a:rPr sz="2100" spc="-227" dirty="0">
                <a:latin typeface="Constantia" pitchFamily="18" charset="0"/>
                <a:cs typeface="Trebuchet MS"/>
              </a:rPr>
              <a:t>t</a:t>
            </a:r>
            <a:r>
              <a:rPr sz="2100" spc="-213" dirty="0">
                <a:latin typeface="Constantia" pitchFamily="18" charset="0"/>
                <a:cs typeface="Trebuchet MS"/>
              </a:rPr>
              <a:t>r</a:t>
            </a:r>
            <a:r>
              <a:rPr sz="2100" spc="-100" dirty="0">
                <a:latin typeface="Constantia" pitchFamily="18" charset="0"/>
                <a:cs typeface="Trebuchet MS"/>
              </a:rPr>
              <a:t>i</a:t>
            </a:r>
            <a:r>
              <a:rPr sz="2100" spc="-27" dirty="0">
                <a:latin typeface="Constantia" pitchFamily="18" charset="0"/>
                <a:cs typeface="Trebuchet MS"/>
              </a:rPr>
              <a:t>c</a:t>
            </a:r>
            <a:r>
              <a:rPr sz="2100" spc="-227" dirty="0">
                <a:latin typeface="Constantia" pitchFamily="18" charset="0"/>
                <a:cs typeface="Trebuchet MS"/>
              </a:rPr>
              <a:t>t</a:t>
            </a:r>
            <a:r>
              <a:rPr sz="2100" spc="160" dirty="0">
                <a:latin typeface="Constantia" pitchFamily="18" charset="0"/>
                <a:cs typeface="Trebuchet MS"/>
              </a:rPr>
              <a:t>s</a:t>
            </a:r>
            <a:r>
              <a:rPr sz="2100" spc="-67" dirty="0">
                <a:latin typeface="Constantia" pitchFamily="18" charset="0"/>
                <a:cs typeface="Trebuchet MS"/>
              </a:rPr>
              <a:t>)</a:t>
            </a:r>
            <a:r>
              <a:rPr sz="2100" spc="-347" dirty="0">
                <a:latin typeface="Constantia" pitchFamily="18" charset="0"/>
                <a:cs typeface="Trebuchet MS"/>
              </a:rPr>
              <a:t>,</a:t>
            </a:r>
            <a:endParaRPr sz="2100">
              <a:latin typeface="Constantia" pitchFamily="18" charset="0"/>
              <a:cs typeface="Trebuchet MS"/>
            </a:endParaRPr>
          </a:p>
        </p:txBody>
      </p:sp>
      <p:sp>
        <p:nvSpPr>
          <p:cNvPr id="14" name="object 14"/>
          <p:cNvSpPr txBox="1"/>
          <p:nvPr/>
        </p:nvSpPr>
        <p:spPr>
          <a:xfrm>
            <a:off x="886493" y="3849623"/>
            <a:ext cx="1302526" cy="320601"/>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0" tIns="0" rIns="0" bIns="0" rtlCol="0">
            <a:spAutoFit/>
          </a:bodyPr>
          <a:lstStyle/>
          <a:p>
            <a:pPr>
              <a:lnSpc>
                <a:spcPts val="2473"/>
              </a:lnSpc>
            </a:pPr>
            <a:r>
              <a:rPr sz="2100" b="1" spc="-107">
                <a:solidFill>
                  <a:schemeClr val="tx1"/>
                </a:solidFill>
                <a:latin typeface="Constantia" pitchFamily="18" charset="0"/>
                <a:cs typeface="Trebuchet MS"/>
              </a:rPr>
              <a:t>Disabilitie</a:t>
            </a:r>
            <a:r>
              <a:rPr lang="en-IN" sz="2100" b="1" spc="-107" dirty="0">
                <a:solidFill>
                  <a:schemeClr val="tx1"/>
                </a:solidFill>
                <a:latin typeface="Constantia" pitchFamily="18" charset="0"/>
                <a:cs typeface="Trebuchet MS"/>
              </a:rPr>
              <a:t>s</a:t>
            </a:r>
            <a:endParaRPr sz="2100">
              <a:solidFill>
                <a:schemeClr val="tx1"/>
              </a:solidFill>
              <a:latin typeface="Constantia" pitchFamily="18" charset="0"/>
              <a:cs typeface="Trebuchet MS"/>
            </a:endParaRPr>
          </a:p>
        </p:txBody>
      </p:sp>
      <p:sp>
        <p:nvSpPr>
          <p:cNvPr id="15" name="object 15"/>
          <p:cNvSpPr txBox="1"/>
          <p:nvPr/>
        </p:nvSpPr>
        <p:spPr>
          <a:xfrm>
            <a:off x="2337311" y="3828251"/>
            <a:ext cx="5921786" cy="344538"/>
          </a:xfrm>
          <a:prstGeom prst="rect">
            <a:avLst/>
          </a:prstGeom>
        </p:spPr>
        <p:txBody>
          <a:bodyPr vert="horz" wrap="square" lIns="0" tIns="21166" rIns="0" bIns="0" rtlCol="0">
            <a:spAutoFit/>
          </a:bodyPr>
          <a:lstStyle/>
          <a:p>
            <a:pPr marL="16933">
              <a:spcBef>
                <a:spcPts val="167"/>
              </a:spcBef>
            </a:pPr>
            <a:r>
              <a:rPr sz="2100" spc="-100" dirty="0">
                <a:latin typeface="Constantia" pitchFamily="18" charset="0"/>
                <a:cs typeface="Trebuchet MS"/>
              </a:rPr>
              <a:t>(including</a:t>
            </a:r>
            <a:r>
              <a:rPr sz="2100" spc="-53" dirty="0">
                <a:latin typeface="Constantia" pitchFamily="18" charset="0"/>
                <a:cs typeface="Trebuchet MS"/>
              </a:rPr>
              <a:t> </a:t>
            </a:r>
            <a:r>
              <a:rPr sz="2100" spc="-113" dirty="0">
                <a:latin typeface="Constantia" pitchFamily="18" charset="0"/>
                <a:cs typeface="Trebuchet MS"/>
              </a:rPr>
              <a:t>learning</a:t>
            </a:r>
            <a:r>
              <a:rPr sz="2100" spc="-47" dirty="0">
                <a:latin typeface="Constantia" pitchFamily="18" charset="0"/>
                <a:cs typeface="Trebuchet MS"/>
              </a:rPr>
              <a:t> </a:t>
            </a:r>
            <a:r>
              <a:rPr sz="2100" spc="-100" dirty="0">
                <a:latin typeface="Constantia" pitchFamily="18" charset="0"/>
                <a:cs typeface="Trebuchet MS"/>
              </a:rPr>
              <a:t>disabilities),</a:t>
            </a:r>
            <a:r>
              <a:rPr sz="2100" spc="-120" dirty="0">
                <a:latin typeface="Constantia" pitchFamily="18" charset="0"/>
                <a:cs typeface="Trebuchet MS"/>
              </a:rPr>
              <a:t> </a:t>
            </a:r>
            <a:r>
              <a:rPr sz="2100" spc="-107" dirty="0">
                <a:latin typeface="Constantia" pitchFamily="18" charset="0"/>
                <a:cs typeface="Trebuchet MS"/>
              </a:rPr>
              <a:t>and</a:t>
            </a:r>
            <a:endParaRPr sz="2100">
              <a:latin typeface="Constantia" pitchFamily="18" charset="0"/>
              <a:cs typeface="Trebuchet MS"/>
            </a:endParaRPr>
          </a:p>
        </p:txBody>
      </p:sp>
      <p:sp>
        <p:nvSpPr>
          <p:cNvPr id="16" name="object 16"/>
          <p:cNvSpPr txBox="1"/>
          <p:nvPr/>
        </p:nvSpPr>
        <p:spPr>
          <a:xfrm>
            <a:off x="425450" y="3651757"/>
            <a:ext cx="195580" cy="1025062"/>
          </a:xfrm>
          <a:prstGeom prst="rect">
            <a:avLst/>
          </a:prstGeom>
        </p:spPr>
        <p:txBody>
          <a:bodyPr vert="horz" wrap="square" lIns="0" tIns="197268" rIns="0" bIns="0" rtlCol="0">
            <a:spAutoFit/>
          </a:bodyPr>
          <a:lstStyle/>
          <a:p>
            <a:pPr marL="16933">
              <a:spcBef>
                <a:spcPts val="1553"/>
              </a:spcBef>
            </a:pPr>
            <a:r>
              <a:rPr sz="2100" spc="20" dirty="0">
                <a:solidFill>
                  <a:srgbClr val="970000"/>
                </a:solidFill>
                <a:latin typeface="Times New Roman"/>
                <a:cs typeface="Times New Roman"/>
              </a:rPr>
              <a:t>●</a:t>
            </a:r>
            <a:endParaRPr sz="2100">
              <a:latin typeface="Times New Roman"/>
              <a:cs typeface="Times New Roman"/>
            </a:endParaRPr>
          </a:p>
          <a:p>
            <a:pPr marL="16933">
              <a:spcBef>
                <a:spcPts val="1427"/>
              </a:spcBef>
            </a:pPr>
            <a:r>
              <a:rPr sz="2100" spc="20" dirty="0">
                <a:solidFill>
                  <a:srgbClr val="970000"/>
                </a:solidFill>
                <a:latin typeface="Times New Roman"/>
                <a:cs typeface="Times New Roman"/>
              </a:rPr>
              <a:t>●</a:t>
            </a:r>
            <a:endParaRPr sz="2100">
              <a:latin typeface="Times New Roman"/>
              <a:cs typeface="Times New Roman"/>
            </a:endParaRPr>
          </a:p>
        </p:txBody>
      </p:sp>
      <p:sp>
        <p:nvSpPr>
          <p:cNvPr id="17" name="object 17"/>
          <p:cNvSpPr txBox="1"/>
          <p:nvPr/>
        </p:nvSpPr>
        <p:spPr>
          <a:xfrm>
            <a:off x="886493" y="4344923"/>
            <a:ext cx="3154566" cy="323165"/>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a:lnSpc>
                <a:spcPct val="100000"/>
              </a:lnSpc>
            </a:pPr>
            <a:r>
              <a:rPr sz="2100" b="1" spc="-120" dirty="0">
                <a:solidFill>
                  <a:schemeClr val="tx1"/>
                </a:solidFill>
                <a:latin typeface="Constantia" pitchFamily="18" charset="0"/>
                <a:cs typeface="Trebuchet MS"/>
              </a:rPr>
              <a:t>Socio-economic</a:t>
            </a:r>
            <a:r>
              <a:rPr sz="2100" b="1" spc="227" dirty="0">
                <a:solidFill>
                  <a:schemeClr val="tx1"/>
                </a:solidFill>
                <a:latin typeface="Constantia" pitchFamily="18" charset="0"/>
                <a:cs typeface="Trebuchet MS"/>
              </a:rPr>
              <a:t> </a:t>
            </a:r>
            <a:r>
              <a:rPr sz="2100" b="1" spc="-147" dirty="0">
                <a:solidFill>
                  <a:schemeClr val="tx1"/>
                </a:solidFill>
                <a:latin typeface="Constantia" pitchFamily="18" charset="0"/>
                <a:cs typeface="Trebuchet MS"/>
              </a:rPr>
              <a:t>conditions</a:t>
            </a:r>
            <a:endParaRPr sz="2100">
              <a:solidFill>
                <a:schemeClr val="tx1"/>
              </a:solidFill>
              <a:latin typeface="Constantia" pitchFamily="18" charset="0"/>
              <a:cs typeface="Trebuchet MS"/>
            </a:endParaRPr>
          </a:p>
        </p:txBody>
      </p:sp>
      <p:sp>
        <p:nvSpPr>
          <p:cNvPr id="18" name="object 18"/>
          <p:cNvSpPr txBox="1"/>
          <p:nvPr/>
        </p:nvSpPr>
        <p:spPr>
          <a:xfrm>
            <a:off x="4149764" y="4353001"/>
            <a:ext cx="4721167" cy="344538"/>
          </a:xfrm>
          <a:prstGeom prst="rect">
            <a:avLst/>
          </a:prstGeom>
        </p:spPr>
        <p:txBody>
          <a:bodyPr vert="horz" wrap="square" lIns="0" tIns="21166" rIns="0" bIns="0" rtlCol="0">
            <a:spAutoFit/>
          </a:bodyPr>
          <a:lstStyle/>
          <a:p>
            <a:pPr marL="16933">
              <a:spcBef>
                <a:spcPts val="167"/>
              </a:spcBef>
            </a:pPr>
            <a:r>
              <a:rPr sz="2100" spc="-67" dirty="0">
                <a:latin typeface="Constantia" pitchFamily="18" charset="0"/>
                <a:cs typeface="Trebuchet MS"/>
              </a:rPr>
              <a:t>(</a:t>
            </a:r>
            <a:r>
              <a:rPr sz="2100" spc="152" dirty="0">
                <a:latin typeface="Constantia" pitchFamily="18" charset="0"/>
                <a:cs typeface="Trebuchet MS"/>
              </a:rPr>
              <a:t>s</a:t>
            </a:r>
            <a:r>
              <a:rPr sz="2100" spc="-133" dirty="0">
                <a:latin typeface="Constantia" pitchFamily="18" charset="0"/>
                <a:cs typeface="Trebuchet MS"/>
              </a:rPr>
              <a:t>u</a:t>
            </a:r>
            <a:r>
              <a:rPr sz="2100" spc="-33" dirty="0">
                <a:latin typeface="Constantia" pitchFamily="18" charset="0"/>
                <a:cs typeface="Trebuchet MS"/>
              </a:rPr>
              <a:t>c</a:t>
            </a:r>
            <a:r>
              <a:rPr sz="2100" spc="-120" dirty="0">
                <a:latin typeface="Constantia" pitchFamily="18" charset="0"/>
                <a:cs typeface="Trebuchet MS"/>
              </a:rPr>
              <a:t>h</a:t>
            </a:r>
            <a:r>
              <a:rPr sz="2100" spc="-147" dirty="0">
                <a:latin typeface="Constantia" pitchFamily="18" charset="0"/>
                <a:cs typeface="Trebuchet MS"/>
              </a:rPr>
              <a:t> </a:t>
            </a:r>
            <a:r>
              <a:rPr sz="2100" spc="-93" dirty="0">
                <a:latin typeface="Constantia" pitchFamily="18" charset="0"/>
                <a:cs typeface="Trebuchet MS"/>
              </a:rPr>
              <a:t>a</a:t>
            </a:r>
            <a:r>
              <a:rPr sz="2100" spc="120" dirty="0">
                <a:latin typeface="Constantia" pitchFamily="18" charset="0"/>
                <a:cs typeface="Trebuchet MS"/>
              </a:rPr>
              <a:t>s</a:t>
            </a:r>
            <a:r>
              <a:rPr sz="2100" spc="-187" dirty="0">
                <a:latin typeface="Constantia" pitchFamily="18" charset="0"/>
                <a:cs typeface="Trebuchet MS"/>
              </a:rPr>
              <a:t> </a:t>
            </a:r>
            <a:r>
              <a:rPr sz="2100" spc="-120" dirty="0">
                <a:latin typeface="Constantia" pitchFamily="18" charset="0"/>
                <a:cs typeface="Trebuchet MS"/>
              </a:rPr>
              <a:t>m</a:t>
            </a:r>
            <a:r>
              <a:rPr sz="2100" spc="-100" dirty="0">
                <a:latin typeface="Constantia" pitchFamily="18" charset="0"/>
                <a:cs typeface="Trebuchet MS"/>
              </a:rPr>
              <a:t>i</a:t>
            </a:r>
            <a:r>
              <a:rPr sz="2100" spc="-47" dirty="0">
                <a:latin typeface="Constantia" pitchFamily="18" charset="0"/>
                <a:cs typeface="Trebuchet MS"/>
              </a:rPr>
              <a:t>g</a:t>
            </a:r>
            <a:r>
              <a:rPr sz="2100" spc="-213" dirty="0">
                <a:latin typeface="Constantia" pitchFamily="18" charset="0"/>
                <a:cs typeface="Trebuchet MS"/>
              </a:rPr>
              <a:t>r</a:t>
            </a:r>
            <a:r>
              <a:rPr sz="2100" spc="-93" dirty="0">
                <a:latin typeface="Constantia" pitchFamily="18" charset="0"/>
                <a:cs typeface="Trebuchet MS"/>
              </a:rPr>
              <a:t>a</a:t>
            </a:r>
            <a:r>
              <a:rPr sz="2100" spc="-133" dirty="0">
                <a:latin typeface="Constantia" pitchFamily="18" charset="0"/>
                <a:cs typeface="Trebuchet MS"/>
              </a:rPr>
              <a:t>n</a:t>
            </a:r>
            <a:r>
              <a:rPr sz="2100" spc="-200" dirty="0">
                <a:latin typeface="Constantia" pitchFamily="18" charset="0"/>
                <a:cs typeface="Trebuchet MS"/>
              </a:rPr>
              <a:t>t</a:t>
            </a:r>
            <a:r>
              <a:rPr sz="2100" spc="53" dirty="0">
                <a:latin typeface="Constantia" pitchFamily="18" charset="0"/>
                <a:cs typeface="Trebuchet MS"/>
              </a:rPr>
              <a:t> </a:t>
            </a:r>
            <a:r>
              <a:rPr sz="2100" spc="-33" dirty="0">
                <a:latin typeface="Constantia" pitchFamily="18" charset="0"/>
                <a:cs typeface="Trebuchet MS"/>
              </a:rPr>
              <a:t>c</a:t>
            </a:r>
            <a:r>
              <a:rPr sz="2100" spc="-13" dirty="0">
                <a:latin typeface="Constantia" pitchFamily="18" charset="0"/>
                <a:cs typeface="Trebuchet MS"/>
              </a:rPr>
              <a:t>o</a:t>
            </a:r>
            <a:r>
              <a:rPr sz="2100" spc="-120" dirty="0">
                <a:latin typeface="Constantia" pitchFamily="18" charset="0"/>
                <a:cs typeface="Trebuchet MS"/>
              </a:rPr>
              <a:t>mm</a:t>
            </a:r>
            <a:r>
              <a:rPr sz="2100" spc="-133" dirty="0">
                <a:latin typeface="Constantia" pitchFamily="18" charset="0"/>
                <a:cs typeface="Trebuchet MS"/>
              </a:rPr>
              <a:t>un</a:t>
            </a:r>
            <a:r>
              <a:rPr sz="2100" spc="-100" dirty="0">
                <a:latin typeface="Constantia" pitchFamily="18" charset="0"/>
                <a:cs typeface="Trebuchet MS"/>
              </a:rPr>
              <a:t>i</a:t>
            </a:r>
            <a:r>
              <a:rPr sz="2100" spc="-227" dirty="0">
                <a:latin typeface="Constantia" pitchFamily="18" charset="0"/>
                <a:cs typeface="Trebuchet MS"/>
              </a:rPr>
              <a:t>t</a:t>
            </a:r>
            <a:r>
              <a:rPr sz="2100" spc="-100" dirty="0">
                <a:latin typeface="Constantia" pitchFamily="18" charset="0"/>
                <a:cs typeface="Trebuchet MS"/>
              </a:rPr>
              <a:t>i</a:t>
            </a:r>
            <a:r>
              <a:rPr sz="2100" spc="-140" dirty="0">
                <a:latin typeface="Constantia" pitchFamily="18" charset="0"/>
                <a:cs typeface="Trebuchet MS"/>
              </a:rPr>
              <a:t>e</a:t>
            </a:r>
            <a:r>
              <a:rPr sz="2100" spc="152" dirty="0">
                <a:latin typeface="Constantia" pitchFamily="18" charset="0"/>
                <a:cs typeface="Trebuchet MS"/>
              </a:rPr>
              <a:t>s</a:t>
            </a:r>
            <a:r>
              <a:rPr sz="2100" spc="-347" dirty="0">
                <a:latin typeface="Constantia" pitchFamily="18" charset="0"/>
                <a:cs typeface="Trebuchet MS"/>
              </a:rPr>
              <a:t>,</a:t>
            </a:r>
            <a:r>
              <a:rPr sz="2100" spc="-140" dirty="0">
                <a:latin typeface="Constantia" pitchFamily="18" charset="0"/>
                <a:cs typeface="Trebuchet MS"/>
              </a:rPr>
              <a:t> </a:t>
            </a:r>
            <a:r>
              <a:rPr sz="2100" spc="-120" dirty="0">
                <a:latin typeface="Constantia" pitchFamily="18" charset="0"/>
                <a:cs typeface="Trebuchet MS"/>
              </a:rPr>
              <a:t>l</a:t>
            </a:r>
            <a:r>
              <a:rPr sz="2100" spc="-13" dirty="0">
                <a:latin typeface="Constantia" pitchFamily="18" charset="0"/>
                <a:cs typeface="Trebuchet MS"/>
              </a:rPr>
              <a:t>o</a:t>
            </a:r>
            <a:r>
              <a:rPr sz="2100" spc="-173" dirty="0">
                <a:latin typeface="Constantia" pitchFamily="18" charset="0"/>
                <a:cs typeface="Trebuchet MS"/>
              </a:rPr>
              <a:t>w</a:t>
            </a:r>
            <a:endParaRPr sz="2100">
              <a:latin typeface="Constantia" pitchFamily="18" charset="0"/>
              <a:cs typeface="Trebuchet MS"/>
            </a:endParaRPr>
          </a:p>
        </p:txBody>
      </p:sp>
      <p:pic>
        <p:nvPicPr>
          <p:cNvPr id="19" name="object 19"/>
          <p:cNvPicPr/>
          <p:nvPr/>
        </p:nvPicPr>
        <p:blipFill>
          <a:blip r:embed="rId2" cstate="print"/>
          <a:stretch>
            <a:fillRect/>
          </a:stretch>
        </p:blipFill>
        <p:spPr>
          <a:xfrm>
            <a:off x="8128001" y="1397000"/>
            <a:ext cx="3543300" cy="3530600"/>
          </a:xfrm>
          <a:prstGeom prst="rect">
            <a:avLst/>
          </a:prstGeom>
        </p:spPr>
      </p:pic>
      <p:sp>
        <p:nvSpPr>
          <p:cNvPr id="21" name="object 21"/>
          <p:cNvSpPr txBox="1"/>
          <p:nvPr/>
        </p:nvSpPr>
        <p:spPr>
          <a:xfrm>
            <a:off x="4041058" y="4654211"/>
            <a:ext cx="8150942" cy="1343359"/>
          </a:xfrm>
          <a:prstGeom prst="rect">
            <a:avLst/>
          </a:prstGeom>
        </p:spPr>
        <p:txBody>
          <a:bodyPr vert="horz" wrap="square" lIns="0" tIns="11853" rIns="0" bIns="0" rtlCol="0">
            <a:spAutoFit/>
          </a:bodyPr>
          <a:lstStyle/>
          <a:p>
            <a:pPr marL="176213" marR="2935320">
              <a:lnSpc>
                <a:spcPct val="103000"/>
              </a:lnSpc>
              <a:spcBef>
                <a:spcPts val="93"/>
              </a:spcBef>
            </a:pPr>
            <a:r>
              <a:rPr sz="2100" spc="-93" dirty="0">
                <a:latin typeface="Constantia" pitchFamily="18" charset="0"/>
                <a:cs typeface="Trebuchet MS"/>
              </a:rPr>
              <a:t>income </a:t>
            </a:r>
            <a:r>
              <a:rPr sz="2100" spc="-80" dirty="0">
                <a:latin typeface="Constantia" pitchFamily="18" charset="0"/>
                <a:cs typeface="Trebuchet MS"/>
              </a:rPr>
              <a:t>households, </a:t>
            </a:r>
            <a:r>
              <a:rPr sz="2100" spc="-127" dirty="0">
                <a:latin typeface="Constantia" pitchFamily="18" charset="0"/>
                <a:cs typeface="Trebuchet MS"/>
              </a:rPr>
              <a:t>children </a:t>
            </a:r>
            <a:r>
              <a:rPr sz="2100" spc="-107" dirty="0">
                <a:latin typeface="Constantia" pitchFamily="18" charset="0"/>
                <a:cs typeface="Trebuchet MS"/>
              </a:rPr>
              <a:t>in </a:t>
            </a:r>
            <a:r>
              <a:rPr sz="2100" spc="-133" dirty="0">
                <a:latin typeface="Constantia" pitchFamily="18" charset="0"/>
                <a:cs typeface="Trebuchet MS"/>
              </a:rPr>
              <a:t>vulnerable </a:t>
            </a:r>
            <a:r>
              <a:rPr sz="2100" spc="-93" dirty="0">
                <a:latin typeface="Constantia" pitchFamily="18" charset="0"/>
                <a:cs typeface="Trebuchet MS"/>
              </a:rPr>
              <a:t>situations, </a:t>
            </a:r>
            <a:r>
              <a:rPr sz="2100" spc="-80" dirty="0">
                <a:latin typeface="Constantia" pitchFamily="18" charset="0"/>
                <a:cs typeface="Trebuchet MS"/>
              </a:rPr>
              <a:t>victims </a:t>
            </a:r>
            <a:r>
              <a:rPr sz="2100" spc="-60" dirty="0">
                <a:latin typeface="Constantia" pitchFamily="18" charset="0"/>
                <a:cs typeface="Trebuchet MS"/>
              </a:rPr>
              <a:t>of </a:t>
            </a:r>
            <a:r>
              <a:rPr sz="2100" spc="-93" dirty="0">
                <a:latin typeface="Constantia" pitchFamily="18" charset="0"/>
                <a:cs typeface="Trebuchet MS"/>
              </a:rPr>
              <a:t>or </a:t>
            </a:r>
            <a:r>
              <a:rPr sz="2100" spc="-87" dirty="0">
                <a:latin typeface="Constantia" pitchFamily="18" charset="0"/>
                <a:cs typeface="Trebuchet MS"/>
              </a:rPr>
              <a:t> </a:t>
            </a:r>
            <a:r>
              <a:rPr sz="2100" spc="-127">
                <a:latin typeface="Constantia" pitchFamily="18" charset="0"/>
                <a:cs typeface="Trebuchet MS"/>
              </a:rPr>
              <a:t>children </a:t>
            </a:r>
            <a:r>
              <a:rPr sz="2100" spc="-60">
                <a:latin typeface="Constantia" pitchFamily="18" charset="0"/>
                <a:cs typeface="Trebuchet MS"/>
              </a:rPr>
              <a:t>of</a:t>
            </a:r>
            <a:r>
              <a:rPr lang="en-IN" sz="2100" spc="-60" dirty="0">
                <a:latin typeface="Constantia" pitchFamily="18" charset="0"/>
                <a:cs typeface="Trebuchet MS"/>
              </a:rPr>
              <a:t> v</a:t>
            </a:r>
            <a:r>
              <a:rPr sz="2100" spc="-80">
                <a:latin typeface="Constantia" pitchFamily="18" charset="0"/>
                <a:cs typeface="Trebuchet MS"/>
              </a:rPr>
              <a:t>ictims </a:t>
            </a:r>
            <a:r>
              <a:rPr sz="2100" spc="-60">
                <a:latin typeface="Constantia" pitchFamily="18" charset="0"/>
                <a:cs typeface="Trebuchet MS"/>
              </a:rPr>
              <a:t>of</a:t>
            </a:r>
            <a:r>
              <a:rPr lang="en-IN" sz="2100" spc="-60" dirty="0">
                <a:latin typeface="Constantia" pitchFamily="18" charset="0"/>
                <a:cs typeface="Trebuchet MS"/>
              </a:rPr>
              <a:t> </a:t>
            </a:r>
            <a:r>
              <a:rPr sz="2100" spc="-133">
                <a:latin typeface="Constantia" pitchFamily="18" charset="0"/>
                <a:cs typeface="Trebuchet MS"/>
              </a:rPr>
              <a:t>trafficking</a:t>
            </a:r>
            <a:r>
              <a:rPr sz="2100" spc="-133" dirty="0">
                <a:latin typeface="Constantia" pitchFamily="18" charset="0"/>
                <a:cs typeface="Trebuchet MS"/>
              </a:rPr>
              <a:t>,</a:t>
            </a:r>
            <a:r>
              <a:rPr sz="2100" spc="-127" dirty="0">
                <a:latin typeface="Constantia" pitchFamily="18" charset="0"/>
                <a:cs typeface="Trebuchet MS"/>
              </a:rPr>
              <a:t> </a:t>
            </a:r>
            <a:r>
              <a:rPr sz="2100" spc="-87" dirty="0">
                <a:latin typeface="Constantia" pitchFamily="18" charset="0"/>
                <a:cs typeface="Trebuchet MS"/>
              </a:rPr>
              <a:t>orphans </a:t>
            </a:r>
            <a:r>
              <a:rPr sz="2100" spc="-100" dirty="0">
                <a:latin typeface="Constantia" pitchFamily="18" charset="0"/>
                <a:cs typeface="Trebuchet MS"/>
              </a:rPr>
              <a:t>including child </a:t>
            </a:r>
            <a:r>
              <a:rPr sz="2100" spc="-80" dirty="0">
                <a:latin typeface="Constantia" pitchFamily="18" charset="0"/>
                <a:cs typeface="Trebuchet MS"/>
              </a:rPr>
              <a:t>beggars </a:t>
            </a:r>
            <a:r>
              <a:rPr sz="2100" spc="-107" dirty="0">
                <a:latin typeface="Constantia" pitchFamily="18" charset="0"/>
                <a:cs typeface="Trebuchet MS"/>
              </a:rPr>
              <a:t>in </a:t>
            </a:r>
            <a:r>
              <a:rPr sz="2100" spc="-607" dirty="0">
                <a:latin typeface="Constantia" pitchFamily="18" charset="0"/>
                <a:cs typeface="Trebuchet MS"/>
              </a:rPr>
              <a:t> </a:t>
            </a:r>
            <a:r>
              <a:rPr sz="2100" spc="-133" dirty="0">
                <a:latin typeface="Constantia" pitchFamily="18" charset="0"/>
                <a:cs typeface="Trebuchet MS"/>
              </a:rPr>
              <a:t>u</a:t>
            </a:r>
            <a:r>
              <a:rPr sz="2100" spc="-213" dirty="0">
                <a:latin typeface="Constantia" pitchFamily="18" charset="0"/>
                <a:cs typeface="Trebuchet MS"/>
              </a:rPr>
              <a:t>r</a:t>
            </a:r>
            <a:r>
              <a:rPr sz="2100" spc="-160" dirty="0">
                <a:latin typeface="Constantia" pitchFamily="18" charset="0"/>
                <a:cs typeface="Trebuchet MS"/>
              </a:rPr>
              <a:t>b</a:t>
            </a:r>
            <a:r>
              <a:rPr sz="2100" spc="-100" dirty="0">
                <a:latin typeface="Constantia" pitchFamily="18" charset="0"/>
                <a:cs typeface="Trebuchet MS"/>
              </a:rPr>
              <a:t>an</a:t>
            </a:r>
            <a:r>
              <a:rPr sz="2100" spc="53" dirty="0">
                <a:latin typeface="Constantia" pitchFamily="18" charset="0"/>
                <a:cs typeface="Trebuchet MS"/>
              </a:rPr>
              <a:t> </a:t>
            </a:r>
            <a:r>
              <a:rPr sz="2100" spc="-140" dirty="0">
                <a:latin typeface="Constantia" pitchFamily="18" charset="0"/>
                <a:cs typeface="Trebuchet MS"/>
              </a:rPr>
              <a:t>a</a:t>
            </a:r>
            <a:r>
              <a:rPr sz="2100" spc="-152" dirty="0">
                <a:latin typeface="Constantia" pitchFamily="18" charset="0"/>
                <a:cs typeface="Trebuchet MS"/>
              </a:rPr>
              <a:t>r</a:t>
            </a:r>
            <a:r>
              <a:rPr sz="2100" spc="-133" dirty="0">
                <a:latin typeface="Constantia" pitchFamily="18" charset="0"/>
                <a:cs typeface="Trebuchet MS"/>
              </a:rPr>
              <a:t>e</a:t>
            </a:r>
            <a:r>
              <a:rPr sz="2100" spc="20" dirty="0">
                <a:latin typeface="Constantia" pitchFamily="18" charset="0"/>
                <a:cs typeface="Trebuchet MS"/>
              </a:rPr>
              <a:t>a</a:t>
            </a:r>
            <a:r>
              <a:rPr sz="2100" spc="47" dirty="0">
                <a:latin typeface="Constantia" pitchFamily="18" charset="0"/>
                <a:cs typeface="Trebuchet MS"/>
              </a:rPr>
              <a:t>s</a:t>
            </a:r>
            <a:r>
              <a:rPr sz="2100" spc="-347" dirty="0">
                <a:latin typeface="Constantia" pitchFamily="18" charset="0"/>
                <a:cs typeface="Trebuchet MS"/>
              </a:rPr>
              <a:t>,</a:t>
            </a:r>
            <a:r>
              <a:rPr sz="2100" spc="-140" dirty="0">
                <a:latin typeface="Constantia" pitchFamily="18" charset="0"/>
                <a:cs typeface="Trebuchet MS"/>
              </a:rPr>
              <a:t> </a:t>
            </a:r>
            <a:r>
              <a:rPr sz="2100" spc="-93" dirty="0">
                <a:latin typeface="Constantia" pitchFamily="18" charset="0"/>
                <a:cs typeface="Trebuchet MS"/>
              </a:rPr>
              <a:t>a</a:t>
            </a:r>
            <a:r>
              <a:rPr sz="2100" spc="-120" dirty="0">
                <a:latin typeface="Constantia" pitchFamily="18" charset="0"/>
                <a:cs typeface="Trebuchet MS"/>
              </a:rPr>
              <a:t>n</a:t>
            </a:r>
            <a:r>
              <a:rPr sz="2100" spc="-113" dirty="0">
                <a:latin typeface="Constantia" pitchFamily="18" charset="0"/>
                <a:cs typeface="Trebuchet MS"/>
              </a:rPr>
              <a:t>d</a:t>
            </a:r>
            <a:r>
              <a:rPr sz="2100" spc="-67" dirty="0">
                <a:latin typeface="Constantia" pitchFamily="18" charset="0"/>
                <a:cs typeface="Trebuchet MS"/>
              </a:rPr>
              <a:t> </a:t>
            </a:r>
            <a:r>
              <a:rPr sz="2100" spc="-227" dirty="0">
                <a:latin typeface="Constantia" pitchFamily="18" charset="0"/>
                <a:cs typeface="Trebuchet MS"/>
              </a:rPr>
              <a:t>t</a:t>
            </a:r>
            <a:r>
              <a:rPr sz="2100" spc="-133" dirty="0">
                <a:latin typeface="Constantia" pitchFamily="18" charset="0"/>
                <a:cs typeface="Trebuchet MS"/>
              </a:rPr>
              <a:t>h</a:t>
            </a:r>
            <a:r>
              <a:rPr sz="2100" spc="-147" dirty="0">
                <a:latin typeface="Constantia" pitchFamily="18" charset="0"/>
                <a:cs typeface="Trebuchet MS"/>
              </a:rPr>
              <a:t>e</a:t>
            </a:r>
            <a:r>
              <a:rPr sz="2100" spc="-13" dirty="0">
                <a:latin typeface="Constantia" pitchFamily="18" charset="0"/>
                <a:cs typeface="Trebuchet MS"/>
              </a:rPr>
              <a:t> </a:t>
            </a:r>
            <a:r>
              <a:rPr sz="2100" spc="-133" dirty="0">
                <a:latin typeface="Constantia" pitchFamily="18" charset="0"/>
                <a:cs typeface="Trebuchet MS"/>
              </a:rPr>
              <a:t>u</a:t>
            </a:r>
            <a:r>
              <a:rPr sz="2100" spc="-213" dirty="0">
                <a:latin typeface="Constantia" pitchFamily="18" charset="0"/>
                <a:cs typeface="Trebuchet MS"/>
              </a:rPr>
              <a:t>r</a:t>
            </a:r>
            <a:r>
              <a:rPr sz="2100" spc="-160" dirty="0">
                <a:latin typeface="Constantia" pitchFamily="18" charset="0"/>
                <a:cs typeface="Trebuchet MS"/>
              </a:rPr>
              <a:t>b</a:t>
            </a:r>
            <a:r>
              <a:rPr sz="2100" spc="-100" dirty="0">
                <a:latin typeface="Constantia" pitchFamily="18" charset="0"/>
                <a:cs typeface="Trebuchet MS"/>
              </a:rPr>
              <a:t>an</a:t>
            </a:r>
            <a:r>
              <a:rPr sz="2100" spc="-47" dirty="0">
                <a:latin typeface="Constantia" pitchFamily="18" charset="0"/>
                <a:cs typeface="Trebuchet MS"/>
              </a:rPr>
              <a:t> </a:t>
            </a:r>
            <a:r>
              <a:rPr sz="2100" spc="-160">
                <a:latin typeface="Constantia" pitchFamily="18" charset="0"/>
                <a:cs typeface="Trebuchet MS"/>
              </a:rPr>
              <a:t>p</a:t>
            </a:r>
            <a:r>
              <a:rPr sz="2100" spc="-13">
                <a:latin typeface="Constantia" pitchFamily="18" charset="0"/>
                <a:cs typeface="Trebuchet MS"/>
              </a:rPr>
              <a:t>oo</a:t>
            </a:r>
            <a:r>
              <a:rPr sz="2100" spc="-213">
                <a:latin typeface="Constantia" pitchFamily="18" charset="0"/>
                <a:cs typeface="Trebuchet MS"/>
              </a:rPr>
              <a:t>r</a:t>
            </a:r>
            <a:r>
              <a:rPr sz="2100" spc="-67">
                <a:latin typeface="Constantia" pitchFamily="18" charset="0"/>
                <a:cs typeface="Trebuchet MS"/>
              </a:rPr>
              <a:t>)</a:t>
            </a:r>
            <a:r>
              <a:rPr sz="2100" spc="-207">
                <a:latin typeface="Constantia" pitchFamily="18" charset="0"/>
                <a:cs typeface="Trebuchet MS"/>
              </a:rPr>
              <a:t>.</a:t>
            </a:r>
            <a:endParaRPr sz="2100">
              <a:latin typeface="Constantia" pitchFamily="18" charset="0"/>
              <a:cs typeface="Trebuchet MS"/>
            </a:endParaRPr>
          </a:p>
        </p:txBody>
      </p:sp>
      <p:sp>
        <p:nvSpPr>
          <p:cNvPr id="22" name="Rectangle 21"/>
          <p:cNvSpPr/>
          <p:nvPr/>
        </p:nvSpPr>
        <p:spPr>
          <a:xfrm>
            <a:off x="393290" y="6111749"/>
            <a:ext cx="11405420" cy="37209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16933" marR="6773">
              <a:lnSpc>
                <a:spcPct val="100899"/>
              </a:lnSpc>
              <a:spcBef>
                <a:spcPts val="2133"/>
              </a:spcBef>
            </a:pPr>
            <a:r>
              <a:rPr lang="en-US" b="1" spc="-187" dirty="0">
                <a:solidFill>
                  <a:schemeClr val="tx1"/>
                </a:solidFill>
                <a:latin typeface="Constantia" pitchFamily="18" charset="0"/>
                <a:cs typeface="Trebuchet MS"/>
              </a:rPr>
              <a:t>Separate</a:t>
            </a:r>
            <a:r>
              <a:rPr lang="en-US" b="1" spc="-80" dirty="0">
                <a:solidFill>
                  <a:schemeClr val="tx1"/>
                </a:solidFill>
                <a:latin typeface="Constantia" pitchFamily="18" charset="0"/>
                <a:cs typeface="Trebuchet MS"/>
              </a:rPr>
              <a:t>  </a:t>
            </a:r>
            <a:r>
              <a:rPr lang="en-US" b="1" spc="-152" dirty="0">
                <a:solidFill>
                  <a:schemeClr val="tx1"/>
                </a:solidFill>
                <a:latin typeface="Constantia" pitchFamily="18" charset="0"/>
                <a:cs typeface="Trebuchet MS"/>
              </a:rPr>
              <a:t>strategies</a:t>
            </a:r>
            <a:r>
              <a:rPr lang="en-US" b="1" spc="-13" dirty="0">
                <a:solidFill>
                  <a:schemeClr val="tx1"/>
                </a:solidFill>
                <a:latin typeface="Constantia" pitchFamily="18" charset="0"/>
                <a:cs typeface="Trebuchet MS"/>
              </a:rPr>
              <a:t> </a:t>
            </a:r>
            <a:r>
              <a:rPr lang="en-US" b="1" spc="-180" dirty="0">
                <a:solidFill>
                  <a:schemeClr val="tx1"/>
                </a:solidFill>
                <a:latin typeface="Constantia" pitchFamily="18" charset="0"/>
                <a:cs typeface="Trebuchet MS"/>
              </a:rPr>
              <a:t>will</a:t>
            </a:r>
            <a:r>
              <a:rPr lang="en-US" b="1" spc="-127" dirty="0">
                <a:solidFill>
                  <a:schemeClr val="tx1"/>
                </a:solidFill>
                <a:latin typeface="Constantia" pitchFamily="18" charset="0"/>
                <a:cs typeface="Trebuchet MS"/>
              </a:rPr>
              <a:t> </a:t>
            </a:r>
            <a:r>
              <a:rPr lang="en-US" b="1" spc="-220" dirty="0">
                <a:solidFill>
                  <a:schemeClr val="tx1"/>
                </a:solidFill>
                <a:latin typeface="Constantia" pitchFamily="18" charset="0"/>
                <a:cs typeface="Trebuchet MS"/>
              </a:rPr>
              <a:t>be</a:t>
            </a:r>
            <a:r>
              <a:rPr lang="en-US" b="1" spc="-173" dirty="0">
                <a:solidFill>
                  <a:schemeClr val="tx1"/>
                </a:solidFill>
                <a:latin typeface="Constantia" pitchFamily="18" charset="0"/>
                <a:cs typeface="Trebuchet MS"/>
              </a:rPr>
              <a:t> </a:t>
            </a:r>
            <a:r>
              <a:rPr lang="en-US" b="1" spc="-200" dirty="0">
                <a:solidFill>
                  <a:schemeClr val="tx1"/>
                </a:solidFill>
                <a:latin typeface="Constantia" pitchFamily="18" charset="0"/>
                <a:cs typeface="Trebuchet MS"/>
              </a:rPr>
              <a:t>formulated</a:t>
            </a:r>
            <a:r>
              <a:rPr lang="en-US" b="1" spc="-113" dirty="0">
                <a:solidFill>
                  <a:schemeClr val="tx1"/>
                </a:solidFill>
                <a:latin typeface="Constantia" pitchFamily="18" charset="0"/>
                <a:cs typeface="Trebuchet MS"/>
              </a:rPr>
              <a:t> </a:t>
            </a:r>
            <a:r>
              <a:rPr lang="en-US" b="1" spc="-167" dirty="0">
                <a:solidFill>
                  <a:schemeClr val="tx1"/>
                </a:solidFill>
                <a:latin typeface="Constantia" pitchFamily="18" charset="0"/>
                <a:cs typeface="Trebuchet MS"/>
              </a:rPr>
              <a:t>for</a:t>
            </a:r>
            <a:r>
              <a:rPr lang="en-US" b="1" spc="-220" dirty="0">
                <a:solidFill>
                  <a:schemeClr val="tx1"/>
                </a:solidFill>
                <a:latin typeface="Constantia" pitchFamily="18" charset="0"/>
                <a:cs typeface="Trebuchet MS"/>
              </a:rPr>
              <a:t> </a:t>
            </a:r>
            <a:r>
              <a:rPr lang="en-US" b="1" spc="-147" dirty="0">
                <a:solidFill>
                  <a:schemeClr val="tx1"/>
                </a:solidFill>
                <a:latin typeface="Constantia" pitchFamily="18" charset="0"/>
                <a:cs typeface="Trebuchet MS"/>
              </a:rPr>
              <a:t>f </a:t>
            </a:r>
            <a:r>
              <a:rPr lang="en-US" b="1" spc="-147" dirty="0" err="1">
                <a:solidFill>
                  <a:schemeClr val="tx1"/>
                </a:solidFill>
                <a:latin typeface="Constantia" pitchFamily="18" charset="0"/>
                <a:cs typeface="Trebuchet MS"/>
              </a:rPr>
              <a:t>ocused</a:t>
            </a:r>
            <a:r>
              <a:rPr lang="en-US" b="1" spc="-113" dirty="0">
                <a:solidFill>
                  <a:schemeClr val="tx1"/>
                </a:solidFill>
                <a:latin typeface="Constantia" pitchFamily="18" charset="0"/>
                <a:cs typeface="Trebuchet MS"/>
              </a:rPr>
              <a:t> </a:t>
            </a:r>
            <a:r>
              <a:rPr lang="en-US" b="1" spc="-220" dirty="0">
                <a:solidFill>
                  <a:schemeClr val="tx1"/>
                </a:solidFill>
                <a:latin typeface="Constantia" pitchFamily="18" charset="0"/>
                <a:cs typeface="Trebuchet MS"/>
              </a:rPr>
              <a:t>attention</a:t>
            </a:r>
            <a:r>
              <a:rPr lang="en-US" b="1" spc="-13" dirty="0">
                <a:solidFill>
                  <a:schemeClr val="tx1"/>
                </a:solidFill>
                <a:latin typeface="Constantia" pitchFamily="18" charset="0"/>
                <a:cs typeface="Trebuchet MS"/>
              </a:rPr>
              <a:t> </a:t>
            </a:r>
            <a:r>
              <a:rPr lang="en-US" b="1" spc="-167" dirty="0">
                <a:solidFill>
                  <a:schemeClr val="tx1"/>
                </a:solidFill>
                <a:latin typeface="Constantia" pitchFamily="18" charset="0"/>
                <a:cs typeface="Trebuchet MS"/>
              </a:rPr>
              <a:t>for</a:t>
            </a:r>
            <a:r>
              <a:rPr lang="en-US" b="1" spc="-213" dirty="0">
                <a:solidFill>
                  <a:schemeClr val="tx1"/>
                </a:solidFill>
                <a:latin typeface="Constantia" pitchFamily="18" charset="0"/>
                <a:cs typeface="Trebuchet MS"/>
              </a:rPr>
              <a:t>  </a:t>
            </a:r>
            <a:r>
              <a:rPr lang="en-US" b="1" spc="-180" dirty="0">
                <a:solidFill>
                  <a:schemeClr val="tx1"/>
                </a:solidFill>
                <a:latin typeface="Constantia" pitchFamily="18" charset="0"/>
                <a:cs typeface="Trebuchet MS"/>
              </a:rPr>
              <a:t>reducing</a:t>
            </a:r>
            <a:r>
              <a:rPr lang="en-US" b="1" spc="-233" dirty="0">
                <a:solidFill>
                  <a:schemeClr val="tx1"/>
                </a:solidFill>
                <a:latin typeface="Constantia" pitchFamily="18" charset="0"/>
                <a:cs typeface="Trebuchet MS"/>
              </a:rPr>
              <a:t> </a:t>
            </a:r>
            <a:r>
              <a:rPr lang="en-US" b="1" spc="-207" dirty="0">
                <a:solidFill>
                  <a:schemeClr val="tx1"/>
                </a:solidFill>
                <a:latin typeface="Constantia" pitchFamily="18" charset="0"/>
                <a:cs typeface="Trebuchet MS"/>
              </a:rPr>
              <a:t>each</a:t>
            </a:r>
            <a:r>
              <a:rPr lang="en-US" b="1" spc="-13" dirty="0">
                <a:solidFill>
                  <a:schemeClr val="tx1"/>
                </a:solidFill>
                <a:latin typeface="Constantia" pitchFamily="18" charset="0"/>
                <a:cs typeface="Trebuchet MS"/>
              </a:rPr>
              <a:t> </a:t>
            </a:r>
            <a:r>
              <a:rPr lang="en-US" b="1" spc="-133" dirty="0">
                <a:solidFill>
                  <a:schemeClr val="tx1"/>
                </a:solidFill>
                <a:latin typeface="Constantia" pitchFamily="18" charset="0"/>
                <a:cs typeface="Trebuchet MS"/>
              </a:rPr>
              <a:t>of</a:t>
            </a:r>
            <a:r>
              <a:rPr lang="en-US" b="1" spc="-207" dirty="0">
                <a:solidFill>
                  <a:schemeClr val="tx1"/>
                </a:solidFill>
                <a:latin typeface="Constantia" pitchFamily="18" charset="0"/>
                <a:cs typeface="Trebuchet MS"/>
              </a:rPr>
              <a:t> </a:t>
            </a:r>
            <a:r>
              <a:rPr lang="en-US" b="1" spc="-240" dirty="0">
                <a:solidFill>
                  <a:schemeClr val="tx1"/>
                </a:solidFill>
                <a:latin typeface="Constantia" pitchFamily="18" charset="0"/>
                <a:cs typeface="Trebuchet MS"/>
              </a:rPr>
              <a:t>the </a:t>
            </a:r>
            <a:r>
              <a:rPr lang="en-US" b="1" spc="-707" dirty="0">
                <a:solidFill>
                  <a:schemeClr val="tx1"/>
                </a:solidFill>
                <a:latin typeface="Constantia" pitchFamily="18" charset="0"/>
                <a:cs typeface="Trebuchet MS"/>
              </a:rPr>
              <a:t> </a:t>
            </a:r>
            <a:r>
              <a:rPr lang="en-US" b="1" spc="-133" dirty="0">
                <a:solidFill>
                  <a:schemeClr val="tx1"/>
                </a:solidFill>
                <a:latin typeface="Constantia" pitchFamily="18" charset="0"/>
                <a:cs typeface="Trebuchet MS"/>
              </a:rPr>
              <a:t>c</a:t>
            </a:r>
            <a:r>
              <a:rPr lang="en-US" b="1" spc="-180" dirty="0">
                <a:solidFill>
                  <a:schemeClr val="tx1"/>
                </a:solidFill>
                <a:latin typeface="Constantia" pitchFamily="18" charset="0"/>
                <a:cs typeface="Trebuchet MS"/>
              </a:rPr>
              <a:t>a</a:t>
            </a:r>
            <a:r>
              <a:rPr lang="en-US" b="1" spc="-260" dirty="0">
                <a:solidFill>
                  <a:schemeClr val="tx1"/>
                </a:solidFill>
                <a:latin typeface="Constantia" pitchFamily="18" charset="0"/>
                <a:cs typeface="Trebuchet MS"/>
              </a:rPr>
              <a:t>t</a:t>
            </a:r>
            <a:r>
              <a:rPr lang="en-US" b="1" spc="-287" dirty="0">
                <a:solidFill>
                  <a:schemeClr val="tx1"/>
                </a:solidFill>
                <a:latin typeface="Constantia" pitchFamily="18" charset="0"/>
                <a:cs typeface="Trebuchet MS"/>
              </a:rPr>
              <a:t>e</a:t>
            </a:r>
            <a:r>
              <a:rPr lang="en-US" b="1" spc="-13" dirty="0">
                <a:solidFill>
                  <a:schemeClr val="tx1"/>
                </a:solidFill>
                <a:latin typeface="Constantia" pitchFamily="18" charset="0"/>
                <a:cs typeface="Trebuchet MS"/>
              </a:rPr>
              <a:t>g</a:t>
            </a:r>
            <a:r>
              <a:rPr lang="en-US" b="1" spc="-200" dirty="0">
                <a:solidFill>
                  <a:schemeClr val="tx1"/>
                </a:solidFill>
                <a:latin typeface="Constantia" pitchFamily="18" charset="0"/>
                <a:cs typeface="Trebuchet MS"/>
              </a:rPr>
              <a:t>or</a:t>
            </a:r>
            <a:r>
              <a:rPr lang="en-US" b="1" spc="-173" dirty="0">
                <a:solidFill>
                  <a:schemeClr val="tx1"/>
                </a:solidFill>
                <a:latin typeface="Constantia" pitchFamily="18" charset="0"/>
                <a:cs typeface="Trebuchet MS"/>
              </a:rPr>
              <a:t>y</a:t>
            </a:r>
            <a:r>
              <a:rPr lang="en-US" b="1" spc="13" dirty="0">
                <a:solidFill>
                  <a:schemeClr val="tx1"/>
                </a:solidFill>
                <a:latin typeface="Constantia" pitchFamily="18" charset="0"/>
                <a:cs typeface="Trebuchet MS"/>
              </a:rPr>
              <a:t>-</a:t>
            </a:r>
            <a:r>
              <a:rPr lang="en-US" b="1" spc="-387" dirty="0">
                <a:solidFill>
                  <a:schemeClr val="tx1"/>
                </a:solidFill>
                <a:latin typeface="Constantia" pitchFamily="18" charset="0"/>
                <a:cs typeface="Trebuchet MS"/>
              </a:rPr>
              <a:t>w</a:t>
            </a:r>
            <a:r>
              <a:rPr lang="en-US" b="1" spc="-100" dirty="0">
                <a:solidFill>
                  <a:schemeClr val="tx1"/>
                </a:solidFill>
                <a:latin typeface="Constantia" pitchFamily="18" charset="0"/>
                <a:cs typeface="Trebuchet MS"/>
              </a:rPr>
              <a:t>ise</a:t>
            </a:r>
            <a:r>
              <a:rPr lang="en-US" b="1" spc="-173" dirty="0">
                <a:solidFill>
                  <a:schemeClr val="tx1"/>
                </a:solidFill>
                <a:latin typeface="Constantia" pitchFamily="18" charset="0"/>
                <a:cs typeface="Trebuchet MS"/>
              </a:rPr>
              <a:t> </a:t>
            </a:r>
            <a:r>
              <a:rPr lang="en-US" b="1" spc="-13" dirty="0" err="1">
                <a:solidFill>
                  <a:schemeClr val="tx1"/>
                </a:solidFill>
                <a:latin typeface="Constantia" pitchFamily="18" charset="0"/>
                <a:cs typeface="Trebuchet MS"/>
              </a:rPr>
              <a:t>g</a:t>
            </a:r>
            <a:r>
              <a:rPr lang="en-US" b="1" spc="-187" dirty="0" err="1">
                <a:solidFill>
                  <a:schemeClr val="tx1"/>
                </a:solidFill>
                <a:latin typeface="Constantia" pitchFamily="18" charset="0"/>
                <a:cs typeface="Trebuchet MS"/>
              </a:rPr>
              <a:t>a</a:t>
            </a:r>
            <a:r>
              <a:rPr lang="en-US" b="1" spc="-187" dirty="0">
                <a:solidFill>
                  <a:schemeClr val="tx1"/>
                </a:solidFill>
                <a:latin typeface="Constantia" pitchFamily="18" charset="0"/>
                <a:cs typeface="Trebuchet MS"/>
              </a:rPr>
              <a:t> </a:t>
            </a:r>
            <a:r>
              <a:rPr lang="en-US" b="1" spc="-207" dirty="0" err="1">
                <a:solidFill>
                  <a:schemeClr val="tx1"/>
                </a:solidFill>
                <a:latin typeface="Constantia" pitchFamily="18" charset="0"/>
                <a:cs typeface="Trebuchet MS"/>
              </a:rPr>
              <a:t>p</a:t>
            </a:r>
            <a:r>
              <a:rPr lang="en-US" b="1" spc="53" dirty="0" err="1">
                <a:solidFill>
                  <a:schemeClr val="tx1"/>
                </a:solidFill>
                <a:latin typeface="Constantia" pitchFamily="18" charset="0"/>
                <a:cs typeface="Trebuchet MS"/>
              </a:rPr>
              <a:t>s</a:t>
            </a:r>
            <a:r>
              <a:rPr lang="en-US" b="1" spc="-120" dirty="0">
                <a:solidFill>
                  <a:schemeClr val="tx1"/>
                </a:solidFill>
                <a:latin typeface="Constantia" pitchFamily="18" charset="0"/>
                <a:cs typeface="Trebuchet MS"/>
              </a:rPr>
              <a:t> </a:t>
            </a:r>
            <a:r>
              <a:rPr lang="en-US" b="1" spc="-173" dirty="0">
                <a:solidFill>
                  <a:schemeClr val="tx1"/>
                </a:solidFill>
                <a:latin typeface="Constantia" pitchFamily="18" charset="0"/>
                <a:cs typeface="Trebuchet MS"/>
              </a:rPr>
              <a:t>in</a:t>
            </a:r>
            <a:r>
              <a:rPr lang="en-US" b="1" spc="-220" dirty="0">
                <a:solidFill>
                  <a:schemeClr val="tx1"/>
                </a:solidFill>
                <a:latin typeface="Constantia" pitchFamily="18" charset="0"/>
                <a:cs typeface="Trebuchet MS"/>
              </a:rPr>
              <a:t>  </a:t>
            </a:r>
            <a:r>
              <a:rPr lang="en-US" b="1" spc="60" dirty="0">
                <a:solidFill>
                  <a:schemeClr val="tx1"/>
                </a:solidFill>
                <a:latin typeface="Constantia" pitchFamily="18" charset="0"/>
                <a:cs typeface="Trebuchet MS"/>
              </a:rPr>
              <a:t>sch</a:t>
            </a:r>
            <a:r>
              <a:rPr lang="en-US" b="1" spc="-147" dirty="0">
                <a:solidFill>
                  <a:schemeClr val="tx1"/>
                </a:solidFill>
                <a:latin typeface="Constantia" pitchFamily="18" charset="0"/>
                <a:cs typeface="Trebuchet MS"/>
              </a:rPr>
              <a:t>ool</a:t>
            </a:r>
            <a:r>
              <a:rPr lang="en-US" b="1" spc="-227" dirty="0">
                <a:solidFill>
                  <a:schemeClr val="tx1"/>
                </a:solidFill>
                <a:latin typeface="Constantia" pitchFamily="18" charset="0"/>
                <a:cs typeface="Trebuchet MS"/>
              </a:rPr>
              <a:t> </a:t>
            </a:r>
            <a:r>
              <a:rPr lang="en-US" b="1" spc="-287" dirty="0">
                <a:solidFill>
                  <a:schemeClr val="tx1"/>
                </a:solidFill>
                <a:latin typeface="Constantia" pitchFamily="18" charset="0"/>
                <a:cs typeface="Trebuchet MS"/>
              </a:rPr>
              <a:t>e</a:t>
            </a:r>
            <a:r>
              <a:rPr lang="en-US" b="1" spc="-207" dirty="0">
                <a:solidFill>
                  <a:schemeClr val="tx1"/>
                </a:solidFill>
                <a:latin typeface="Constantia" pitchFamily="18" charset="0"/>
                <a:cs typeface="Trebuchet MS"/>
              </a:rPr>
              <a:t>d</a:t>
            </a:r>
            <a:r>
              <a:rPr lang="en-US" b="1" spc="-227" dirty="0">
                <a:solidFill>
                  <a:schemeClr val="tx1"/>
                </a:solidFill>
                <a:latin typeface="Constantia" pitchFamily="18" charset="0"/>
                <a:cs typeface="Trebuchet MS"/>
              </a:rPr>
              <a:t>u</a:t>
            </a:r>
            <a:r>
              <a:rPr lang="en-US" b="1" spc="-133" dirty="0">
                <a:solidFill>
                  <a:schemeClr val="tx1"/>
                </a:solidFill>
                <a:latin typeface="Constantia" pitchFamily="18" charset="0"/>
                <a:cs typeface="Trebuchet MS"/>
              </a:rPr>
              <a:t>c</a:t>
            </a:r>
            <a:r>
              <a:rPr lang="en-US" b="1" spc="-180" dirty="0">
                <a:solidFill>
                  <a:schemeClr val="tx1"/>
                </a:solidFill>
                <a:latin typeface="Constantia" pitchFamily="18" charset="0"/>
                <a:cs typeface="Trebuchet MS"/>
              </a:rPr>
              <a:t>a</a:t>
            </a:r>
            <a:r>
              <a:rPr lang="en-US" b="1" spc="-260" dirty="0">
                <a:solidFill>
                  <a:schemeClr val="tx1"/>
                </a:solidFill>
                <a:latin typeface="Constantia" pitchFamily="18" charset="0"/>
                <a:cs typeface="Trebuchet MS"/>
              </a:rPr>
              <a:t>t</a:t>
            </a:r>
            <a:r>
              <a:rPr lang="en-US" b="1" spc="-152" dirty="0">
                <a:solidFill>
                  <a:schemeClr val="tx1"/>
                </a:solidFill>
                <a:latin typeface="Constantia" pitchFamily="18" charset="0"/>
                <a:cs typeface="Trebuchet MS"/>
              </a:rPr>
              <a:t>io</a:t>
            </a:r>
            <a:r>
              <a:rPr lang="en-US" b="1" spc="-200" dirty="0">
                <a:solidFill>
                  <a:schemeClr val="tx1"/>
                </a:solidFill>
                <a:latin typeface="Constantia" pitchFamily="18" charset="0"/>
                <a:cs typeface="Trebuchet MS"/>
              </a:rPr>
              <a:t>n</a:t>
            </a:r>
            <a:r>
              <a:rPr lang="en-US" b="1" spc="-187" dirty="0">
                <a:solidFill>
                  <a:schemeClr val="tx1"/>
                </a:solidFill>
                <a:latin typeface="Constantia" pitchFamily="18" charset="0"/>
                <a:cs typeface="Trebuchet MS"/>
              </a:rPr>
              <a:t>.</a:t>
            </a:r>
            <a:endParaRPr lang="en-US" dirty="0">
              <a:solidFill>
                <a:schemeClr val="tx1"/>
              </a:solidFill>
              <a:latin typeface="Constantia" pitchFamily="18" charset="0"/>
              <a:cs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61277E1-86B5-4D46-8B31-A9ADD2BEC44A}"/>
              </a:ext>
            </a:extLst>
          </p:cNvPr>
          <p:cNvSpPr/>
          <p:nvPr/>
        </p:nvSpPr>
        <p:spPr bwMode="gray">
          <a:xfrm>
            <a:off x="265471" y="901350"/>
            <a:ext cx="11724968" cy="54404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
        <p:nvSpPr>
          <p:cNvPr id="2" name="Title 1">
            <a:extLst>
              <a:ext uri="{FF2B5EF4-FFF2-40B4-BE49-F238E27FC236}">
                <a16:creationId xmlns:a16="http://schemas.microsoft.com/office/drawing/2014/main" id="{6C756B51-F3B9-4F65-8597-8F5CED6A274F}"/>
              </a:ext>
            </a:extLst>
          </p:cNvPr>
          <p:cNvSpPr>
            <a:spLocks noGrp="1"/>
          </p:cNvSpPr>
          <p:nvPr>
            <p:ph type="title"/>
          </p:nvPr>
        </p:nvSpPr>
        <p:spPr>
          <a:xfrm>
            <a:off x="0" y="0"/>
            <a:ext cx="11684760" cy="876687"/>
          </a:xfrm>
        </p:spPr>
        <p:txBody>
          <a:bodyPr>
            <a:noAutofit/>
          </a:bodyPr>
          <a:lstStyle/>
          <a:p>
            <a:pPr algn="ctr"/>
            <a:r>
              <a:rPr lang="en-US" sz="2800" b="1" dirty="0">
                <a:latin typeface="Bookman Old Style" pitchFamily="18" charset="0"/>
              </a:rPr>
              <a:t>How to ensure equitable and inclusive education? </a:t>
            </a:r>
            <a:endParaRPr lang="en-IN" sz="2800" b="1" dirty="0">
              <a:latin typeface="Bookman Old Style" pitchFamily="18" charset="0"/>
            </a:endParaRPr>
          </a:p>
        </p:txBody>
      </p:sp>
      <p:sp>
        <p:nvSpPr>
          <p:cNvPr id="82" name="Rectangle 81">
            <a:extLst>
              <a:ext uri="{FF2B5EF4-FFF2-40B4-BE49-F238E27FC236}">
                <a16:creationId xmlns:a16="http://schemas.microsoft.com/office/drawing/2014/main" id="{35508FBB-0349-40B6-9808-8A6A9A5DCE18}"/>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cxnSp>
        <p:nvCxnSpPr>
          <p:cNvPr id="86" name="Straight Connector 85">
            <a:extLst>
              <a:ext uri="{FF2B5EF4-FFF2-40B4-BE49-F238E27FC236}">
                <a16:creationId xmlns:a16="http://schemas.microsoft.com/office/drawing/2014/main" id="{A2297C55-62EA-4D0E-A24F-2B89CA515475}"/>
              </a:ext>
            </a:extLst>
          </p:cNvPr>
          <p:cNvCxnSpPr/>
          <p:nvPr/>
        </p:nvCxnSpPr>
        <p:spPr bwMode="gray">
          <a:xfrm>
            <a:off x="6361682" y="1019337"/>
            <a:ext cx="0" cy="4518991"/>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E8F18E70-F56D-44C8-AC85-6B66D7FD5870}"/>
              </a:ext>
            </a:extLst>
          </p:cNvPr>
          <p:cNvSpPr txBox="1"/>
          <p:nvPr/>
        </p:nvSpPr>
        <p:spPr bwMode="gray">
          <a:xfrm>
            <a:off x="6445046" y="1009492"/>
            <a:ext cx="5206180" cy="5027906"/>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rtlCol="0">
            <a:spAutoFit/>
          </a:bodyPr>
          <a:lstStyle>
            <a:defPPr>
              <a:defRPr lang="en-US"/>
            </a:defPPr>
            <a:lvl1pPr marL="0" indent="0">
              <a:buNone/>
              <a:defRPr>
                <a:latin typeface="Gill Sans MT" panose="020B0502020104020203" pitchFamily="34" charset="0"/>
              </a:defRPr>
            </a:lvl1pPr>
          </a:lstStyle>
          <a:p>
            <a:pPr marL="179388" indent="-179388" algn="just">
              <a:buFont typeface="Arial" pitchFamily="34" charset="0"/>
              <a:buChar char="•"/>
            </a:pPr>
            <a:r>
              <a:rPr lang="en-US" dirty="0">
                <a:solidFill>
                  <a:srgbClr val="7030A0"/>
                </a:solidFill>
                <a:latin typeface="Constantia" pitchFamily="18" charset="0"/>
              </a:rPr>
              <a:t>Alternative forms of schools</a:t>
            </a:r>
            <a:r>
              <a:rPr lang="en-US" dirty="0">
                <a:latin typeface="Constantia" pitchFamily="18" charset="0"/>
              </a:rPr>
              <a:t>, will be encouraged to preserve their traditions or alternative pedagogical styles.</a:t>
            </a:r>
          </a:p>
          <a:p>
            <a:pPr marL="179388" indent="-179388" algn="just">
              <a:buFont typeface="Arial" pitchFamily="34" charset="0"/>
              <a:buChar char="•"/>
            </a:pPr>
            <a:r>
              <a:rPr lang="en-US" dirty="0">
                <a:latin typeface="Constantia" pitchFamily="18" charset="0"/>
              </a:rPr>
              <a:t>Students in such schools would be encouraged to appear for </a:t>
            </a:r>
            <a:r>
              <a:rPr lang="en-US" dirty="0">
                <a:solidFill>
                  <a:srgbClr val="7030A0"/>
                </a:solidFill>
                <a:latin typeface="Constantia" pitchFamily="18" charset="0"/>
              </a:rPr>
              <a:t>State or other Board examinations and assessments by the NTA</a:t>
            </a:r>
            <a:r>
              <a:rPr lang="en-US" dirty="0">
                <a:latin typeface="Constantia" pitchFamily="18" charset="0"/>
              </a:rPr>
              <a:t>.</a:t>
            </a:r>
          </a:p>
          <a:p>
            <a:pPr marL="179388" indent="-179388" algn="just">
              <a:buFont typeface="Arial" pitchFamily="34" charset="0"/>
              <a:buChar char="•"/>
            </a:pPr>
            <a:r>
              <a:rPr lang="en-US" dirty="0">
                <a:latin typeface="Constantia" pitchFamily="18" charset="0"/>
              </a:rPr>
              <a:t>Special attention will be given to reduce the disparities for</a:t>
            </a:r>
            <a:r>
              <a:rPr lang="en-US" dirty="0">
                <a:solidFill>
                  <a:srgbClr val="7030A0"/>
                </a:solidFill>
                <a:latin typeface="Constantia" pitchFamily="18" charset="0"/>
              </a:rPr>
              <a:t> </a:t>
            </a:r>
            <a:r>
              <a:rPr lang="en-US" dirty="0">
                <a:latin typeface="Constantia" pitchFamily="18" charset="0"/>
              </a:rPr>
              <a:t>Scheduled Castes and scheduled Tribes.</a:t>
            </a:r>
          </a:p>
          <a:p>
            <a:pPr marL="179388" indent="-179388" algn="just">
              <a:buFont typeface="Arial" pitchFamily="34" charset="0"/>
              <a:buChar char="•"/>
            </a:pPr>
            <a:r>
              <a:rPr lang="en-US" dirty="0">
                <a:solidFill>
                  <a:srgbClr val="7030A0"/>
                </a:solidFill>
                <a:latin typeface="Constantia" pitchFamily="18" charset="0"/>
              </a:rPr>
              <a:t>Opening NCC wings </a:t>
            </a:r>
            <a:r>
              <a:rPr lang="en-US" dirty="0">
                <a:latin typeface="Constantia" pitchFamily="18" charset="0"/>
              </a:rPr>
              <a:t>in secondary and higher secondary schools will be encouraged</a:t>
            </a:r>
          </a:p>
          <a:p>
            <a:pPr marL="179388" indent="-179388" algn="just">
              <a:buFont typeface="Arial" pitchFamily="34" charset="0"/>
              <a:buChar char="•"/>
            </a:pPr>
            <a:r>
              <a:rPr lang="en-US" dirty="0">
                <a:solidFill>
                  <a:srgbClr val="7030A0"/>
                </a:solidFill>
                <a:latin typeface="Constantia" pitchFamily="18" charset="0"/>
              </a:rPr>
              <a:t>Students will be sensitized </a:t>
            </a:r>
            <a:r>
              <a:rPr lang="en-US" dirty="0">
                <a:latin typeface="Constantia" pitchFamily="18" charset="0"/>
              </a:rPr>
              <a:t>through this new school culture, brought in by teachers, trained social workers and counselors.</a:t>
            </a:r>
          </a:p>
          <a:p>
            <a:pPr marL="179388" indent="-179388" algn="just">
              <a:buFont typeface="Arial" pitchFamily="34" charset="0"/>
              <a:buChar char="•"/>
            </a:pPr>
            <a:r>
              <a:rPr lang="en-US" dirty="0">
                <a:latin typeface="Constantia" pitchFamily="18" charset="0"/>
              </a:rPr>
              <a:t>Human values such as empathy, tolerance, human rights, gender equality, non-violence, citizenship, </a:t>
            </a:r>
            <a:r>
              <a:rPr lang="en-US" dirty="0">
                <a:solidFill>
                  <a:srgbClr val="7030A0"/>
                </a:solidFill>
                <a:latin typeface="Constantia" pitchFamily="18" charset="0"/>
              </a:rPr>
              <a:t>inclusion and equity will be part of curriculum</a:t>
            </a:r>
          </a:p>
          <a:p>
            <a:pPr marL="179388" indent="-179388" algn="just">
              <a:buFont typeface="Arial" pitchFamily="34" charset="0"/>
              <a:buChar char="•"/>
            </a:pPr>
            <a:endParaRPr lang="en-US" sz="1600" dirty="0">
              <a:latin typeface="Constantia" pitchFamily="18" charset="0"/>
            </a:endParaRPr>
          </a:p>
        </p:txBody>
      </p:sp>
      <p:sp>
        <p:nvSpPr>
          <p:cNvPr id="21" name="TextBox 20">
            <a:extLst>
              <a:ext uri="{FF2B5EF4-FFF2-40B4-BE49-F238E27FC236}">
                <a16:creationId xmlns:a16="http://schemas.microsoft.com/office/drawing/2014/main" id="{CCAEF1C3-567E-4576-9182-2BB92EC1E21D}"/>
              </a:ext>
            </a:extLst>
          </p:cNvPr>
          <p:cNvSpPr txBox="1"/>
          <p:nvPr/>
        </p:nvSpPr>
        <p:spPr bwMode="gray">
          <a:xfrm>
            <a:off x="280219" y="1049712"/>
            <a:ext cx="5973097" cy="5027906"/>
          </a:xfrm>
          <a:prstGeom prst="rect">
            <a:avLst/>
          </a:prstGeom>
        </p:spPr>
        <p:style>
          <a:lnRef idx="1">
            <a:schemeClr val="accent3"/>
          </a:lnRef>
          <a:fillRef idx="2">
            <a:schemeClr val="accent3"/>
          </a:fillRef>
          <a:effectRef idx="1">
            <a:schemeClr val="accent3"/>
          </a:effectRef>
          <a:fontRef idx="minor">
            <a:schemeClr val="dk1"/>
          </a:fontRef>
        </p:style>
        <p:txBody>
          <a:bodyPr wrap="square" lIns="36000" tIns="36000" rIns="36000" bIns="36000" rtlCol="0">
            <a:spAutoFit/>
          </a:bodyPr>
          <a:lstStyle>
            <a:defPPr>
              <a:defRPr lang="en-US"/>
            </a:defPPr>
            <a:lvl1pPr marL="0" indent="0">
              <a:buNone/>
              <a:defRPr>
                <a:latin typeface="Gill Sans MT" panose="020B0502020104020203" pitchFamily="34" charset="0"/>
              </a:defRPr>
            </a:lvl1pPr>
          </a:lstStyle>
          <a:p>
            <a:pPr marL="179388" indent="-179388">
              <a:buFont typeface="Arial" pitchFamily="34" charset="0"/>
              <a:buChar char="•"/>
            </a:pPr>
            <a:r>
              <a:rPr lang="en-US" dirty="0">
                <a:latin typeface="Constantia" pitchFamily="18" charset="0"/>
              </a:rPr>
              <a:t>Increased participation of SEDGs in the schooling system will be strengthened.</a:t>
            </a:r>
          </a:p>
          <a:p>
            <a:pPr marL="179388" indent="-179388">
              <a:buFont typeface="Arial" pitchFamily="34" charset="0"/>
              <a:buChar char="•"/>
            </a:pPr>
            <a:r>
              <a:rPr lang="en-US" dirty="0">
                <a:latin typeface="Constantia" pitchFamily="18" charset="0"/>
              </a:rPr>
              <a:t>(SEZs) will be declared for educationally disadvantaged SEDGS.</a:t>
            </a:r>
          </a:p>
          <a:p>
            <a:pPr marL="179388" indent="-179388">
              <a:buFont typeface="Arial" pitchFamily="34" charset="0"/>
              <a:buChar char="•"/>
            </a:pPr>
            <a:r>
              <a:rPr lang="en-US" dirty="0">
                <a:latin typeface="Constantia" pitchFamily="18" charset="0"/>
              </a:rPr>
              <a:t>A ‘</a:t>
            </a:r>
            <a:r>
              <a:rPr lang="en-US" b="1" dirty="0">
                <a:solidFill>
                  <a:srgbClr val="7030A0"/>
                </a:solidFill>
                <a:latin typeface="Constantia" pitchFamily="18" charset="0"/>
              </a:rPr>
              <a:t>Gender- Inclusion Fund</a:t>
            </a:r>
            <a:r>
              <a:rPr lang="en-US" dirty="0">
                <a:latin typeface="Constantia" pitchFamily="18" charset="0"/>
              </a:rPr>
              <a:t>’ for girls and transgender.</a:t>
            </a:r>
          </a:p>
          <a:p>
            <a:pPr marL="179388" indent="-179388">
              <a:buFont typeface="Arial" pitchFamily="34" charset="0"/>
              <a:buChar char="•"/>
            </a:pPr>
            <a:r>
              <a:rPr lang="en-US" dirty="0">
                <a:latin typeface="Constantia" pitchFamily="18" charset="0"/>
              </a:rPr>
              <a:t>Free boarding facilities will be built</a:t>
            </a:r>
          </a:p>
          <a:p>
            <a:pPr marL="179388" indent="-179388">
              <a:buFont typeface="Arial" pitchFamily="34" charset="0"/>
              <a:buChar char="•"/>
            </a:pPr>
            <a:r>
              <a:rPr lang="en-US" dirty="0">
                <a:latin typeface="Constantia" pitchFamily="18" charset="0"/>
              </a:rPr>
              <a:t>Inclusion and </a:t>
            </a:r>
            <a:r>
              <a:rPr lang="en-US" b="1" dirty="0">
                <a:solidFill>
                  <a:srgbClr val="7030A0"/>
                </a:solidFill>
                <a:latin typeface="Constantia" pitchFamily="18" charset="0"/>
              </a:rPr>
              <a:t>equal participation</a:t>
            </a:r>
            <a:r>
              <a:rPr lang="en-US" dirty="0">
                <a:solidFill>
                  <a:srgbClr val="7030A0"/>
                </a:solidFill>
                <a:latin typeface="Constantia" pitchFamily="18" charset="0"/>
              </a:rPr>
              <a:t> </a:t>
            </a:r>
            <a:r>
              <a:rPr lang="en-US" dirty="0">
                <a:latin typeface="Constantia" pitchFamily="18" charset="0"/>
              </a:rPr>
              <a:t>of children with disabilities in </a:t>
            </a:r>
            <a:r>
              <a:rPr lang="en-US" b="1" dirty="0">
                <a:solidFill>
                  <a:srgbClr val="7030A0"/>
                </a:solidFill>
                <a:latin typeface="Constantia" pitchFamily="18" charset="0"/>
              </a:rPr>
              <a:t>ECCE</a:t>
            </a:r>
            <a:r>
              <a:rPr lang="en-US" b="1" dirty="0">
                <a:latin typeface="Constantia" pitchFamily="18" charset="0"/>
              </a:rPr>
              <a:t> </a:t>
            </a:r>
            <a:r>
              <a:rPr lang="en-US" dirty="0">
                <a:latin typeface="Constantia" pitchFamily="18" charset="0"/>
              </a:rPr>
              <a:t>and the schooling system will also be accorded the highest priority.</a:t>
            </a:r>
          </a:p>
          <a:p>
            <a:pPr marL="179388" indent="-179388" algn="just">
              <a:buFont typeface="Arial" pitchFamily="34" charset="0"/>
              <a:buChar char="•"/>
            </a:pPr>
            <a:r>
              <a:rPr lang="en-US" b="1" dirty="0">
                <a:solidFill>
                  <a:srgbClr val="7030A0"/>
                </a:solidFill>
                <a:latin typeface="Constantia" pitchFamily="18" charset="0"/>
              </a:rPr>
              <a:t>Home-based education </a:t>
            </a:r>
            <a:r>
              <a:rPr lang="en-US" dirty="0">
                <a:latin typeface="Constantia" pitchFamily="18" charset="0"/>
              </a:rPr>
              <a:t>will be a choice for children who are unable to go to schools.</a:t>
            </a:r>
          </a:p>
          <a:p>
            <a:pPr marL="179388" indent="-179388" algn="just">
              <a:buFont typeface="Arial" pitchFamily="34" charset="0"/>
              <a:buChar char="•"/>
            </a:pPr>
            <a:r>
              <a:rPr lang="en-US" dirty="0">
                <a:latin typeface="Constantia" pitchFamily="18" charset="0"/>
              </a:rPr>
              <a:t>Teachers must be helped to </a:t>
            </a:r>
            <a:r>
              <a:rPr lang="en-US" b="1" dirty="0">
                <a:solidFill>
                  <a:srgbClr val="7030A0"/>
                </a:solidFill>
                <a:latin typeface="Constantia" pitchFamily="18" charset="0"/>
              </a:rPr>
              <a:t>identify such learning disabilities early and plan </a:t>
            </a:r>
            <a:r>
              <a:rPr lang="en-US" dirty="0">
                <a:latin typeface="Constantia" pitchFamily="18" charset="0"/>
              </a:rPr>
              <a:t>specifically for their mitigation.</a:t>
            </a:r>
          </a:p>
          <a:p>
            <a:pPr marL="179388" indent="-179388" algn="just">
              <a:buFont typeface="Arial" pitchFamily="34" charset="0"/>
              <a:buChar char="•"/>
            </a:pPr>
            <a:r>
              <a:rPr lang="en-US" dirty="0">
                <a:latin typeface="Constantia" pitchFamily="18" charset="0"/>
              </a:rPr>
              <a:t>Urgent need for </a:t>
            </a:r>
            <a:r>
              <a:rPr lang="en-US" b="1" dirty="0">
                <a:solidFill>
                  <a:srgbClr val="7030A0"/>
                </a:solidFill>
                <a:latin typeface="Constantia" pitchFamily="18" charset="0"/>
              </a:rPr>
              <a:t>additional special educators </a:t>
            </a:r>
            <a:r>
              <a:rPr lang="en-US" dirty="0">
                <a:latin typeface="Constantia" pitchFamily="18" charset="0"/>
              </a:rPr>
              <a:t>for certain areas of school education.</a:t>
            </a:r>
          </a:p>
          <a:p>
            <a:pPr marL="179388" indent="-179388" algn="just">
              <a:buFont typeface="Arial" pitchFamily="34" charset="0"/>
              <a:buChar char="•"/>
            </a:pPr>
            <a:endParaRPr lang="en-US" dirty="0">
              <a:latin typeface="Constantia" pitchFamily="18" charset="0"/>
            </a:endParaRPr>
          </a:p>
          <a:p>
            <a:pPr marL="179388" indent="-179388">
              <a:buFont typeface="Arial" pitchFamily="34" charset="0"/>
              <a:buChar char="•"/>
            </a:pPr>
            <a:endParaRPr lang="en-US" sz="1600" dirty="0">
              <a:latin typeface="Constantia" pitchFamily="18" charset="0"/>
            </a:endParaRPr>
          </a:p>
        </p:txBody>
      </p:sp>
    </p:spTree>
    <p:extLst>
      <p:ext uri="{BB962C8B-B14F-4D97-AF65-F5344CB8AC3E}">
        <p14:creationId xmlns:p14="http://schemas.microsoft.com/office/powerpoint/2010/main" val="686599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6217B8-ECAE-4F66-97F5-8BCFC69B8D44}"/>
              </a:ext>
            </a:extLst>
          </p:cNvPr>
          <p:cNvSpPr>
            <a:spLocks noGrp="1"/>
          </p:cNvSpPr>
          <p:nvPr>
            <p:ph type="title" idx="4294967295"/>
          </p:nvPr>
        </p:nvSpPr>
        <p:spPr>
          <a:xfrm>
            <a:off x="383458" y="193628"/>
            <a:ext cx="11503742" cy="1212850"/>
          </a:xfrm>
        </p:spPr>
        <p:txBody>
          <a:bodyPr>
            <a:normAutofit/>
          </a:bodyPr>
          <a:lstStyle/>
          <a:p>
            <a:pPr algn="ctr"/>
            <a:r>
              <a:rPr lang="en-US" sz="2800" b="1" dirty="0">
                <a:solidFill>
                  <a:srgbClr val="0070C0"/>
                </a:solidFill>
                <a:latin typeface="Baskerville Old Face" pitchFamily="18" charset="0"/>
              </a:rPr>
              <a:t>Efficient Resourcing and Effective Governance through School Complexes/Clusters</a:t>
            </a:r>
          </a:p>
        </p:txBody>
      </p:sp>
      <p:sp>
        <p:nvSpPr>
          <p:cNvPr id="3" name="Content Placeholder 2">
            <a:extLst>
              <a:ext uri="{FF2B5EF4-FFF2-40B4-BE49-F238E27FC236}">
                <a16:creationId xmlns:a16="http://schemas.microsoft.com/office/drawing/2014/main" id="{BDB191D9-F6EA-46A1-B82D-0E5A49D838E6}"/>
              </a:ext>
            </a:extLst>
          </p:cNvPr>
          <p:cNvSpPr>
            <a:spLocks noGrp="1"/>
          </p:cNvSpPr>
          <p:nvPr>
            <p:ph idx="4294967295"/>
          </p:nvPr>
        </p:nvSpPr>
        <p:spPr>
          <a:xfrm>
            <a:off x="1662113" y="2432050"/>
            <a:ext cx="10529887" cy="3567113"/>
          </a:xfrm>
        </p:spPr>
        <p:txBody>
          <a:bodyPr anchor="ctr">
            <a:noAutofit/>
          </a:bodyPr>
          <a:lstStyle/>
          <a:p>
            <a:pPr algn="just"/>
            <a:endParaRPr lang="en-US" sz="2400" dirty="0">
              <a:latin typeface="Constantia" pitchFamily="18" charset="0"/>
            </a:endParaRPr>
          </a:p>
          <a:p>
            <a:pPr algn="just"/>
            <a:endParaRPr lang="en-US" sz="2400" dirty="0">
              <a:latin typeface="Constantia" pitchFamily="18" charset="0"/>
            </a:endParaRPr>
          </a:p>
          <a:p>
            <a:pPr algn="just"/>
            <a:endParaRPr lang="en-IN" sz="2000" dirty="0">
              <a:latin typeface="Constantia" pitchFamily="18" charset="0"/>
              <a:cs typeface="Calibri"/>
            </a:endParaRPr>
          </a:p>
        </p:txBody>
      </p:sp>
      <p:sp>
        <p:nvSpPr>
          <p:cNvPr id="11" name="Rectangle 10"/>
          <p:cNvSpPr/>
          <p:nvPr/>
        </p:nvSpPr>
        <p:spPr>
          <a:xfrm>
            <a:off x="568930" y="1310959"/>
            <a:ext cx="7135092" cy="5355312"/>
          </a:xfrm>
          <a:prstGeom prst="rect">
            <a:avLst/>
          </a:prstGeom>
        </p:spPr>
        <p:txBody>
          <a:bodyPr wrap="square">
            <a:spAutoFit/>
          </a:bodyPr>
          <a:lstStyle/>
          <a:p>
            <a:pPr marL="179388" indent="-179388" algn="just"/>
            <a:r>
              <a:rPr lang="en-US" b="1" dirty="0">
                <a:latin typeface="Constantia" pitchFamily="18" charset="0"/>
              </a:rPr>
              <a:t>To ensure-</a:t>
            </a:r>
          </a:p>
          <a:p>
            <a:pPr marL="179388" indent="-179388" algn="just"/>
            <a:endParaRPr lang="en-US" b="1" dirty="0">
              <a:latin typeface="Constantia" pitchFamily="18" charset="0"/>
            </a:endParaRPr>
          </a:p>
          <a:p>
            <a:pPr marL="179388" indent="-179388" algn="just">
              <a:buFont typeface="Arial" pitchFamily="34" charset="0"/>
              <a:buChar char="•"/>
            </a:pPr>
            <a:r>
              <a:rPr lang="en-US" dirty="0">
                <a:latin typeface="Constantia" pitchFamily="18" charset="0"/>
              </a:rPr>
              <a:t>adequate number of counselors/trained social workers and teachers (shared or otherwise) for teaching all subjects including art, music science, sports, languages, vocational subjects, etc; </a:t>
            </a:r>
          </a:p>
          <a:p>
            <a:pPr marL="179388" indent="-179388" algn="just">
              <a:buFont typeface="Arial" pitchFamily="34" charset="0"/>
              <a:buChar char="•"/>
            </a:pPr>
            <a:r>
              <a:rPr lang="en-US" dirty="0">
                <a:latin typeface="Constantia" pitchFamily="18" charset="0"/>
              </a:rPr>
              <a:t>adequate resources (shared or otherwise), such as a library, science labs, computer labs, skill labs, playgrounds, sports equipment and facilities, etc.; </a:t>
            </a:r>
          </a:p>
          <a:p>
            <a:pPr marL="179388" indent="-179388" algn="just">
              <a:buFont typeface="Arial" pitchFamily="34" charset="0"/>
              <a:buChar char="•"/>
            </a:pPr>
            <a:r>
              <a:rPr lang="en-US" dirty="0">
                <a:latin typeface="Constantia" pitchFamily="18" charset="0"/>
              </a:rPr>
              <a:t>a sense of community is built to overcome the isolation of teachers, students, and schools, through joint professional development programmes, sharing of teaching-learning content, joint content development, holding joint activities such as art and science exhibitions, sports meets, quizzes and debates, and fairs; </a:t>
            </a:r>
          </a:p>
          <a:p>
            <a:pPr marL="179388" indent="-179388" algn="just">
              <a:buFont typeface="Arial" pitchFamily="34" charset="0"/>
              <a:buChar char="•"/>
            </a:pPr>
            <a:r>
              <a:rPr lang="en-US" dirty="0">
                <a:latin typeface="Constantia" pitchFamily="18" charset="0"/>
              </a:rPr>
              <a:t>cooperation and support across schools for the education of children with disabilities; and</a:t>
            </a:r>
          </a:p>
          <a:p>
            <a:pPr marL="179388" indent="-179388" algn="just">
              <a:buFont typeface="Arial" pitchFamily="34" charset="0"/>
              <a:buChar char="•"/>
            </a:pPr>
            <a:r>
              <a:rPr lang="en-US" dirty="0">
                <a:latin typeface="Constantia" pitchFamily="18" charset="0"/>
              </a:rPr>
              <a:t>improved governance of the schooling system by devolving all finer decisions, to Principals, teachers, and other stakeholders within each group of schools and treating such a group of schools, which range from</a:t>
            </a:r>
            <a:endParaRPr lang="en-US" sz="1600" b="1" dirty="0"/>
          </a:p>
        </p:txBody>
      </p:sp>
      <p:pic>
        <p:nvPicPr>
          <p:cNvPr id="3076" name="Picture 4"/>
          <p:cNvPicPr>
            <a:picLocks noChangeAspect="1" noChangeArrowheads="1"/>
          </p:cNvPicPr>
          <p:nvPr/>
        </p:nvPicPr>
        <p:blipFill>
          <a:blip r:embed="rId2"/>
          <a:srcRect/>
          <a:stretch>
            <a:fillRect/>
          </a:stretch>
        </p:blipFill>
        <p:spPr bwMode="auto">
          <a:xfrm>
            <a:off x="7870681" y="1178936"/>
            <a:ext cx="3891828" cy="5263428"/>
          </a:xfrm>
          <a:prstGeom prst="rect">
            <a:avLst/>
          </a:prstGeom>
          <a:noFill/>
          <a:ln w="9525">
            <a:noFill/>
            <a:miter lim="800000"/>
            <a:headEnd/>
            <a:tailEnd/>
          </a:ln>
          <a:effectLst/>
        </p:spPr>
      </p:pic>
    </p:spTree>
    <p:extLst>
      <p:ext uri="{BB962C8B-B14F-4D97-AF65-F5344CB8AC3E}">
        <p14:creationId xmlns:p14="http://schemas.microsoft.com/office/powerpoint/2010/main" val="214608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68928" y="1016289"/>
            <a:ext cx="10515600" cy="1325563"/>
          </a:xfrm>
        </p:spPr>
        <p:txBody>
          <a:bodyPr>
            <a:normAutofit fontScale="90000"/>
          </a:bodyPr>
          <a:lstStyle/>
          <a:p>
            <a:pPr algn="ctr"/>
            <a:r>
              <a:rPr lang="en-IN" sz="5400" dirty="0">
                <a:solidFill>
                  <a:schemeClr val="bg1"/>
                </a:solidFill>
                <a:latin typeface="Constantia" pitchFamily="18" charset="0"/>
              </a:rPr>
              <a:t>NATIONAL EDUCATION POLICY, 2020</a:t>
            </a:r>
            <a:endParaRPr lang="en-US" sz="5400" dirty="0">
              <a:solidFill>
                <a:schemeClr val="bg1"/>
              </a:solidFill>
              <a:latin typeface="Constantia" pitchFamily="18" charset="0"/>
            </a:endParaRPr>
          </a:p>
        </p:txBody>
      </p:sp>
      <p:sp>
        <p:nvSpPr>
          <p:cNvPr id="7" name="Title 1">
            <a:extLst>
              <a:ext uri="{FF2B5EF4-FFF2-40B4-BE49-F238E27FC236}">
                <a16:creationId xmlns:a16="http://schemas.microsoft.com/office/drawing/2014/main" id="{2B851B1F-307A-48A3-A6B7-DA7623288333}"/>
              </a:ext>
            </a:extLst>
          </p:cNvPr>
          <p:cNvSpPr txBox="1">
            <a:spLocks/>
          </p:cNvSpPr>
          <p:nvPr/>
        </p:nvSpPr>
        <p:spPr>
          <a:xfrm>
            <a:off x="838200" y="5214215"/>
            <a:ext cx="10515600" cy="1325563"/>
          </a:xfrm>
          <a:prstGeom prst="rect">
            <a:avLst/>
          </a:prstGeom>
        </p:spPr>
        <p:txBody>
          <a:bodyPr vert="horz" lIns="91440" tIns="45720" rIns="91440" bIns="45720" rtlCol="0" anchor="ctr">
            <a:normAutofit/>
          </a:bodyPr>
          <a:lstStyle/>
          <a:p>
            <a:pPr lvl="0" algn="ctr">
              <a:lnSpc>
                <a:spcPct val="90000"/>
              </a:lnSpc>
              <a:spcBef>
                <a:spcPct val="0"/>
              </a:spcBef>
              <a:defRPr/>
            </a:pPr>
            <a:r>
              <a:rPr lang="en-US" sz="6600" b="1" dirty="0">
                <a:solidFill>
                  <a:srgbClr val="002060"/>
                </a:solidFill>
                <a:latin typeface="Baskerville Old Face" pitchFamily="18" charset="0"/>
              </a:rPr>
              <a:t>CBSE - </a:t>
            </a:r>
            <a:r>
              <a:rPr lang="en-US" sz="6600" b="1" dirty="0">
                <a:solidFill>
                  <a:srgbClr val="002060"/>
                </a:solidFill>
                <a:latin typeface="Baskerville Old Face" pitchFamily="18" charset="0"/>
                <a:ea typeface="+mj-ea"/>
                <a:cs typeface="+mj-cs"/>
              </a:rPr>
              <a:t>Initiatives</a:t>
            </a:r>
          </a:p>
        </p:txBody>
      </p:sp>
      <p:pic>
        <p:nvPicPr>
          <p:cNvPr id="8" name="Picture 7" descr="images (2).jpg"/>
          <p:cNvPicPr>
            <a:picLocks noChangeAspect="1"/>
          </p:cNvPicPr>
          <p:nvPr/>
        </p:nvPicPr>
        <p:blipFill>
          <a:blip r:embed="rId2"/>
          <a:stretch>
            <a:fillRect/>
          </a:stretch>
        </p:blipFill>
        <p:spPr>
          <a:xfrm>
            <a:off x="5289391" y="2934929"/>
            <a:ext cx="1686596" cy="1502101"/>
          </a:xfrm>
          <a:prstGeom prst="rect">
            <a:avLst/>
          </a:prstGeom>
        </p:spPr>
      </p:pic>
    </p:spTree>
    <p:extLst>
      <p:ext uri="{BB962C8B-B14F-4D97-AF65-F5344CB8AC3E}">
        <p14:creationId xmlns:p14="http://schemas.microsoft.com/office/powerpoint/2010/main" val="1542383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61277E1-86B5-4D46-8B31-A9ADD2BEC44A}"/>
              </a:ext>
            </a:extLst>
          </p:cNvPr>
          <p:cNvSpPr/>
          <p:nvPr/>
        </p:nvSpPr>
        <p:spPr bwMode="gray">
          <a:xfrm>
            <a:off x="265471" y="901350"/>
            <a:ext cx="11724968" cy="5396211"/>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fontAlgn="base">
              <a:spcBef>
                <a:spcPts val="600"/>
              </a:spcBef>
              <a:spcAft>
                <a:spcPts val="600"/>
              </a:spcAft>
            </a:pPr>
            <a:endParaRPr lang="en-US" sz="1600" i="1" dirty="0">
              <a:latin typeface="Gill Sans MT" panose="020B0502020104020203" pitchFamily="34" charset="0"/>
            </a:endParaRPr>
          </a:p>
        </p:txBody>
      </p:sp>
      <p:sp>
        <p:nvSpPr>
          <p:cNvPr id="2" name="Title 1">
            <a:extLst>
              <a:ext uri="{FF2B5EF4-FFF2-40B4-BE49-F238E27FC236}">
                <a16:creationId xmlns:a16="http://schemas.microsoft.com/office/drawing/2014/main" id="{6C756B51-F3B9-4F65-8597-8F5CED6A274F}"/>
              </a:ext>
            </a:extLst>
          </p:cNvPr>
          <p:cNvSpPr>
            <a:spLocks noGrp="1"/>
          </p:cNvSpPr>
          <p:nvPr>
            <p:ph type="title"/>
          </p:nvPr>
        </p:nvSpPr>
        <p:spPr>
          <a:xfrm>
            <a:off x="-1" y="0"/>
            <a:ext cx="11931445" cy="876687"/>
          </a:xfrm>
        </p:spPr>
        <p:txBody>
          <a:bodyPr>
            <a:noAutofit/>
          </a:bodyPr>
          <a:lstStyle/>
          <a:p>
            <a:pPr algn="ctr"/>
            <a:r>
              <a:rPr lang="en-US" sz="2800" b="1" dirty="0">
                <a:latin typeface="Bookman Old Style" pitchFamily="18" charset="0"/>
              </a:rPr>
              <a:t>Standard-setting and Accreditation for School Education</a:t>
            </a:r>
            <a:endParaRPr lang="en-IN" sz="2800" b="1" dirty="0">
              <a:latin typeface="Bookman Old Style" pitchFamily="18" charset="0"/>
            </a:endParaRPr>
          </a:p>
        </p:txBody>
      </p:sp>
      <p:sp>
        <p:nvSpPr>
          <p:cNvPr id="68" name="TextBox 67">
            <a:extLst>
              <a:ext uri="{FF2B5EF4-FFF2-40B4-BE49-F238E27FC236}">
                <a16:creationId xmlns:a16="http://schemas.microsoft.com/office/drawing/2014/main" id="{CCAEF1C3-567E-4576-9182-2BB92EC1E21D}"/>
              </a:ext>
            </a:extLst>
          </p:cNvPr>
          <p:cNvSpPr txBox="1"/>
          <p:nvPr/>
        </p:nvSpPr>
        <p:spPr bwMode="gray">
          <a:xfrm>
            <a:off x="235974" y="931724"/>
            <a:ext cx="11724968" cy="5581904"/>
          </a:xfrm>
          <a:prstGeom prst="rect">
            <a:avLst/>
          </a:prstGeom>
        </p:spPr>
        <p:style>
          <a:lnRef idx="1">
            <a:schemeClr val="accent3"/>
          </a:lnRef>
          <a:fillRef idx="2">
            <a:schemeClr val="accent3"/>
          </a:fillRef>
          <a:effectRef idx="1">
            <a:schemeClr val="accent3"/>
          </a:effectRef>
          <a:fontRef idx="minor">
            <a:schemeClr val="dk1"/>
          </a:fontRef>
        </p:style>
        <p:txBody>
          <a:bodyPr wrap="square" lIns="36000" tIns="36000" rIns="36000" bIns="36000" rtlCol="0">
            <a:spAutoFit/>
          </a:bodyPr>
          <a:lstStyle>
            <a:defPPr>
              <a:defRPr lang="en-US"/>
            </a:defPPr>
            <a:lvl1pPr marL="0" indent="0">
              <a:buNone/>
              <a:defRPr>
                <a:latin typeface="Gill Sans MT" panose="020B0502020104020203" pitchFamily="34" charset="0"/>
              </a:defRPr>
            </a:lvl1pPr>
          </a:lstStyle>
          <a:p>
            <a:pPr marL="179388" indent="-179388" algn="ctr"/>
            <a:r>
              <a:rPr lang="en-US" sz="2000" b="1" dirty="0">
                <a:latin typeface="Constantia" pitchFamily="18" charset="0"/>
              </a:rPr>
              <a:t>NEP 2020 on Standards Setting and Accreditation</a:t>
            </a:r>
          </a:p>
          <a:p>
            <a:pPr marL="179388" indent="-179388" algn="just">
              <a:buFont typeface="Arial" pitchFamily="34" charset="0"/>
              <a:buChar char="•"/>
            </a:pPr>
            <a:r>
              <a:rPr lang="en-US" sz="1900" dirty="0">
                <a:latin typeface="Constantia" pitchFamily="18" charset="0"/>
              </a:rPr>
              <a:t>A self-regulation or accreditation system will be instituted for all stages of - private, public, and philanthropic - to ensure compliance with essential quality standards</a:t>
            </a:r>
          </a:p>
          <a:p>
            <a:pPr marL="179388" indent="-179388" algn="just">
              <a:buFont typeface="Arial" pitchFamily="34" charset="0"/>
              <a:buChar char="•"/>
            </a:pPr>
            <a:r>
              <a:rPr lang="en-US" sz="1900" dirty="0">
                <a:latin typeface="Constantia" pitchFamily="18" charset="0"/>
              </a:rPr>
              <a:t>A minimal set of standards based on basic parameters (namely, safety, security, infrastructure, number of teachers, financial probity, and sound processes of governance), which shall be followed by all schools</a:t>
            </a:r>
          </a:p>
          <a:p>
            <a:pPr marL="179388" indent="-179388" algn="just">
              <a:buFont typeface="Arial" pitchFamily="34" charset="0"/>
              <a:buChar char="•"/>
            </a:pPr>
            <a:r>
              <a:rPr lang="en-US" sz="1900" dirty="0">
                <a:latin typeface="Constantia" pitchFamily="18" charset="0"/>
              </a:rPr>
              <a:t>States/UTs will set up an independent, State-wide, body called the State School Standards Authority (SSSA) </a:t>
            </a:r>
          </a:p>
          <a:p>
            <a:pPr marL="179388" indent="-179388" algn="just">
              <a:buFont typeface="Arial" pitchFamily="34" charset="0"/>
              <a:buChar char="•"/>
            </a:pPr>
            <a:r>
              <a:rPr lang="en-US" sz="1900" dirty="0">
                <a:latin typeface="Constantia" pitchFamily="18" charset="0"/>
              </a:rPr>
              <a:t>Dimensions and format of disclosure will be decided by the SSSA in accordance with global best practices</a:t>
            </a:r>
          </a:p>
          <a:p>
            <a:pPr marL="179388" indent="-179388" algn="just">
              <a:buFont typeface="Arial" pitchFamily="34" charset="0"/>
              <a:buChar char="•"/>
            </a:pPr>
            <a:r>
              <a:rPr lang="en-US" sz="1900" dirty="0">
                <a:latin typeface="Constantia" pitchFamily="18" charset="0"/>
              </a:rPr>
              <a:t>SCERT to develop a SQAAF: School Quality Assessment and Accreditation Framework through wide consultations</a:t>
            </a:r>
          </a:p>
          <a:p>
            <a:pPr algn="ctr" fontAlgn="base">
              <a:spcBef>
                <a:spcPts val="600"/>
              </a:spcBef>
              <a:spcAft>
                <a:spcPts val="600"/>
              </a:spcAft>
            </a:pPr>
            <a:r>
              <a:rPr lang="en-US" b="1" dirty="0">
                <a:latin typeface="Constantia" pitchFamily="18" charset="0"/>
              </a:rPr>
              <a:t>Key features of SQAA- for CBSE Schools</a:t>
            </a:r>
            <a:endParaRPr lang="en-US" sz="2800" dirty="0">
              <a:latin typeface="Constantia" pitchFamily="18" charset="0"/>
            </a:endParaRPr>
          </a:p>
          <a:p>
            <a:pPr marL="265113" indent="-265113" algn="just" fontAlgn="base">
              <a:spcBef>
                <a:spcPts val="600"/>
              </a:spcBef>
              <a:spcAft>
                <a:spcPts val="600"/>
              </a:spcAft>
              <a:buFont typeface="Arial" panose="020B0604020202020204" pitchFamily="34" charset="0"/>
              <a:buChar char="•"/>
            </a:pPr>
            <a:r>
              <a:rPr lang="en-US" b="1" dirty="0">
                <a:latin typeface="Constantia" pitchFamily="18" charset="0"/>
              </a:rPr>
              <a:t>Self-assessment tool for schools</a:t>
            </a:r>
            <a:r>
              <a:rPr lang="en-US" dirty="0">
                <a:latin typeface="Constantia" pitchFamily="18" charset="0"/>
              </a:rPr>
              <a:t> to review their performance against pre-defined indicators/benchmarks </a:t>
            </a:r>
          </a:p>
          <a:p>
            <a:pPr marL="265113" indent="-265113" algn="just" fontAlgn="base">
              <a:spcBef>
                <a:spcPts val="600"/>
              </a:spcBef>
              <a:spcAft>
                <a:spcPts val="600"/>
              </a:spcAft>
              <a:buFont typeface="Arial" panose="020B0604020202020204" pitchFamily="34" charset="0"/>
              <a:buChar char="•"/>
            </a:pPr>
            <a:r>
              <a:rPr lang="en-US" dirty="0">
                <a:latin typeface="Constantia" pitchFamily="18" charset="0"/>
              </a:rPr>
              <a:t>Easily implementable, transparent and objective tool</a:t>
            </a:r>
          </a:p>
          <a:p>
            <a:pPr marL="265113" indent="-265113" algn="just" fontAlgn="base">
              <a:spcBef>
                <a:spcPts val="600"/>
              </a:spcBef>
              <a:spcAft>
                <a:spcPts val="600"/>
              </a:spcAft>
              <a:buFont typeface="Arial" panose="020B0604020202020204" pitchFamily="34" charset="0"/>
              <a:buChar char="•"/>
            </a:pPr>
            <a:r>
              <a:rPr lang="en-US" dirty="0">
                <a:latin typeface="Constantia" pitchFamily="18" charset="0"/>
              </a:rPr>
              <a:t>Focuses on </a:t>
            </a:r>
            <a:r>
              <a:rPr lang="en-US" i="1" dirty="0">
                <a:latin typeface="Constantia" pitchFamily="18" charset="0"/>
              </a:rPr>
              <a:t>enhancement of quality, recognition of excellence, promotion of accountability, and benchmarking schools across a range of descriptors or indicators of assessment</a:t>
            </a:r>
          </a:p>
          <a:p>
            <a:pPr algn="just" fontAlgn="base">
              <a:spcBef>
                <a:spcPts val="600"/>
              </a:spcBef>
              <a:spcAft>
                <a:spcPts val="600"/>
              </a:spcAft>
            </a:pPr>
            <a:r>
              <a:rPr lang="en-US" sz="1700" b="1" i="1" dirty="0">
                <a:latin typeface="Constantia" pitchFamily="18" charset="0"/>
                <a:ea typeface="Source Sans Pro"/>
                <a:cs typeface="Times New Roman" panose="02020603050405020304" pitchFamily="18" charset="0"/>
              </a:rPr>
              <a:t>CBSE has developed a comprehensive framework termed as School Quality Assessment and Assurance (SQAA).The disclosure will be at the school level based on proficiency of school. Technical documents/standards has been prepared. E-portal for schools is being prepared. Piloted in the year 2021-22 and finally rolled out in the year 2022-23</a:t>
            </a:r>
          </a:p>
        </p:txBody>
      </p:sp>
      <p:sp>
        <p:nvSpPr>
          <p:cNvPr id="82" name="Rectangle 81">
            <a:extLst>
              <a:ext uri="{FF2B5EF4-FFF2-40B4-BE49-F238E27FC236}">
                <a16:creationId xmlns:a16="http://schemas.microsoft.com/office/drawing/2014/main" id="{35508FBB-0349-40B6-9808-8A6A9A5DCE18}"/>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Tree>
    <p:extLst>
      <p:ext uri="{BB962C8B-B14F-4D97-AF65-F5344CB8AC3E}">
        <p14:creationId xmlns:p14="http://schemas.microsoft.com/office/powerpoint/2010/main" val="686599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1"/>
          <p:cNvSpPr txBox="1">
            <a:spLocks noGrp="1"/>
          </p:cNvSpPr>
          <p:nvPr>
            <p:ph type="title"/>
          </p:nvPr>
        </p:nvSpPr>
        <p:spPr>
          <a:xfrm>
            <a:off x="351680" y="275952"/>
            <a:ext cx="11624011" cy="641600"/>
          </a:xfrm>
          <a:prstGeom prst="rect">
            <a:avLst/>
          </a:prstGeom>
        </p:spPr>
        <p:txBody>
          <a:bodyPr spcFirstLastPara="1" vert="horz" wrap="square" lIns="121900" tIns="121900" rIns="121900" bIns="121900" rtlCol="0" anchor="ctr" anchorCtr="0">
            <a:noAutofit/>
          </a:bodyPr>
          <a:lstStyle/>
          <a:p>
            <a:pPr algn="ctr"/>
            <a:r>
              <a:rPr lang="es" sz="3200" b="1" dirty="0">
                <a:latin typeface="Bookman Old Style" pitchFamily="18" charset="0"/>
              </a:rPr>
              <a:t>Transforming Assessment and Examination</a:t>
            </a:r>
            <a:endParaRPr sz="3200" b="1" dirty="0">
              <a:latin typeface="Bookman Old Style" pitchFamily="18" charset="0"/>
            </a:endParaRPr>
          </a:p>
        </p:txBody>
      </p:sp>
      <p:graphicFrame>
        <p:nvGraphicFramePr>
          <p:cNvPr id="16" name="Diagram 15"/>
          <p:cNvGraphicFramePr/>
          <p:nvPr/>
        </p:nvGraphicFramePr>
        <p:xfrm>
          <a:off x="353961" y="1073627"/>
          <a:ext cx="1138575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ounded Rectangle 16"/>
          <p:cNvSpPr/>
          <p:nvPr/>
        </p:nvSpPr>
        <p:spPr>
          <a:xfrm>
            <a:off x="4114799" y="2094272"/>
            <a:ext cx="3834581" cy="216801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n-US" altLang="ko-KR" sz="2000" dirty="0">
                <a:solidFill>
                  <a:schemeClr val="tx1"/>
                </a:solidFill>
                <a:latin typeface="Constantia" pitchFamily="18" charset="0"/>
                <a:sym typeface="Geomanist Light"/>
              </a:rPr>
              <a:t>Pilot will be done in the beginning of April/May 2021 or as and when schools reopen. It will be implemented on a larger scale in 2022-23. An online system is also being developed. </a:t>
            </a:r>
            <a:endParaRPr lang="en-US" sz="2000" dirty="0">
              <a:solidFill>
                <a:schemeClr val="tx1"/>
              </a:solidFill>
              <a:latin typeface="Constantia" pitchFamily="18" charset="0"/>
            </a:endParaRPr>
          </a:p>
        </p:txBody>
      </p:sp>
      <p:sp>
        <p:nvSpPr>
          <p:cNvPr id="19" name="Rounded Rectangle 18"/>
          <p:cNvSpPr/>
          <p:nvPr/>
        </p:nvSpPr>
        <p:spPr>
          <a:xfrm>
            <a:off x="4159044" y="2079523"/>
            <a:ext cx="3834581" cy="216801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n-US" altLang="ko-KR" sz="1900" dirty="0">
                <a:solidFill>
                  <a:schemeClr val="tx1"/>
                </a:solidFill>
                <a:latin typeface="Constantia" pitchFamily="18" charset="0"/>
                <a:sym typeface="Geomanist Light"/>
              </a:rPr>
              <a:t>Pilot will be done in the beginning of April/May 2021 or as and when schools reopen. It will be implemented on a larger scale in 2022-23. An online system is also being developed. </a:t>
            </a:r>
            <a:endParaRPr lang="en-US" sz="1900" dirty="0">
              <a:solidFill>
                <a:schemeClr val="tx1"/>
              </a:solidFill>
              <a:latin typeface="Constantia" pitchFamily="18" charset="0"/>
            </a:endParaRPr>
          </a:p>
        </p:txBody>
      </p:sp>
    </p:spTree>
    <p:extLst>
      <p:ext uri="{BB962C8B-B14F-4D97-AF65-F5344CB8AC3E}">
        <p14:creationId xmlns:p14="http://schemas.microsoft.com/office/powerpoint/2010/main" val="118807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A887748-59AB-4F7B-9ACC-90F46C7646FF}"/>
              </a:ext>
            </a:extLst>
          </p:cNvPr>
          <p:cNvSpPr txBox="1"/>
          <p:nvPr/>
        </p:nvSpPr>
        <p:spPr bwMode="gray">
          <a:xfrm>
            <a:off x="1047135" y="305258"/>
            <a:ext cx="9955162" cy="523220"/>
          </a:xfrm>
          <a:prstGeom prst="rect">
            <a:avLst/>
          </a:prstGeom>
          <a:noFill/>
        </p:spPr>
        <p:txBody>
          <a:bodyPr wrap="square">
            <a:spAutoFit/>
          </a:bodyPr>
          <a:lstStyle/>
          <a:p>
            <a:pPr marL="0" indent="0" algn="ctr">
              <a:spcBef>
                <a:spcPts val="0"/>
              </a:spcBef>
              <a:buSzPts val="3000"/>
              <a:buNone/>
            </a:pPr>
            <a:r>
              <a:rPr lang="en-US" sz="2800" b="1" dirty="0">
                <a:latin typeface="Bookman Old Style" pitchFamily="18" charset="0"/>
                <a:ea typeface="+mj-ea"/>
                <a:cs typeface="+mj-cs"/>
              </a:rPr>
              <a:t>Initiatives for Capacity Building of Teachers </a:t>
            </a:r>
          </a:p>
        </p:txBody>
      </p:sp>
      <p:sp>
        <p:nvSpPr>
          <p:cNvPr id="22" name="Rectangle: Rounded Corners 21">
            <a:extLst>
              <a:ext uri="{FF2B5EF4-FFF2-40B4-BE49-F238E27FC236}">
                <a16:creationId xmlns:a16="http://schemas.microsoft.com/office/drawing/2014/main" id="{31EE0BF1-F9FE-4432-BFE9-ECA521E54560}"/>
              </a:ext>
            </a:extLst>
          </p:cNvPr>
          <p:cNvSpPr/>
          <p:nvPr/>
        </p:nvSpPr>
        <p:spPr bwMode="gray">
          <a:xfrm>
            <a:off x="398787" y="1184822"/>
            <a:ext cx="11376837" cy="89895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sz="1900" dirty="0">
                <a:solidFill>
                  <a:schemeClr val="tx1"/>
                </a:solidFill>
                <a:latin typeface="Constantia" pitchFamily="18" charset="0"/>
              </a:rPr>
              <a:t>CBSE offers generic as well as subject specific Teacher Training programs. Same will be aligned to cater to the need of the newly recruited teachers. Induction </a:t>
            </a:r>
            <a:r>
              <a:rPr lang="en-US" sz="1900" dirty="0" err="1">
                <a:solidFill>
                  <a:schemeClr val="tx1"/>
                </a:solidFill>
                <a:latin typeface="Constantia" pitchFamily="18" charset="0"/>
              </a:rPr>
              <a:t>programme</a:t>
            </a:r>
            <a:r>
              <a:rPr lang="en-US" sz="1900" dirty="0">
                <a:solidFill>
                  <a:schemeClr val="tx1"/>
                </a:solidFill>
                <a:latin typeface="Constantia" pitchFamily="18" charset="0"/>
              </a:rPr>
              <a:t> will be initiated in the year 2022.</a:t>
            </a:r>
          </a:p>
        </p:txBody>
      </p:sp>
      <p:sp>
        <p:nvSpPr>
          <p:cNvPr id="5" name="Rectangle: Rounded Corners 5">
            <a:extLst>
              <a:ext uri="{FF2B5EF4-FFF2-40B4-BE49-F238E27FC236}">
                <a16:creationId xmlns:a16="http://schemas.microsoft.com/office/drawing/2014/main" id="{4D0A2C53-CDD2-4D34-9217-F662BAC823D2}"/>
              </a:ext>
            </a:extLst>
          </p:cNvPr>
          <p:cNvSpPr/>
          <p:nvPr/>
        </p:nvSpPr>
        <p:spPr bwMode="gray">
          <a:xfrm>
            <a:off x="398786" y="2363608"/>
            <a:ext cx="11376837" cy="696115"/>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sz="1900" dirty="0">
                <a:solidFill>
                  <a:schemeClr val="tx1"/>
                </a:solidFill>
                <a:latin typeface="Constantia" pitchFamily="18" charset="0"/>
              </a:rPr>
              <a:t>CBSE has its policy on in-service teacher training. This has been modified to make 50 hours mandatory CPD per year for teachers increasing it from the existing 35 hours.</a:t>
            </a:r>
          </a:p>
        </p:txBody>
      </p:sp>
      <p:sp>
        <p:nvSpPr>
          <p:cNvPr id="6" name="Rectangle: Rounded Corners 23">
            <a:extLst>
              <a:ext uri="{FF2B5EF4-FFF2-40B4-BE49-F238E27FC236}">
                <a16:creationId xmlns:a16="http://schemas.microsoft.com/office/drawing/2014/main" id="{B129210B-7FBA-41C7-A7C5-CE8FF6E5B5F1}"/>
              </a:ext>
            </a:extLst>
          </p:cNvPr>
          <p:cNvSpPr/>
          <p:nvPr/>
        </p:nvSpPr>
        <p:spPr bwMode="gray">
          <a:xfrm>
            <a:off x="398786" y="3339555"/>
            <a:ext cx="11376837" cy="203254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just"/>
            <a:r>
              <a:rPr lang="en-US" sz="1900" dirty="0">
                <a:solidFill>
                  <a:schemeClr val="tx1"/>
                </a:solidFill>
                <a:latin typeface="Constantia" pitchFamily="18" charset="0"/>
              </a:rPr>
              <a:t>CBSE will prepare small 10 minutes mock classrooms demonstrating a good class practice for experiential joyful learning, etc. The Board has introduced Experiential Learning, Competency Based Education, Art and Sport Integrated Education. All schools are mandated to follow Inclusive Education to provide conducive learning to all students. </a:t>
            </a:r>
          </a:p>
          <a:p>
            <a:pPr algn="just"/>
            <a:r>
              <a:rPr lang="en-US" sz="1900" dirty="0">
                <a:solidFill>
                  <a:schemeClr val="tx1"/>
                </a:solidFill>
                <a:latin typeface="Constantia" pitchFamily="18" charset="0"/>
              </a:rPr>
              <a:t>The Board has published 36 manuals to handhold teachers and Trainings of teachers on newer pedagogies, classroom management, inclusive education and subjects using 32 Training Manuals developed by CBSE are being conducted. </a:t>
            </a:r>
          </a:p>
        </p:txBody>
      </p:sp>
      <p:sp>
        <p:nvSpPr>
          <p:cNvPr id="7" name="Rectangle: Rounded Corners 21">
            <a:extLst>
              <a:ext uri="{FF2B5EF4-FFF2-40B4-BE49-F238E27FC236}">
                <a16:creationId xmlns:a16="http://schemas.microsoft.com/office/drawing/2014/main" id="{31EE0BF1-F9FE-4432-BFE9-ECA521E54560}"/>
              </a:ext>
            </a:extLst>
          </p:cNvPr>
          <p:cNvSpPr/>
          <p:nvPr/>
        </p:nvSpPr>
        <p:spPr bwMode="gray">
          <a:xfrm>
            <a:off x="398786" y="5726620"/>
            <a:ext cx="11376837" cy="674179"/>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sz="1900" dirty="0">
                <a:solidFill>
                  <a:schemeClr val="tx1"/>
                </a:solidFill>
                <a:latin typeface="Constantia" pitchFamily="18" charset="0"/>
              </a:rPr>
              <a:t>Work is going on for developing five Foundational and Numeracy Training Modules which will be used for training teachers in online and blended mode. </a:t>
            </a:r>
          </a:p>
        </p:txBody>
      </p:sp>
    </p:spTree>
    <p:extLst>
      <p:ext uri="{BB962C8B-B14F-4D97-AF65-F5344CB8AC3E}">
        <p14:creationId xmlns:p14="http://schemas.microsoft.com/office/powerpoint/2010/main" val="418253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21" name="TextBox 20">
            <a:extLst>
              <a:ext uri="{FF2B5EF4-FFF2-40B4-BE49-F238E27FC236}">
                <a16:creationId xmlns:a16="http://schemas.microsoft.com/office/drawing/2014/main" id="{3C491203-DAE7-4849-9323-D52E66A349A9}"/>
              </a:ext>
            </a:extLst>
          </p:cNvPr>
          <p:cNvSpPr txBox="1"/>
          <p:nvPr/>
        </p:nvSpPr>
        <p:spPr bwMode="gray">
          <a:xfrm>
            <a:off x="2674688" y="187271"/>
            <a:ext cx="7636835" cy="584775"/>
          </a:xfrm>
          <a:prstGeom prst="rect">
            <a:avLst/>
          </a:prstGeom>
          <a:noFill/>
        </p:spPr>
        <p:txBody>
          <a:bodyPr wrap="square">
            <a:spAutoFit/>
          </a:bodyPr>
          <a:lstStyle/>
          <a:p>
            <a:pPr marL="0" indent="0" algn="ctr">
              <a:spcBef>
                <a:spcPts val="0"/>
              </a:spcBef>
              <a:buSzPts val="3000"/>
              <a:buNone/>
            </a:pPr>
            <a:r>
              <a:rPr lang="en-US" sz="3200" b="1" dirty="0">
                <a:latin typeface="Bookman Old Style" pitchFamily="18" charset="0"/>
              </a:rPr>
              <a:t>Curricular Initiatives</a:t>
            </a:r>
            <a:endParaRPr lang="en-US" sz="3200" b="1" dirty="0">
              <a:latin typeface="Bookman Old Style" pitchFamily="18" charset="0"/>
              <a:ea typeface="+mj-ea"/>
              <a:cs typeface="+mj-cs"/>
            </a:endParaRPr>
          </a:p>
        </p:txBody>
      </p:sp>
      <p:grpSp>
        <p:nvGrpSpPr>
          <p:cNvPr id="2" name="Group 36">
            <a:extLst>
              <a:ext uri="{FF2B5EF4-FFF2-40B4-BE49-F238E27FC236}">
                <a16:creationId xmlns:a16="http://schemas.microsoft.com/office/drawing/2014/main" id="{95710204-84F4-4E56-A54B-72CD11166C15}"/>
              </a:ext>
            </a:extLst>
          </p:cNvPr>
          <p:cNvGrpSpPr/>
          <p:nvPr/>
        </p:nvGrpSpPr>
        <p:grpSpPr>
          <a:xfrm>
            <a:off x="501672" y="1258074"/>
            <a:ext cx="3269261" cy="2246263"/>
            <a:chOff x="674100" y="1454550"/>
            <a:chExt cx="3269261" cy="2246263"/>
          </a:xfrm>
        </p:grpSpPr>
        <p:sp>
          <p:nvSpPr>
            <p:cNvPr id="38" name="Google Shape;232;p22">
              <a:extLst>
                <a:ext uri="{FF2B5EF4-FFF2-40B4-BE49-F238E27FC236}">
                  <a16:creationId xmlns:a16="http://schemas.microsoft.com/office/drawing/2014/main" id="{453D4FA4-33EA-4548-9A9B-ADE0F379230F}"/>
                </a:ext>
              </a:extLst>
            </p:cNvPr>
            <p:cNvSpPr/>
            <p:nvPr/>
          </p:nvSpPr>
          <p:spPr>
            <a:xfrm>
              <a:off x="782430" y="2175013"/>
              <a:ext cx="3160931" cy="1525800"/>
            </a:xfrm>
            <a:prstGeom prst="roundRect">
              <a:avLst>
                <a:gd name="adj" fmla="val 16667"/>
              </a:avLst>
            </a:prstGeom>
            <a:noFill/>
            <a:ln w="19050" cap="flat" cmpd="sng">
              <a:solidFill>
                <a:srgbClr val="5BC5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8;p22">
              <a:extLst>
                <a:ext uri="{FF2B5EF4-FFF2-40B4-BE49-F238E27FC236}">
                  <a16:creationId xmlns:a16="http://schemas.microsoft.com/office/drawing/2014/main" id="{537DFF3F-623F-4856-BA96-681E56C4140F}"/>
                </a:ext>
              </a:extLst>
            </p:cNvPr>
            <p:cNvSpPr/>
            <p:nvPr/>
          </p:nvSpPr>
          <p:spPr>
            <a:xfrm>
              <a:off x="702875" y="1454550"/>
              <a:ext cx="941089" cy="941445"/>
            </a:xfrm>
            <a:custGeom>
              <a:avLst/>
              <a:gdLst/>
              <a:ahLst/>
              <a:cxnLst/>
              <a:rect l="l" t="t" r="r" b="b"/>
              <a:pathLst>
                <a:path w="13199" h="13204" extrusionOk="0">
                  <a:moveTo>
                    <a:pt x="6599" y="1"/>
                  </a:moveTo>
                  <a:cubicBezTo>
                    <a:pt x="2956" y="1"/>
                    <a:pt x="1" y="2956"/>
                    <a:pt x="1" y="6605"/>
                  </a:cubicBezTo>
                  <a:cubicBezTo>
                    <a:pt x="1" y="10248"/>
                    <a:pt x="2956" y="13203"/>
                    <a:pt x="6599" y="13203"/>
                  </a:cubicBezTo>
                  <a:cubicBezTo>
                    <a:pt x="7766" y="13203"/>
                    <a:pt x="8867" y="12901"/>
                    <a:pt x="9814" y="12367"/>
                  </a:cubicBezTo>
                  <a:lnTo>
                    <a:pt x="12560" y="12565"/>
                  </a:lnTo>
                  <a:lnTo>
                    <a:pt x="12362" y="9819"/>
                  </a:lnTo>
                  <a:cubicBezTo>
                    <a:pt x="12895" y="8867"/>
                    <a:pt x="13198" y="7772"/>
                    <a:pt x="13198" y="6605"/>
                  </a:cubicBezTo>
                  <a:cubicBezTo>
                    <a:pt x="13198" y="2956"/>
                    <a:pt x="10243" y="1"/>
                    <a:pt x="6599" y="1"/>
                  </a:cubicBezTo>
                  <a:close/>
                </a:path>
              </a:pathLst>
            </a:custGeom>
            <a:solidFill>
              <a:srgbClr val="5BC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9;p22">
              <a:extLst>
                <a:ext uri="{FF2B5EF4-FFF2-40B4-BE49-F238E27FC236}">
                  <a16:creationId xmlns:a16="http://schemas.microsoft.com/office/drawing/2014/main" id="{203A2684-45D8-4090-9A3F-5BAC97584C29}"/>
                </a:ext>
              </a:extLst>
            </p:cNvPr>
            <p:cNvSpPr/>
            <p:nvPr/>
          </p:nvSpPr>
          <p:spPr>
            <a:xfrm>
              <a:off x="734675" y="1486350"/>
              <a:ext cx="877846" cy="877846"/>
            </a:xfrm>
            <a:custGeom>
              <a:avLst/>
              <a:gdLst/>
              <a:ahLst/>
              <a:cxnLst/>
              <a:rect l="l" t="t" r="r" b="b"/>
              <a:pathLst>
                <a:path w="12312" h="12312" extrusionOk="0">
                  <a:moveTo>
                    <a:pt x="6153" y="138"/>
                  </a:moveTo>
                  <a:cubicBezTo>
                    <a:pt x="9472" y="138"/>
                    <a:pt x="12174" y="2840"/>
                    <a:pt x="12169" y="6153"/>
                  </a:cubicBezTo>
                  <a:cubicBezTo>
                    <a:pt x="12169" y="7182"/>
                    <a:pt x="11910" y="8195"/>
                    <a:pt x="11409" y="9087"/>
                  </a:cubicBezTo>
                  <a:cubicBezTo>
                    <a:pt x="11354" y="9186"/>
                    <a:pt x="11327" y="9301"/>
                    <a:pt x="11338" y="9417"/>
                  </a:cubicBezTo>
                  <a:lnTo>
                    <a:pt x="11486" y="11486"/>
                  </a:lnTo>
                  <a:lnTo>
                    <a:pt x="9412" y="11338"/>
                  </a:lnTo>
                  <a:cubicBezTo>
                    <a:pt x="9400" y="11337"/>
                    <a:pt x="9389" y="11337"/>
                    <a:pt x="9377" y="11337"/>
                  </a:cubicBezTo>
                  <a:cubicBezTo>
                    <a:pt x="9274" y="11337"/>
                    <a:pt x="9176" y="11360"/>
                    <a:pt x="9087" y="11409"/>
                  </a:cubicBezTo>
                  <a:cubicBezTo>
                    <a:pt x="8195" y="11910"/>
                    <a:pt x="7183" y="12174"/>
                    <a:pt x="6153" y="12174"/>
                  </a:cubicBezTo>
                  <a:cubicBezTo>
                    <a:pt x="2835" y="12174"/>
                    <a:pt x="138" y="9472"/>
                    <a:pt x="138" y="6159"/>
                  </a:cubicBezTo>
                  <a:cubicBezTo>
                    <a:pt x="138" y="2840"/>
                    <a:pt x="2835" y="138"/>
                    <a:pt x="6153" y="138"/>
                  </a:cubicBezTo>
                  <a:close/>
                  <a:moveTo>
                    <a:pt x="6153" y="0"/>
                  </a:moveTo>
                  <a:cubicBezTo>
                    <a:pt x="2758" y="0"/>
                    <a:pt x="1" y="2763"/>
                    <a:pt x="1" y="6159"/>
                  </a:cubicBezTo>
                  <a:cubicBezTo>
                    <a:pt x="1" y="9549"/>
                    <a:pt x="2758" y="12312"/>
                    <a:pt x="6153" y="12312"/>
                  </a:cubicBezTo>
                  <a:cubicBezTo>
                    <a:pt x="7205" y="12312"/>
                    <a:pt x="8239" y="12042"/>
                    <a:pt x="9153" y="11530"/>
                  </a:cubicBezTo>
                  <a:cubicBezTo>
                    <a:pt x="9219" y="11497"/>
                    <a:pt x="9296" y="11475"/>
                    <a:pt x="9373" y="11475"/>
                  </a:cubicBezTo>
                  <a:lnTo>
                    <a:pt x="9406" y="11475"/>
                  </a:lnTo>
                  <a:lnTo>
                    <a:pt x="11635" y="11640"/>
                  </a:lnTo>
                  <a:lnTo>
                    <a:pt x="11475" y="9406"/>
                  </a:lnTo>
                  <a:cubicBezTo>
                    <a:pt x="11470" y="9318"/>
                    <a:pt x="11486" y="9230"/>
                    <a:pt x="11530" y="9158"/>
                  </a:cubicBezTo>
                  <a:cubicBezTo>
                    <a:pt x="12042" y="8245"/>
                    <a:pt x="12312" y="7204"/>
                    <a:pt x="12312" y="6159"/>
                  </a:cubicBezTo>
                  <a:cubicBezTo>
                    <a:pt x="12312" y="2763"/>
                    <a:pt x="9549" y="0"/>
                    <a:pt x="6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8;p22">
              <a:extLst>
                <a:ext uri="{FF2B5EF4-FFF2-40B4-BE49-F238E27FC236}">
                  <a16:creationId xmlns:a16="http://schemas.microsoft.com/office/drawing/2014/main" id="{82A276ED-A96E-4209-986B-AC3FE1F85ABA}"/>
                </a:ext>
              </a:extLst>
            </p:cNvPr>
            <p:cNvSpPr txBox="1"/>
            <p:nvPr/>
          </p:nvSpPr>
          <p:spPr>
            <a:xfrm>
              <a:off x="1270214" y="2698745"/>
              <a:ext cx="2282201" cy="579600"/>
            </a:xfrm>
            <a:prstGeom prst="rect">
              <a:avLst/>
            </a:prstGeom>
            <a:noFill/>
            <a:ln>
              <a:noFill/>
            </a:ln>
          </p:spPr>
          <p:txBody>
            <a:bodyPr spcFirstLastPara="1" wrap="square" lIns="0" tIns="6700" rIns="0" bIns="0" anchor="ctr" anchorCtr="0">
              <a:noAutofit/>
            </a:bodyPr>
            <a:lstStyle/>
            <a:p>
              <a:pPr marL="0" lvl="2" indent="0">
                <a:lnSpc>
                  <a:spcPct val="107000"/>
                </a:lnSpc>
                <a:spcBef>
                  <a:spcPts val="300"/>
                </a:spcBef>
                <a:spcAft>
                  <a:spcPts val="300"/>
                </a:spcAft>
                <a:buClr>
                  <a:schemeClr val="accent6">
                    <a:lumMod val="75000"/>
                  </a:schemeClr>
                </a:buClr>
                <a:buNone/>
                <a:tabLst>
                  <a:tab pos="0" algn="l"/>
                </a:tabLst>
              </a:pPr>
              <a:r>
                <a:rPr lang="en-US" dirty="0">
                  <a:latin typeface="Constantia" pitchFamily="18" charset="0"/>
                  <a:ea typeface="Source Sans Pro"/>
                  <a:cs typeface="Times New Roman" panose="02020603050405020304" pitchFamily="18" charset="0"/>
                </a:rPr>
                <a:t>Art and Sports Integrated Education</a:t>
              </a:r>
            </a:p>
          </p:txBody>
        </p:sp>
        <p:sp>
          <p:nvSpPr>
            <p:cNvPr id="42" name="Google Shape;253;p22">
              <a:extLst>
                <a:ext uri="{FF2B5EF4-FFF2-40B4-BE49-F238E27FC236}">
                  <a16:creationId xmlns:a16="http://schemas.microsoft.com/office/drawing/2014/main" id="{709BB89A-1751-4BA1-AC46-D8C3C6A8DE99}"/>
                </a:ext>
              </a:extLst>
            </p:cNvPr>
            <p:cNvSpPr txBox="1"/>
            <p:nvPr/>
          </p:nvSpPr>
          <p:spPr>
            <a:xfrm>
              <a:off x="674100" y="1720825"/>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2400" b="1" dirty="0">
                  <a:solidFill>
                    <a:srgbClr val="FFFFFF"/>
                  </a:solidFill>
                  <a:latin typeface="Times New Roman" panose="02020603050405020304" pitchFamily="18" charset="0"/>
                  <a:ea typeface="Roboto"/>
                  <a:cs typeface="Times New Roman" panose="02020603050405020304" pitchFamily="18" charset="0"/>
                  <a:sym typeface="Roboto"/>
                </a:rPr>
                <a:t>01</a:t>
              </a:r>
              <a:endParaRPr sz="2400" dirty="0">
                <a:solidFill>
                  <a:srgbClr val="FFFFFF"/>
                </a:solidFill>
                <a:latin typeface="Times New Roman" panose="02020603050405020304" pitchFamily="18" charset="0"/>
                <a:cs typeface="Times New Roman" panose="02020603050405020304" pitchFamily="18" charset="0"/>
              </a:endParaRPr>
            </a:p>
          </p:txBody>
        </p:sp>
      </p:grpSp>
      <p:grpSp>
        <p:nvGrpSpPr>
          <p:cNvPr id="3" name="Group 42">
            <a:extLst>
              <a:ext uri="{FF2B5EF4-FFF2-40B4-BE49-F238E27FC236}">
                <a16:creationId xmlns:a16="http://schemas.microsoft.com/office/drawing/2014/main" id="{708FFF06-FDDB-4B6B-BD99-75A68C1CD311}"/>
              </a:ext>
            </a:extLst>
          </p:cNvPr>
          <p:cNvGrpSpPr/>
          <p:nvPr/>
        </p:nvGrpSpPr>
        <p:grpSpPr>
          <a:xfrm>
            <a:off x="4551361" y="1304765"/>
            <a:ext cx="3410211" cy="2199572"/>
            <a:chOff x="2364075" y="2323341"/>
            <a:chExt cx="3410211" cy="2199572"/>
          </a:xfrm>
        </p:grpSpPr>
        <p:sp>
          <p:nvSpPr>
            <p:cNvPr id="44" name="Google Shape;233;p22">
              <a:extLst>
                <a:ext uri="{FF2B5EF4-FFF2-40B4-BE49-F238E27FC236}">
                  <a16:creationId xmlns:a16="http://schemas.microsoft.com/office/drawing/2014/main" id="{C9357CB2-C54C-44E0-8C93-59BF7FB35E2F}"/>
                </a:ext>
              </a:extLst>
            </p:cNvPr>
            <p:cNvSpPr/>
            <p:nvPr/>
          </p:nvSpPr>
          <p:spPr>
            <a:xfrm>
              <a:off x="2518199" y="2997113"/>
              <a:ext cx="3256087" cy="1525800"/>
            </a:xfrm>
            <a:prstGeom prst="roundRect">
              <a:avLst>
                <a:gd name="adj" fmla="val 16667"/>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0;p22">
              <a:extLst>
                <a:ext uri="{FF2B5EF4-FFF2-40B4-BE49-F238E27FC236}">
                  <a16:creationId xmlns:a16="http://schemas.microsoft.com/office/drawing/2014/main" id="{9DF4262E-358A-497C-9929-053D8C36EC58}"/>
                </a:ext>
              </a:extLst>
            </p:cNvPr>
            <p:cNvSpPr/>
            <p:nvPr/>
          </p:nvSpPr>
          <p:spPr>
            <a:xfrm>
              <a:off x="2408833" y="2323341"/>
              <a:ext cx="941017" cy="941445"/>
            </a:xfrm>
            <a:custGeom>
              <a:avLst/>
              <a:gdLst/>
              <a:ahLst/>
              <a:cxnLst/>
              <a:rect l="l" t="t" r="r" b="b"/>
              <a:pathLst>
                <a:path w="13198" h="13204" extrusionOk="0">
                  <a:moveTo>
                    <a:pt x="6599" y="0"/>
                  </a:moveTo>
                  <a:cubicBezTo>
                    <a:pt x="2955" y="0"/>
                    <a:pt x="0" y="2956"/>
                    <a:pt x="0" y="6604"/>
                  </a:cubicBezTo>
                  <a:cubicBezTo>
                    <a:pt x="0" y="10248"/>
                    <a:pt x="2955" y="13203"/>
                    <a:pt x="6599" y="13203"/>
                  </a:cubicBezTo>
                  <a:cubicBezTo>
                    <a:pt x="7765" y="13203"/>
                    <a:pt x="8866" y="12900"/>
                    <a:pt x="9818" y="12367"/>
                  </a:cubicBezTo>
                  <a:lnTo>
                    <a:pt x="12564" y="12565"/>
                  </a:lnTo>
                  <a:lnTo>
                    <a:pt x="12361" y="9818"/>
                  </a:lnTo>
                  <a:cubicBezTo>
                    <a:pt x="12895" y="8866"/>
                    <a:pt x="13197" y="7771"/>
                    <a:pt x="13197" y="6604"/>
                  </a:cubicBezTo>
                  <a:cubicBezTo>
                    <a:pt x="13197" y="2956"/>
                    <a:pt x="10247" y="0"/>
                    <a:pt x="6599" y="0"/>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1;p22">
              <a:extLst>
                <a:ext uri="{FF2B5EF4-FFF2-40B4-BE49-F238E27FC236}">
                  <a16:creationId xmlns:a16="http://schemas.microsoft.com/office/drawing/2014/main" id="{4F354428-484A-4834-8CE8-1B95AEAB5FE2}"/>
                </a:ext>
              </a:extLst>
            </p:cNvPr>
            <p:cNvSpPr/>
            <p:nvPr/>
          </p:nvSpPr>
          <p:spPr>
            <a:xfrm>
              <a:off x="2440562" y="2355141"/>
              <a:ext cx="877846" cy="877846"/>
            </a:xfrm>
            <a:custGeom>
              <a:avLst/>
              <a:gdLst/>
              <a:ahLst/>
              <a:cxnLst/>
              <a:rect l="l" t="t" r="r" b="b"/>
              <a:pathLst>
                <a:path w="12312" h="12312" extrusionOk="0">
                  <a:moveTo>
                    <a:pt x="6154" y="138"/>
                  </a:moveTo>
                  <a:cubicBezTo>
                    <a:pt x="9472" y="138"/>
                    <a:pt x="12174" y="2840"/>
                    <a:pt x="12174" y="6158"/>
                  </a:cubicBezTo>
                  <a:cubicBezTo>
                    <a:pt x="12174" y="7182"/>
                    <a:pt x="11910" y="8195"/>
                    <a:pt x="11409" y="9086"/>
                  </a:cubicBezTo>
                  <a:cubicBezTo>
                    <a:pt x="11354" y="9185"/>
                    <a:pt x="11327" y="9301"/>
                    <a:pt x="11338" y="9416"/>
                  </a:cubicBezTo>
                  <a:lnTo>
                    <a:pt x="11486" y="11491"/>
                  </a:lnTo>
                  <a:lnTo>
                    <a:pt x="11486" y="11491"/>
                  </a:lnTo>
                  <a:lnTo>
                    <a:pt x="9412" y="11337"/>
                  </a:lnTo>
                  <a:cubicBezTo>
                    <a:pt x="9400" y="11337"/>
                    <a:pt x="9389" y="11336"/>
                    <a:pt x="9378" y="11336"/>
                  </a:cubicBezTo>
                  <a:cubicBezTo>
                    <a:pt x="9274" y="11336"/>
                    <a:pt x="9176" y="11359"/>
                    <a:pt x="9087" y="11409"/>
                  </a:cubicBezTo>
                  <a:cubicBezTo>
                    <a:pt x="8195" y="11910"/>
                    <a:pt x="7183" y="12174"/>
                    <a:pt x="6154" y="12174"/>
                  </a:cubicBezTo>
                  <a:cubicBezTo>
                    <a:pt x="2835" y="12174"/>
                    <a:pt x="138" y="9477"/>
                    <a:pt x="138" y="6158"/>
                  </a:cubicBezTo>
                  <a:cubicBezTo>
                    <a:pt x="138" y="2840"/>
                    <a:pt x="2835" y="138"/>
                    <a:pt x="6154" y="138"/>
                  </a:cubicBezTo>
                  <a:close/>
                  <a:moveTo>
                    <a:pt x="6154" y="0"/>
                  </a:moveTo>
                  <a:cubicBezTo>
                    <a:pt x="2764" y="0"/>
                    <a:pt x="1" y="2763"/>
                    <a:pt x="1" y="6158"/>
                  </a:cubicBezTo>
                  <a:cubicBezTo>
                    <a:pt x="1" y="9549"/>
                    <a:pt x="2764" y="12311"/>
                    <a:pt x="6154" y="12311"/>
                  </a:cubicBezTo>
                  <a:cubicBezTo>
                    <a:pt x="7205" y="12311"/>
                    <a:pt x="8239" y="12042"/>
                    <a:pt x="9153" y="11530"/>
                  </a:cubicBezTo>
                  <a:cubicBezTo>
                    <a:pt x="9219" y="11497"/>
                    <a:pt x="9296" y="11475"/>
                    <a:pt x="9373" y="11475"/>
                  </a:cubicBezTo>
                  <a:lnTo>
                    <a:pt x="9406" y="11475"/>
                  </a:lnTo>
                  <a:lnTo>
                    <a:pt x="11635" y="11640"/>
                  </a:lnTo>
                  <a:lnTo>
                    <a:pt x="11475" y="9405"/>
                  </a:lnTo>
                  <a:cubicBezTo>
                    <a:pt x="11470" y="9317"/>
                    <a:pt x="11486" y="9229"/>
                    <a:pt x="11531" y="9158"/>
                  </a:cubicBezTo>
                  <a:cubicBezTo>
                    <a:pt x="12042" y="8244"/>
                    <a:pt x="12312" y="7204"/>
                    <a:pt x="12312" y="6158"/>
                  </a:cubicBezTo>
                  <a:cubicBezTo>
                    <a:pt x="12312" y="2763"/>
                    <a:pt x="9549" y="0"/>
                    <a:pt x="6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9;p22">
              <a:extLst>
                <a:ext uri="{FF2B5EF4-FFF2-40B4-BE49-F238E27FC236}">
                  <a16:creationId xmlns:a16="http://schemas.microsoft.com/office/drawing/2014/main" id="{53B22E6F-1F14-4494-AD55-F29B64FF53AE}"/>
                </a:ext>
              </a:extLst>
            </p:cNvPr>
            <p:cNvSpPr txBox="1"/>
            <p:nvPr/>
          </p:nvSpPr>
          <p:spPr>
            <a:xfrm>
              <a:off x="2765425" y="3444242"/>
              <a:ext cx="2761633" cy="579600"/>
            </a:xfrm>
            <a:prstGeom prst="rect">
              <a:avLst/>
            </a:prstGeom>
            <a:noFill/>
            <a:ln>
              <a:noFill/>
            </a:ln>
          </p:spPr>
          <p:txBody>
            <a:bodyPr spcFirstLastPara="1" wrap="square" lIns="0" tIns="6700" rIns="0" bIns="0" anchor="ctr" anchorCtr="0">
              <a:noAutofit/>
            </a:bodyPr>
            <a:lstStyle/>
            <a:p>
              <a:pPr marL="0" lvl="2" indent="0">
                <a:lnSpc>
                  <a:spcPct val="107000"/>
                </a:lnSpc>
                <a:spcBef>
                  <a:spcPts val="300"/>
                </a:spcBef>
                <a:spcAft>
                  <a:spcPts val="300"/>
                </a:spcAft>
                <a:buClr>
                  <a:schemeClr val="accent6">
                    <a:lumMod val="75000"/>
                  </a:schemeClr>
                </a:buClr>
                <a:buNone/>
                <a:tabLst>
                  <a:tab pos="0" algn="l"/>
                </a:tabLst>
              </a:pPr>
              <a:r>
                <a:rPr lang="en-US" altLang="ko-KR" dirty="0">
                  <a:latin typeface="Constantia" pitchFamily="18" charset="0"/>
                  <a:ea typeface="Source Sans Pro"/>
                  <a:cs typeface="Times New Roman" panose="02020603050405020304" pitchFamily="18" charset="0"/>
                </a:rPr>
                <a:t>Principals as Pedagogical Leaders and Preparation of Annual Pedagogical Plans </a:t>
              </a:r>
            </a:p>
          </p:txBody>
        </p:sp>
        <p:sp>
          <p:nvSpPr>
            <p:cNvPr id="48" name="Google Shape;254;p22">
              <a:extLst>
                <a:ext uri="{FF2B5EF4-FFF2-40B4-BE49-F238E27FC236}">
                  <a16:creationId xmlns:a16="http://schemas.microsoft.com/office/drawing/2014/main" id="{FCD53E85-2727-469D-9F6B-42AAA76C4E31}"/>
                </a:ext>
              </a:extLst>
            </p:cNvPr>
            <p:cNvSpPr txBox="1"/>
            <p:nvPr/>
          </p:nvSpPr>
          <p:spPr>
            <a:xfrm>
              <a:off x="2364075" y="2595900"/>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2400" b="1" dirty="0">
                  <a:solidFill>
                    <a:srgbClr val="FFFFFF"/>
                  </a:solidFill>
                  <a:latin typeface="Times New Roman" panose="02020603050405020304" pitchFamily="18" charset="0"/>
                  <a:ea typeface="Roboto"/>
                  <a:cs typeface="Times New Roman" panose="02020603050405020304" pitchFamily="18" charset="0"/>
                  <a:sym typeface="Roboto"/>
                </a:rPr>
                <a:t>02</a:t>
              </a:r>
              <a:endParaRPr sz="2400" dirty="0">
                <a:solidFill>
                  <a:srgbClr val="FFFFFF"/>
                </a:solidFill>
                <a:latin typeface="Times New Roman" panose="02020603050405020304" pitchFamily="18" charset="0"/>
                <a:cs typeface="Times New Roman" panose="02020603050405020304" pitchFamily="18" charset="0"/>
              </a:endParaRPr>
            </a:p>
          </p:txBody>
        </p:sp>
      </p:grpSp>
      <p:grpSp>
        <p:nvGrpSpPr>
          <p:cNvPr id="4" name="Group 48">
            <a:extLst>
              <a:ext uri="{FF2B5EF4-FFF2-40B4-BE49-F238E27FC236}">
                <a16:creationId xmlns:a16="http://schemas.microsoft.com/office/drawing/2014/main" id="{F5466CD7-857D-4766-8D3D-AFEA7A8B1CA0}"/>
              </a:ext>
            </a:extLst>
          </p:cNvPr>
          <p:cNvGrpSpPr/>
          <p:nvPr/>
        </p:nvGrpSpPr>
        <p:grpSpPr>
          <a:xfrm>
            <a:off x="8376466" y="1230338"/>
            <a:ext cx="3430129" cy="2334754"/>
            <a:chOff x="3856984" y="1366059"/>
            <a:chExt cx="3430129" cy="2334754"/>
          </a:xfrm>
        </p:grpSpPr>
        <p:sp>
          <p:nvSpPr>
            <p:cNvPr id="50" name="Google Shape;234;p22">
              <a:extLst>
                <a:ext uri="{FF2B5EF4-FFF2-40B4-BE49-F238E27FC236}">
                  <a16:creationId xmlns:a16="http://schemas.microsoft.com/office/drawing/2014/main" id="{1CA128BA-5E2A-40DF-9097-3534F2BA6CB1}"/>
                </a:ext>
              </a:extLst>
            </p:cNvPr>
            <p:cNvSpPr/>
            <p:nvPr/>
          </p:nvSpPr>
          <p:spPr>
            <a:xfrm>
              <a:off x="4117377" y="2175013"/>
              <a:ext cx="3169736" cy="1525800"/>
            </a:xfrm>
            <a:prstGeom prst="roundRect">
              <a:avLst>
                <a:gd name="adj" fmla="val 16667"/>
              </a:avLst>
            </a:prstGeom>
            <a:no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42;p22">
              <a:extLst>
                <a:ext uri="{FF2B5EF4-FFF2-40B4-BE49-F238E27FC236}">
                  <a16:creationId xmlns:a16="http://schemas.microsoft.com/office/drawing/2014/main" id="{1EC405FE-15AE-44C9-8BEB-077652DE0D8D}"/>
                </a:ext>
              </a:extLst>
            </p:cNvPr>
            <p:cNvSpPr/>
            <p:nvPr/>
          </p:nvSpPr>
          <p:spPr>
            <a:xfrm>
              <a:off x="3856984" y="1366059"/>
              <a:ext cx="941089" cy="941445"/>
            </a:xfrm>
            <a:custGeom>
              <a:avLst/>
              <a:gdLst/>
              <a:ahLst/>
              <a:cxnLst/>
              <a:rect l="l" t="t" r="r" b="b"/>
              <a:pathLst>
                <a:path w="13199" h="13204" extrusionOk="0">
                  <a:moveTo>
                    <a:pt x="6599" y="1"/>
                  </a:moveTo>
                  <a:cubicBezTo>
                    <a:pt x="2951" y="1"/>
                    <a:pt x="1" y="2956"/>
                    <a:pt x="1" y="6605"/>
                  </a:cubicBezTo>
                  <a:cubicBezTo>
                    <a:pt x="1" y="10248"/>
                    <a:pt x="2951" y="13203"/>
                    <a:pt x="6599" y="13203"/>
                  </a:cubicBezTo>
                  <a:cubicBezTo>
                    <a:pt x="7766" y="13203"/>
                    <a:pt x="8861" y="12901"/>
                    <a:pt x="9813" y="12367"/>
                  </a:cubicBezTo>
                  <a:lnTo>
                    <a:pt x="12560" y="12565"/>
                  </a:lnTo>
                  <a:lnTo>
                    <a:pt x="12362" y="9819"/>
                  </a:lnTo>
                  <a:cubicBezTo>
                    <a:pt x="12895" y="8867"/>
                    <a:pt x="13198" y="7772"/>
                    <a:pt x="13198" y="6605"/>
                  </a:cubicBezTo>
                  <a:cubicBezTo>
                    <a:pt x="13198" y="2956"/>
                    <a:pt x="10243" y="1"/>
                    <a:pt x="659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p22">
              <a:extLst>
                <a:ext uri="{FF2B5EF4-FFF2-40B4-BE49-F238E27FC236}">
                  <a16:creationId xmlns:a16="http://schemas.microsoft.com/office/drawing/2014/main" id="{02F4C9DD-53C8-4125-A06B-746F002C0F13}"/>
                </a:ext>
              </a:extLst>
            </p:cNvPr>
            <p:cNvSpPr/>
            <p:nvPr/>
          </p:nvSpPr>
          <p:spPr>
            <a:xfrm>
              <a:off x="3976917" y="1486350"/>
              <a:ext cx="877846" cy="877846"/>
            </a:xfrm>
            <a:custGeom>
              <a:avLst/>
              <a:gdLst/>
              <a:ahLst/>
              <a:cxnLst/>
              <a:rect l="l" t="t" r="r" b="b"/>
              <a:pathLst>
                <a:path w="12312" h="12312" extrusionOk="0">
                  <a:moveTo>
                    <a:pt x="6158" y="138"/>
                  </a:moveTo>
                  <a:cubicBezTo>
                    <a:pt x="9477" y="138"/>
                    <a:pt x="12174" y="2840"/>
                    <a:pt x="12174" y="6153"/>
                  </a:cubicBezTo>
                  <a:cubicBezTo>
                    <a:pt x="12174" y="7182"/>
                    <a:pt x="11910" y="8195"/>
                    <a:pt x="11409" y="9087"/>
                  </a:cubicBezTo>
                  <a:cubicBezTo>
                    <a:pt x="11354" y="9186"/>
                    <a:pt x="11332" y="9301"/>
                    <a:pt x="11337" y="9417"/>
                  </a:cubicBezTo>
                  <a:lnTo>
                    <a:pt x="11491" y="11486"/>
                  </a:lnTo>
                  <a:lnTo>
                    <a:pt x="9417" y="11338"/>
                  </a:lnTo>
                  <a:cubicBezTo>
                    <a:pt x="9405" y="11337"/>
                    <a:pt x="9394" y="11337"/>
                    <a:pt x="9382" y="11337"/>
                  </a:cubicBezTo>
                  <a:cubicBezTo>
                    <a:pt x="9278" y="11337"/>
                    <a:pt x="9176" y="11360"/>
                    <a:pt x="9086" y="11409"/>
                  </a:cubicBezTo>
                  <a:cubicBezTo>
                    <a:pt x="8195" y="11910"/>
                    <a:pt x="7182" y="12174"/>
                    <a:pt x="6158" y="12174"/>
                  </a:cubicBezTo>
                  <a:cubicBezTo>
                    <a:pt x="2840" y="12174"/>
                    <a:pt x="138" y="9472"/>
                    <a:pt x="138" y="6159"/>
                  </a:cubicBezTo>
                  <a:cubicBezTo>
                    <a:pt x="138" y="2840"/>
                    <a:pt x="2840" y="138"/>
                    <a:pt x="6158" y="138"/>
                  </a:cubicBezTo>
                  <a:close/>
                  <a:moveTo>
                    <a:pt x="6158" y="0"/>
                  </a:moveTo>
                  <a:cubicBezTo>
                    <a:pt x="2763" y="0"/>
                    <a:pt x="0" y="2763"/>
                    <a:pt x="0" y="6159"/>
                  </a:cubicBezTo>
                  <a:cubicBezTo>
                    <a:pt x="0" y="9549"/>
                    <a:pt x="2763" y="12312"/>
                    <a:pt x="6158" y="12312"/>
                  </a:cubicBezTo>
                  <a:cubicBezTo>
                    <a:pt x="7204" y="12312"/>
                    <a:pt x="8244" y="12042"/>
                    <a:pt x="9158" y="11530"/>
                  </a:cubicBezTo>
                  <a:cubicBezTo>
                    <a:pt x="9224" y="11497"/>
                    <a:pt x="9295" y="11475"/>
                    <a:pt x="9372" y="11475"/>
                  </a:cubicBezTo>
                  <a:lnTo>
                    <a:pt x="9406" y="11475"/>
                  </a:lnTo>
                  <a:lnTo>
                    <a:pt x="11640" y="11640"/>
                  </a:lnTo>
                  <a:lnTo>
                    <a:pt x="11475" y="9406"/>
                  </a:lnTo>
                  <a:cubicBezTo>
                    <a:pt x="11469" y="9318"/>
                    <a:pt x="11491" y="9230"/>
                    <a:pt x="11530" y="9158"/>
                  </a:cubicBezTo>
                  <a:cubicBezTo>
                    <a:pt x="12042" y="8245"/>
                    <a:pt x="12311" y="7204"/>
                    <a:pt x="12311" y="6159"/>
                  </a:cubicBezTo>
                  <a:cubicBezTo>
                    <a:pt x="12311" y="2763"/>
                    <a:pt x="9549" y="0"/>
                    <a:pt x="6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0;p22">
              <a:extLst>
                <a:ext uri="{FF2B5EF4-FFF2-40B4-BE49-F238E27FC236}">
                  <a16:creationId xmlns:a16="http://schemas.microsoft.com/office/drawing/2014/main" id="{72284E9D-1F00-4362-9DE2-10A122DACCC0}"/>
                </a:ext>
              </a:extLst>
            </p:cNvPr>
            <p:cNvSpPr txBox="1"/>
            <p:nvPr/>
          </p:nvSpPr>
          <p:spPr>
            <a:xfrm>
              <a:off x="4377654" y="2648113"/>
              <a:ext cx="2649181" cy="579600"/>
            </a:xfrm>
            <a:prstGeom prst="rect">
              <a:avLst/>
            </a:prstGeom>
            <a:noFill/>
            <a:ln>
              <a:noFill/>
            </a:ln>
          </p:spPr>
          <p:txBody>
            <a:bodyPr spcFirstLastPara="1" wrap="square" lIns="0" tIns="6700" rIns="0" bIns="0" anchor="ctr" anchorCtr="0">
              <a:noAutofit/>
            </a:bodyPr>
            <a:lstStyle/>
            <a:p>
              <a:pPr marL="0" lvl="2" indent="0">
                <a:lnSpc>
                  <a:spcPct val="107000"/>
                </a:lnSpc>
                <a:spcBef>
                  <a:spcPts val="300"/>
                </a:spcBef>
                <a:spcAft>
                  <a:spcPts val="300"/>
                </a:spcAft>
                <a:buClr>
                  <a:schemeClr val="accent6">
                    <a:lumMod val="75000"/>
                  </a:schemeClr>
                </a:buClr>
                <a:buNone/>
                <a:tabLst>
                  <a:tab pos="0" algn="l"/>
                </a:tabLst>
              </a:pPr>
              <a:r>
                <a:rPr lang="en-US" dirty="0">
                  <a:latin typeface="Constantia" pitchFamily="18" charset="0"/>
                  <a:ea typeface="Source Sans Pro"/>
                  <a:cs typeface="Times New Roman" panose="02020603050405020304" pitchFamily="18" charset="0"/>
                </a:rPr>
                <a:t>Implementation of Experiential Learning Pedagogies – like ar</a:t>
              </a:r>
              <a:r>
                <a:rPr lang="en-US" altLang="ko-KR" dirty="0">
                  <a:latin typeface="Constantia" pitchFamily="18" charset="0"/>
                  <a:ea typeface="Source Sans Pro"/>
                  <a:cs typeface="Times New Roman" panose="02020603050405020304" pitchFamily="18" charset="0"/>
                </a:rPr>
                <a:t>ts and sports integrated, story telling and gaming</a:t>
              </a:r>
              <a:endParaRPr lang="en-US" dirty="0">
                <a:latin typeface="Constantia" pitchFamily="18" charset="0"/>
                <a:ea typeface="Source Sans Pro"/>
                <a:cs typeface="Times New Roman" panose="02020603050405020304" pitchFamily="18" charset="0"/>
              </a:endParaRPr>
            </a:p>
          </p:txBody>
        </p:sp>
        <p:sp>
          <p:nvSpPr>
            <p:cNvPr id="54" name="Google Shape;255;p22">
              <a:extLst>
                <a:ext uri="{FF2B5EF4-FFF2-40B4-BE49-F238E27FC236}">
                  <a16:creationId xmlns:a16="http://schemas.microsoft.com/office/drawing/2014/main" id="{85E022A6-3843-40B8-9F7E-DC7C33EEAC89}"/>
                </a:ext>
              </a:extLst>
            </p:cNvPr>
            <p:cNvSpPr txBox="1"/>
            <p:nvPr/>
          </p:nvSpPr>
          <p:spPr>
            <a:xfrm>
              <a:off x="3891419" y="1720813"/>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2400" b="1" dirty="0">
                  <a:solidFill>
                    <a:srgbClr val="FFFFFF"/>
                  </a:solidFill>
                  <a:latin typeface="Times New Roman" panose="02020603050405020304" pitchFamily="18" charset="0"/>
                  <a:ea typeface="Roboto"/>
                  <a:cs typeface="Times New Roman" panose="02020603050405020304" pitchFamily="18" charset="0"/>
                  <a:sym typeface="Roboto"/>
                </a:rPr>
                <a:t>03</a:t>
              </a:r>
              <a:endParaRPr sz="2400" dirty="0">
                <a:solidFill>
                  <a:srgbClr val="FFFFFF"/>
                </a:solidFill>
                <a:latin typeface="Times New Roman" panose="02020603050405020304" pitchFamily="18" charset="0"/>
                <a:cs typeface="Times New Roman" panose="02020603050405020304" pitchFamily="18" charset="0"/>
              </a:endParaRPr>
            </a:p>
          </p:txBody>
        </p:sp>
      </p:grpSp>
      <p:grpSp>
        <p:nvGrpSpPr>
          <p:cNvPr id="5" name="Group 21">
            <a:extLst>
              <a:ext uri="{FF2B5EF4-FFF2-40B4-BE49-F238E27FC236}">
                <a16:creationId xmlns:a16="http://schemas.microsoft.com/office/drawing/2014/main" id="{95710204-84F4-4E56-A54B-72CD11166C15}"/>
              </a:ext>
            </a:extLst>
          </p:cNvPr>
          <p:cNvGrpSpPr/>
          <p:nvPr/>
        </p:nvGrpSpPr>
        <p:grpSpPr>
          <a:xfrm>
            <a:off x="2722227" y="3686654"/>
            <a:ext cx="3269261" cy="2246263"/>
            <a:chOff x="674100" y="1454550"/>
            <a:chExt cx="3269261" cy="2246263"/>
          </a:xfrm>
        </p:grpSpPr>
        <p:sp>
          <p:nvSpPr>
            <p:cNvPr id="23" name="Google Shape;232;p22">
              <a:extLst>
                <a:ext uri="{FF2B5EF4-FFF2-40B4-BE49-F238E27FC236}">
                  <a16:creationId xmlns:a16="http://schemas.microsoft.com/office/drawing/2014/main" id="{453D4FA4-33EA-4548-9A9B-ADE0F379230F}"/>
                </a:ext>
              </a:extLst>
            </p:cNvPr>
            <p:cNvSpPr/>
            <p:nvPr/>
          </p:nvSpPr>
          <p:spPr>
            <a:xfrm>
              <a:off x="782430" y="2175013"/>
              <a:ext cx="3160931" cy="1525800"/>
            </a:xfrm>
            <a:prstGeom prst="roundRect">
              <a:avLst>
                <a:gd name="adj" fmla="val 16667"/>
              </a:avLst>
            </a:prstGeom>
            <a:noFill/>
            <a:ln w="19050" cap="flat" cmpd="sng">
              <a:solidFill>
                <a:schemeClr val="accent4">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8;p22">
              <a:extLst>
                <a:ext uri="{FF2B5EF4-FFF2-40B4-BE49-F238E27FC236}">
                  <a16:creationId xmlns:a16="http://schemas.microsoft.com/office/drawing/2014/main" id="{537DFF3F-623F-4856-BA96-681E56C4140F}"/>
                </a:ext>
              </a:extLst>
            </p:cNvPr>
            <p:cNvSpPr/>
            <p:nvPr/>
          </p:nvSpPr>
          <p:spPr>
            <a:xfrm>
              <a:off x="702875" y="1454550"/>
              <a:ext cx="941089" cy="941445"/>
            </a:xfrm>
            <a:custGeom>
              <a:avLst/>
              <a:gdLst/>
              <a:ahLst/>
              <a:cxnLst/>
              <a:rect l="l" t="t" r="r" b="b"/>
              <a:pathLst>
                <a:path w="13199" h="13204" extrusionOk="0">
                  <a:moveTo>
                    <a:pt x="6599" y="1"/>
                  </a:moveTo>
                  <a:cubicBezTo>
                    <a:pt x="2956" y="1"/>
                    <a:pt x="1" y="2956"/>
                    <a:pt x="1" y="6605"/>
                  </a:cubicBezTo>
                  <a:cubicBezTo>
                    <a:pt x="1" y="10248"/>
                    <a:pt x="2956" y="13203"/>
                    <a:pt x="6599" y="13203"/>
                  </a:cubicBezTo>
                  <a:cubicBezTo>
                    <a:pt x="7766" y="13203"/>
                    <a:pt x="8867" y="12901"/>
                    <a:pt x="9814" y="12367"/>
                  </a:cubicBezTo>
                  <a:lnTo>
                    <a:pt x="12560" y="12565"/>
                  </a:lnTo>
                  <a:lnTo>
                    <a:pt x="12362" y="9819"/>
                  </a:lnTo>
                  <a:cubicBezTo>
                    <a:pt x="12895" y="8867"/>
                    <a:pt x="13198" y="7772"/>
                    <a:pt x="13198" y="6605"/>
                  </a:cubicBezTo>
                  <a:cubicBezTo>
                    <a:pt x="13198" y="2956"/>
                    <a:pt x="10243" y="1"/>
                    <a:pt x="6599"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9;p22">
              <a:extLst>
                <a:ext uri="{FF2B5EF4-FFF2-40B4-BE49-F238E27FC236}">
                  <a16:creationId xmlns:a16="http://schemas.microsoft.com/office/drawing/2014/main" id="{203A2684-45D8-4090-9A3F-5BAC97584C29}"/>
                </a:ext>
              </a:extLst>
            </p:cNvPr>
            <p:cNvSpPr/>
            <p:nvPr/>
          </p:nvSpPr>
          <p:spPr>
            <a:xfrm>
              <a:off x="734675" y="1486350"/>
              <a:ext cx="877846" cy="877846"/>
            </a:xfrm>
            <a:custGeom>
              <a:avLst/>
              <a:gdLst/>
              <a:ahLst/>
              <a:cxnLst/>
              <a:rect l="l" t="t" r="r" b="b"/>
              <a:pathLst>
                <a:path w="12312" h="12312" extrusionOk="0">
                  <a:moveTo>
                    <a:pt x="6153" y="138"/>
                  </a:moveTo>
                  <a:cubicBezTo>
                    <a:pt x="9472" y="138"/>
                    <a:pt x="12174" y="2840"/>
                    <a:pt x="12169" y="6153"/>
                  </a:cubicBezTo>
                  <a:cubicBezTo>
                    <a:pt x="12169" y="7182"/>
                    <a:pt x="11910" y="8195"/>
                    <a:pt x="11409" y="9087"/>
                  </a:cubicBezTo>
                  <a:cubicBezTo>
                    <a:pt x="11354" y="9186"/>
                    <a:pt x="11327" y="9301"/>
                    <a:pt x="11338" y="9417"/>
                  </a:cubicBezTo>
                  <a:lnTo>
                    <a:pt x="11486" y="11486"/>
                  </a:lnTo>
                  <a:lnTo>
                    <a:pt x="9412" y="11338"/>
                  </a:lnTo>
                  <a:cubicBezTo>
                    <a:pt x="9400" y="11337"/>
                    <a:pt x="9389" y="11337"/>
                    <a:pt x="9377" y="11337"/>
                  </a:cubicBezTo>
                  <a:cubicBezTo>
                    <a:pt x="9274" y="11337"/>
                    <a:pt x="9176" y="11360"/>
                    <a:pt x="9087" y="11409"/>
                  </a:cubicBezTo>
                  <a:cubicBezTo>
                    <a:pt x="8195" y="11910"/>
                    <a:pt x="7183" y="12174"/>
                    <a:pt x="6153" y="12174"/>
                  </a:cubicBezTo>
                  <a:cubicBezTo>
                    <a:pt x="2835" y="12174"/>
                    <a:pt x="138" y="9472"/>
                    <a:pt x="138" y="6159"/>
                  </a:cubicBezTo>
                  <a:cubicBezTo>
                    <a:pt x="138" y="2840"/>
                    <a:pt x="2835" y="138"/>
                    <a:pt x="6153" y="138"/>
                  </a:cubicBezTo>
                  <a:close/>
                  <a:moveTo>
                    <a:pt x="6153" y="0"/>
                  </a:moveTo>
                  <a:cubicBezTo>
                    <a:pt x="2758" y="0"/>
                    <a:pt x="1" y="2763"/>
                    <a:pt x="1" y="6159"/>
                  </a:cubicBezTo>
                  <a:cubicBezTo>
                    <a:pt x="1" y="9549"/>
                    <a:pt x="2758" y="12312"/>
                    <a:pt x="6153" y="12312"/>
                  </a:cubicBezTo>
                  <a:cubicBezTo>
                    <a:pt x="7205" y="12312"/>
                    <a:pt x="8239" y="12042"/>
                    <a:pt x="9153" y="11530"/>
                  </a:cubicBezTo>
                  <a:cubicBezTo>
                    <a:pt x="9219" y="11497"/>
                    <a:pt x="9296" y="11475"/>
                    <a:pt x="9373" y="11475"/>
                  </a:cubicBezTo>
                  <a:lnTo>
                    <a:pt x="9406" y="11475"/>
                  </a:lnTo>
                  <a:lnTo>
                    <a:pt x="11635" y="11640"/>
                  </a:lnTo>
                  <a:lnTo>
                    <a:pt x="11475" y="9406"/>
                  </a:lnTo>
                  <a:cubicBezTo>
                    <a:pt x="11470" y="9318"/>
                    <a:pt x="11486" y="9230"/>
                    <a:pt x="11530" y="9158"/>
                  </a:cubicBezTo>
                  <a:cubicBezTo>
                    <a:pt x="12042" y="8245"/>
                    <a:pt x="12312" y="7204"/>
                    <a:pt x="12312" y="6159"/>
                  </a:cubicBezTo>
                  <a:cubicBezTo>
                    <a:pt x="12312" y="2763"/>
                    <a:pt x="9549" y="0"/>
                    <a:pt x="6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p22">
              <a:extLst>
                <a:ext uri="{FF2B5EF4-FFF2-40B4-BE49-F238E27FC236}">
                  <a16:creationId xmlns:a16="http://schemas.microsoft.com/office/drawing/2014/main" id="{82A276ED-A96E-4209-986B-AC3FE1F85ABA}"/>
                </a:ext>
              </a:extLst>
            </p:cNvPr>
            <p:cNvSpPr txBox="1"/>
            <p:nvPr/>
          </p:nvSpPr>
          <p:spPr>
            <a:xfrm>
              <a:off x="1068276" y="2867479"/>
              <a:ext cx="2875085" cy="579600"/>
            </a:xfrm>
            <a:prstGeom prst="rect">
              <a:avLst/>
            </a:prstGeom>
            <a:noFill/>
            <a:ln>
              <a:noFill/>
            </a:ln>
          </p:spPr>
          <p:txBody>
            <a:bodyPr spcFirstLastPara="1" wrap="square" lIns="0" tIns="6700" rIns="0" bIns="0" anchor="ctr" anchorCtr="0">
              <a:noAutofit/>
            </a:bodyPr>
            <a:lstStyle/>
            <a:p>
              <a:pPr marL="0" lvl="2" indent="0">
                <a:lnSpc>
                  <a:spcPct val="107000"/>
                </a:lnSpc>
                <a:spcBef>
                  <a:spcPts val="300"/>
                </a:spcBef>
                <a:spcAft>
                  <a:spcPts val="300"/>
                </a:spcAft>
                <a:buClr>
                  <a:schemeClr val="accent6">
                    <a:lumMod val="75000"/>
                  </a:schemeClr>
                </a:buClr>
                <a:buNone/>
                <a:tabLst>
                  <a:tab pos="0" algn="l"/>
                </a:tabLst>
              </a:pPr>
              <a:r>
                <a:rPr lang="en-US" sz="1600" b="1" dirty="0">
                  <a:latin typeface="Constantia" pitchFamily="18" charset="0"/>
                  <a:ea typeface="Source Sans Pro"/>
                  <a:cs typeface="Times New Roman" panose="02020603050405020304" pitchFamily="18" charset="0"/>
                </a:rPr>
                <a:t>Mathematics and Hindi at two levels; </a:t>
              </a:r>
              <a:r>
                <a:rPr lang="en-US" altLang="ko-KR" sz="1600" b="1" dirty="0">
                  <a:latin typeface="Constantia" pitchFamily="18" charset="0"/>
                  <a:ea typeface="Source Sans Pro"/>
                  <a:cs typeface="Times New Roman" panose="02020603050405020304" pitchFamily="18" charset="0"/>
                </a:rPr>
                <a:t>English and Sanskrit will also be introduced at two levels from the session 2021-22</a:t>
              </a:r>
              <a:r>
                <a:rPr lang="en-US" sz="1600" b="1" dirty="0">
                  <a:latin typeface="Constantia" pitchFamily="18" charset="0"/>
                  <a:ea typeface="Source Sans Pro"/>
                  <a:cs typeface="Times New Roman" panose="02020603050405020304" pitchFamily="18" charset="0"/>
                </a:rPr>
                <a:t> </a:t>
              </a:r>
            </a:p>
            <a:p>
              <a:pPr marL="0" lvl="2" indent="0">
                <a:lnSpc>
                  <a:spcPct val="107000"/>
                </a:lnSpc>
                <a:spcBef>
                  <a:spcPts val="300"/>
                </a:spcBef>
                <a:spcAft>
                  <a:spcPts val="300"/>
                </a:spcAft>
                <a:buClr>
                  <a:schemeClr val="accent6">
                    <a:lumMod val="75000"/>
                  </a:schemeClr>
                </a:buClr>
                <a:buNone/>
                <a:tabLst>
                  <a:tab pos="0" algn="l"/>
                </a:tabLst>
              </a:pPr>
              <a:endParaRPr lang="en-US" sz="1600" dirty="0">
                <a:solidFill>
                  <a:schemeClr val="bg2"/>
                </a:solidFill>
                <a:latin typeface="Times New Roman" panose="02020603050405020304" pitchFamily="18" charset="0"/>
                <a:ea typeface="Source Sans Pro"/>
                <a:cs typeface="Times New Roman" panose="02020603050405020304" pitchFamily="18" charset="0"/>
              </a:endParaRPr>
            </a:p>
          </p:txBody>
        </p:sp>
        <p:sp>
          <p:nvSpPr>
            <p:cNvPr id="27" name="Google Shape;253;p22">
              <a:extLst>
                <a:ext uri="{FF2B5EF4-FFF2-40B4-BE49-F238E27FC236}">
                  <a16:creationId xmlns:a16="http://schemas.microsoft.com/office/drawing/2014/main" id="{709BB89A-1751-4BA1-AC46-D8C3C6A8DE99}"/>
                </a:ext>
              </a:extLst>
            </p:cNvPr>
            <p:cNvSpPr txBox="1"/>
            <p:nvPr/>
          </p:nvSpPr>
          <p:spPr>
            <a:xfrm>
              <a:off x="674100" y="1720825"/>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2400" b="1" dirty="0">
                  <a:solidFill>
                    <a:srgbClr val="FFFFFF"/>
                  </a:solidFill>
                  <a:latin typeface="Times New Roman" panose="02020603050405020304" pitchFamily="18" charset="0"/>
                  <a:ea typeface="Roboto"/>
                  <a:cs typeface="Times New Roman" panose="02020603050405020304" pitchFamily="18" charset="0"/>
                  <a:sym typeface="Roboto"/>
                </a:rPr>
                <a:t>04</a:t>
              </a:r>
              <a:endParaRPr sz="2400" dirty="0">
                <a:solidFill>
                  <a:srgbClr val="FFFFFF"/>
                </a:solidFill>
                <a:latin typeface="Times New Roman" panose="02020603050405020304" pitchFamily="18" charset="0"/>
                <a:cs typeface="Times New Roman" panose="02020603050405020304" pitchFamily="18" charset="0"/>
              </a:endParaRPr>
            </a:p>
          </p:txBody>
        </p:sp>
      </p:grpSp>
      <p:grpSp>
        <p:nvGrpSpPr>
          <p:cNvPr id="6" name="Group 33">
            <a:extLst>
              <a:ext uri="{FF2B5EF4-FFF2-40B4-BE49-F238E27FC236}">
                <a16:creationId xmlns:a16="http://schemas.microsoft.com/office/drawing/2014/main" id="{95710204-84F4-4E56-A54B-72CD11166C15}"/>
              </a:ext>
            </a:extLst>
          </p:cNvPr>
          <p:cNvGrpSpPr/>
          <p:nvPr/>
        </p:nvGrpSpPr>
        <p:grpSpPr>
          <a:xfrm>
            <a:off x="7133908" y="3625481"/>
            <a:ext cx="3269261" cy="2246263"/>
            <a:chOff x="674100" y="1454550"/>
            <a:chExt cx="3269261" cy="2246263"/>
          </a:xfrm>
        </p:grpSpPr>
        <p:sp>
          <p:nvSpPr>
            <p:cNvPr id="35" name="Google Shape;232;p22">
              <a:extLst>
                <a:ext uri="{FF2B5EF4-FFF2-40B4-BE49-F238E27FC236}">
                  <a16:creationId xmlns:a16="http://schemas.microsoft.com/office/drawing/2014/main" id="{453D4FA4-33EA-4548-9A9B-ADE0F379230F}"/>
                </a:ext>
              </a:extLst>
            </p:cNvPr>
            <p:cNvSpPr/>
            <p:nvPr/>
          </p:nvSpPr>
          <p:spPr>
            <a:xfrm>
              <a:off x="782430" y="2175013"/>
              <a:ext cx="3160931" cy="1525800"/>
            </a:xfrm>
            <a:prstGeom prst="roundRect">
              <a:avLst>
                <a:gd name="adj" fmla="val 16667"/>
              </a:avLst>
            </a:prstGeom>
            <a:noFill/>
            <a:ln w="19050"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8;p22">
              <a:extLst>
                <a:ext uri="{FF2B5EF4-FFF2-40B4-BE49-F238E27FC236}">
                  <a16:creationId xmlns:a16="http://schemas.microsoft.com/office/drawing/2014/main" id="{537DFF3F-623F-4856-BA96-681E56C4140F}"/>
                </a:ext>
              </a:extLst>
            </p:cNvPr>
            <p:cNvSpPr/>
            <p:nvPr/>
          </p:nvSpPr>
          <p:spPr>
            <a:xfrm>
              <a:off x="702875" y="1454550"/>
              <a:ext cx="941089" cy="941445"/>
            </a:xfrm>
            <a:custGeom>
              <a:avLst/>
              <a:gdLst/>
              <a:ahLst/>
              <a:cxnLst/>
              <a:rect l="l" t="t" r="r" b="b"/>
              <a:pathLst>
                <a:path w="13199" h="13204" extrusionOk="0">
                  <a:moveTo>
                    <a:pt x="6599" y="1"/>
                  </a:moveTo>
                  <a:cubicBezTo>
                    <a:pt x="2956" y="1"/>
                    <a:pt x="1" y="2956"/>
                    <a:pt x="1" y="6605"/>
                  </a:cubicBezTo>
                  <a:cubicBezTo>
                    <a:pt x="1" y="10248"/>
                    <a:pt x="2956" y="13203"/>
                    <a:pt x="6599" y="13203"/>
                  </a:cubicBezTo>
                  <a:cubicBezTo>
                    <a:pt x="7766" y="13203"/>
                    <a:pt x="8867" y="12901"/>
                    <a:pt x="9814" y="12367"/>
                  </a:cubicBezTo>
                  <a:lnTo>
                    <a:pt x="12560" y="12565"/>
                  </a:lnTo>
                  <a:lnTo>
                    <a:pt x="12362" y="9819"/>
                  </a:lnTo>
                  <a:cubicBezTo>
                    <a:pt x="12895" y="8867"/>
                    <a:pt x="13198" y="7772"/>
                    <a:pt x="13198" y="6605"/>
                  </a:cubicBezTo>
                  <a:cubicBezTo>
                    <a:pt x="13198" y="2956"/>
                    <a:pt x="10243" y="1"/>
                    <a:pt x="6599"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9;p22">
              <a:extLst>
                <a:ext uri="{FF2B5EF4-FFF2-40B4-BE49-F238E27FC236}">
                  <a16:creationId xmlns:a16="http://schemas.microsoft.com/office/drawing/2014/main" id="{203A2684-45D8-4090-9A3F-5BAC97584C29}"/>
                </a:ext>
              </a:extLst>
            </p:cNvPr>
            <p:cNvSpPr/>
            <p:nvPr/>
          </p:nvSpPr>
          <p:spPr>
            <a:xfrm>
              <a:off x="734675" y="1486350"/>
              <a:ext cx="877846" cy="877846"/>
            </a:xfrm>
            <a:custGeom>
              <a:avLst/>
              <a:gdLst/>
              <a:ahLst/>
              <a:cxnLst/>
              <a:rect l="l" t="t" r="r" b="b"/>
              <a:pathLst>
                <a:path w="12312" h="12312" extrusionOk="0">
                  <a:moveTo>
                    <a:pt x="6153" y="138"/>
                  </a:moveTo>
                  <a:cubicBezTo>
                    <a:pt x="9472" y="138"/>
                    <a:pt x="12174" y="2840"/>
                    <a:pt x="12169" y="6153"/>
                  </a:cubicBezTo>
                  <a:cubicBezTo>
                    <a:pt x="12169" y="7182"/>
                    <a:pt x="11910" y="8195"/>
                    <a:pt x="11409" y="9087"/>
                  </a:cubicBezTo>
                  <a:cubicBezTo>
                    <a:pt x="11354" y="9186"/>
                    <a:pt x="11327" y="9301"/>
                    <a:pt x="11338" y="9417"/>
                  </a:cubicBezTo>
                  <a:lnTo>
                    <a:pt x="11486" y="11486"/>
                  </a:lnTo>
                  <a:lnTo>
                    <a:pt x="9412" y="11338"/>
                  </a:lnTo>
                  <a:cubicBezTo>
                    <a:pt x="9400" y="11337"/>
                    <a:pt x="9389" y="11337"/>
                    <a:pt x="9377" y="11337"/>
                  </a:cubicBezTo>
                  <a:cubicBezTo>
                    <a:pt x="9274" y="11337"/>
                    <a:pt x="9176" y="11360"/>
                    <a:pt x="9087" y="11409"/>
                  </a:cubicBezTo>
                  <a:cubicBezTo>
                    <a:pt x="8195" y="11910"/>
                    <a:pt x="7183" y="12174"/>
                    <a:pt x="6153" y="12174"/>
                  </a:cubicBezTo>
                  <a:cubicBezTo>
                    <a:pt x="2835" y="12174"/>
                    <a:pt x="138" y="9472"/>
                    <a:pt x="138" y="6159"/>
                  </a:cubicBezTo>
                  <a:cubicBezTo>
                    <a:pt x="138" y="2840"/>
                    <a:pt x="2835" y="138"/>
                    <a:pt x="6153" y="138"/>
                  </a:cubicBezTo>
                  <a:close/>
                  <a:moveTo>
                    <a:pt x="6153" y="0"/>
                  </a:moveTo>
                  <a:cubicBezTo>
                    <a:pt x="2758" y="0"/>
                    <a:pt x="1" y="2763"/>
                    <a:pt x="1" y="6159"/>
                  </a:cubicBezTo>
                  <a:cubicBezTo>
                    <a:pt x="1" y="9549"/>
                    <a:pt x="2758" y="12312"/>
                    <a:pt x="6153" y="12312"/>
                  </a:cubicBezTo>
                  <a:cubicBezTo>
                    <a:pt x="7205" y="12312"/>
                    <a:pt x="8239" y="12042"/>
                    <a:pt x="9153" y="11530"/>
                  </a:cubicBezTo>
                  <a:cubicBezTo>
                    <a:pt x="9219" y="11497"/>
                    <a:pt x="9296" y="11475"/>
                    <a:pt x="9373" y="11475"/>
                  </a:cubicBezTo>
                  <a:lnTo>
                    <a:pt x="9406" y="11475"/>
                  </a:lnTo>
                  <a:lnTo>
                    <a:pt x="11635" y="11640"/>
                  </a:lnTo>
                  <a:lnTo>
                    <a:pt x="11475" y="9406"/>
                  </a:lnTo>
                  <a:cubicBezTo>
                    <a:pt x="11470" y="9318"/>
                    <a:pt x="11486" y="9230"/>
                    <a:pt x="11530" y="9158"/>
                  </a:cubicBezTo>
                  <a:cubicBezTo>
                    <a:pt x="12042" y="8245"/>
                    <a:pt x="12312" y="7204"/>
                    <a:pt x="12312" y="6159"/>
                  </a:cubicBezTo>
                  <a:cubicBezTo>
                    <a:pt x="12312" y="2763"/>
                    <a:pt x="9549" y="0"/>
                    <a:pt x="6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8;p22">
              <a:extLst>
                <a:ext uri="{FF2B5EF4-FFF2-40B4-BE49-F238E27FC236}">
                  <a16:creationId xmlns:a16="http://schemas.microsoft.com/office/drawing/2014/main" id="{82A276ED-A96E-4209-986B-AC3FE1F85ABA}"/>
                </a:ext>
              </a:extLst>
            </p:cNvPr>
            <p:cNvSpPr txBox="1"/>
            <p:nvPr/>
          </p:nvSpPr>
          <p:spPr>
            <a:xfrm>
              <a:off x="1068276" y="2867479"/>
              <a:ext cx="2875085" cy="579600"/>
            </a:xfrm>
            <a:prstGeom prst="rect">
              <a:avLst/>
            </a:prstGeom>
            <a:noFill/>
            <a:ln>
              <a:noFill/>
            </a:ln>
          </p:spPr>
          <p:txBody>
            <a:bodyPr spcFirstLastPara="1" wrap="square" lIns="0" tIns="6700" rIns="0" bIns="0" anchor="ctr" anchorCtr="0">
              <a:noAutofit/>
            </a:bodyPr>
            <a:lstStyle/>
            <a:p>
              <a:pPr marL="0" lvl="2" indent="0">
                <a:lnSpc>
                  <a:spcPct val="107000"/>
                </a:lnSpc>
                <a:spcBef>
                  <a:spcPts val="300"/>
                </a:spcBef>
                <a:spcAft>
                  <a:spcPts val="300"/>
                </a:spcAft>
                <a:buClr>
                  <a:schemeClr val="accent6">
                    <a:lumMod val="75000"/>
                  </a:schemeClr>
                </a:buClr>
                <a:buNone/>
                <a:tabLst>
                  <a:tab pos="0" algn="l"/>
                </a:tabLst>
              </a:pPr>
              <a:r>
                <a:rPr lang="en-US" sz="1600" b="1" dirty="0">
                  <a:latin typeface="Constantia" pitchFamily="18" charset="0"/>
                  <a:ea typeface="Source Sans Pro"/>
                  <a:cs typeface="Times New Roman" panose="02020603050405020304" pitchFamily="18" charset="0"/>
                </a:rPr>
                <a:t>Introduction of 9 vocational courses of 12 hour duration in classes VI-VIII in 2020</a:t>
              </a:r>
            </a:p>
            <a:p>
              <a:pPr marL="0" lvl="2" indent="0">
                <a:lnSpc>
                  <a:spcPct val="107000"/>
                </a:lnSpc>
                <a:spcBef>
                  <a:spcPts val="300"/>
                </a:spcBef>
                <a:spcAft>
                  <a:spcPts val="300"/>
                </a:spcAft>
                <a:buClr>
                  <a:schemeClr val="accent6">
                    <a:lumMod val="75000"/>
                  </a:schemeClr>
                </a:buClr>
                <a:buNone/>
                <a:tabLst>
                  <a:tab pos="0" algn="l"/>
                </a:tabLst>
              </a:pPr>
              <a:endParaRPr lang="en-US" sz="1600" dirty="0">
                <a:solidFill>
                  <a:schemeClr val="bg2"/>
                </a:solidFill>
                <a:latin typeface="Times New Roman" panose="02020603050405020304" pitchFamily="18" charset="0"/>
                <a:ea typeface="Source Sans Pro"/>
                <a:cs typeface="Times New Roman" panose="02020603050405020304" pitchFamily="18" charset="0"/>
              </a:endParaRPr>
            </a:p>
          </p:txBody>
        </p:sp>
        <p:sp>
          <p:nvSpPr>
            <p:cNvPr id="57" name="Google Shape;253;p22">
              <a:extLst>
                <a:ext uri="{FF2B5EF4-FFF2-40B4-BE49-F238E27FC236}">
                  <a16:creationId xmlns:a16="http://schemas.microsoft.com/office/drawing/2014/main" id="{709BB89A-1751-4BA1-AC46-D8C3C6A8DE99}"/>
                </a:ext>
              </a:extLst>
            </p:cNvPr>
            <p:cNvSpPr txBox="1"/>
            <p:nvPr/>
          </p:nvSpPr>
          <p:spPr>
            <a:xfrm>
              <a:off x="674100" y="1720825"/>
              <a:ext cx="10308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2400" b="1" dirty="0">
                  <a:solidFill>
                    <a:srgbClr val="FFFFFF"/>
                  </a:solidFill>
                  <a:latin typeface="Times New Roman" panose="02020603050405020304" pitchFamily="18" charset="0"/>
                  <a:ea typeface="Roboto"/>
                  <a:cs typeface="Times New Roman" panose="02020603050405020304" pitchFamily="18" charset="0"/>
                  <a:sym typeface="Roboto"/>
                </a:rPr>
                <a:t>05</a:t>
              </a:r>
              <a:endParaRPr sz="2400" dirty="0">
                <a:solidFill>
                  <a:srgbClr val="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45784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2" name="Rectangle 11">
            <a:extLst>
              <a:ext uri="{FF2B5EF4-FFF2-40B4-BE49-F238E27FC236}">
                <a16:creationId xmlns:a16="http://schemas.microsoft.com/office/drawing/2014/main" id="{4E003374-CFCB-4D41-BB84-61B8905311E3}"/>
              </a:ext>
            </a:extLst>
          </p:cNvPr>
          <p:cNvSpPr/>
          <p:nvPr/>
        </p:nvSpPr>
        <p:spPr bwMode="gray">
          <a:xfrm>
            <a:off x="871437" y="2981325"/>
            <a:ext cx="2100956" cy="3021269"/>
          </a:xfrm>
          <a:prstGeom prst="rect">
            <a:avLst/>
          </a:prstGeom>
          <a:solidFill>
            <a:schemeClr val="bg1"/>
          </a:solidFill>
          <a:ln w="9525">
            <a:solidFill>
              <a:srgbClr val="5BC5D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indent="0" algn="ctr">
              <a:buNone/>
            </a:pPr>
            <a:r>
              <a:rPr lang="en-US" sz="1700" b="1" dirty="0">
                <a:solidFill>
                  <a:schemeClr val="tx1"/>
                </a:solidFill>
                <a:latin typeface="Constantia" pitchFamily="18" charset="0"/>
                <a:ea typeface="Source Sans Pro"/>
                <a:cs typeface="Times New Roman" panose="02020603050405020304" pitchFamily="18" charset="0"/>
                <a:sym typeface="Roboto"/>
              </a:rPr>
              <a:t>Mandatory adoption of Learning Outcomes by CBSE Schools  </a:t>
            </a:r>
          </a:p>
        </p:txBody>
      </p:sp>
      <p:sp>
        <p:nvSpPr>
          <p:cNvPr id="21" name="TextBox 20">
            <a:extLst>
              <a:ext uri="{FF2B5EF4-FFF2-40B4-BE49-F238E27FC236}">
                <a16:creationId xmlns:a16="http://schemas.microsoft.com/office/drawing/2014/main" id="{3C491203-DAE7-4849-9323-D52E66A349A9}"/>
              </a:ext>
            </a:extLst>
          </p:cNvPr>
          <p:cNvSpPr txBox="1"/>
          <p:nvPr/>
        </p:nvSpPr>
        <p:spPr bwMode="gray">
          <a:xfrm>
            <a:off x="1445342" y="231516"/>
            <a:ext cx="9896168" cy="523220"/>
          </a:xfrm>
          <a:prstGeom prst="rect">
            <a:avLst/>
          </a:prstGeom>
          <a:noFill/>
        </p:spPr>
        <p:txBody>
          <a:bodyPr wrap="square">
            <a:spAutoFit/>
          </a:bodyPr>
          <a:lstStyle/>
          <a:p>
            <a:pPr marL="0" indent="0" algn="ctr">
              <a:spcBef>
                <a:spcPts val="0"/>
              </a:spcBef>
              <a:buSzPts val="3000"/>
              <a:buNone/>
            </a:pPr>
            <a:r>
              <a:rPr lang="en-US" sz="2800" b="1" dirty="0">
                <a:latin typeface="Bookman Old Style" pitchFamily="18" charset="0"/>
              </a:rPr>
              <a:t>Ensuring Competency Based Education in Schools </a:t>
            </a:r>
            <a:endParaRPr lang="en-US" sz="2800" b="1" dirty="0">
              <a:latin typeface="Bookman Old Style" pitchFamily="18" charset="0"/>
              <a:ea typeface="+mj-ea"/>
              <a:cs typeface="+mj-cs"/>
            </a:endParaRPr>
          </a:p>
        </p:txBody>
      </p:sp>
      <p:grpSp>
        <p:nvGrpSpPr>
          <p:cNvPr id="2" name="Group 8">
            <a:extLst>
              <a:ext uri="{FF2B5EF4-FFF2-40B4-BE49-F238E27FC236}">
                <a16:creationId xmlns:a16="http://schemas.microsoft.com/office/drawing/2014/main" id="{41650D1E-A0B6-49BD-9AAC-46733C9355F2}"/>
              </a:ext>
            </a:extLst>
          </p:cNvPr>
          <p:cNvGrpSpPr/>
          <p:nvPr/>
        </p:nvGrpSpPr>
        <p:grpSpPr>
          <a:xfrm>
            <a:off x="1112653" y="1292178"/>
            <a:ext cx="1618525" cy="1381717"/>
            <a:chOff x="986673" y="1739853"/>
            <a:chExt cx="1618525" cy="1381717"/>
          </a:xfrm>
        </p:grpSpPr>
        <p:sp>
          <p:nvSpPr>
            <p:cNvPr id="22" name="Google Shape;665;p32">
              <a:extLst>
                <a:ext uri="{FF2B5EF4-FFF2-40B4-BE49-F238E27FC236}">
                  <a16:creationId xmlns:a16="http://schemas.microsoft.com/office/drawing/2014/main" id="{49FA2FBC-A6E3-4AA0-A4ED-5C9D8422AFC1}"/>
                </a:ext>
              </a:extLst>
            </p:cNvPr>
            <p:cNvSpPr/>
            <p:nvPr/>
          </p:nvSpPr>
          <p:spPr>
            <a:xfrm>
              <a:off x="986673" y="1739853"/>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rgbClr val="5BC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6;p32">
              <a:extLst>
                <a:ext uri="{FF2B5EF4-FFF2-40B4-BE49-F238E27FC236}">
                  <a16:creationId xmlns:a16="http://schemas.microsoft.com/office/drawing/2014/main" id="{1C78162B-F848-4C3D-AD09-9853EBE709D6}"/>
                </a:ext>
              </a:extLst>
            </p:cNvPr>
            <p:cNvSpPr/>
            <p:nvPr/>
          </p:nvSpPr>
          <p:spPr>
            <a:xfrm>
              <a:off x="1339037" y="2055408"/>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09;p71">
              <a:extLst>
                <a:ext uri="{FF2B5EF4-FFF2-40B4-BE49-F238E27FC236}">
                  <a16:creationId xmlns:a16="http://schemas.microsoft.com/office/drawing/2014/main" id="{2C906E2E-D6C7-4803-A73F-838EB933BEC9}"/>
                </a:ext>
              </a:extLst>
            </p:cNvPr>
            <p:cNvSpPr/>
            <p:nvPr/>
          </p:nvSpPr>
          <p:spPr>
            <a:xfrm>
              <a:off x="1544014" y="2275150"/>
              <a:ext cx="503844" cy="477067"/>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BC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nvGrpSpPr>
          <p:cNvPr id="3" name="Group 6">
            <a:extLst>
              <a:ext uri="{FF2B5EF4-FFF2-40B4-BE49-F238E27FC236}">
                <a16:creationId xmlns:a16="http://schemas.microsoft.com/office/drawing/2014/main" id="{8B7F886B-9FEC-4130-B61C-A724E4A5738B}"/>
              </a:ext>
            </a:extLst>
          </p:cNvPr>
          <p:cNvGrpSpPr/>
          <p:nvPr/>
        </p:nvGrpSpPr>
        <p:grpSpPr>
          <a:xfrm>
            <a:off x="6593064" y="1292178"/>
            <a:ext cx="1618525" cy="1381717"/>
            <a:chOff x="6617446" y="1739853"/>
            <a:chExt cx="1618525" cy="1381717"/>
          </a:xfrm>
        </p:grpSpPr>
        <p:grpSp>
          <p:nvGrpSpPr>
            <p:cNvPr id="4" name="Google Shape;676;p32">
              <a:extLst>
                <a:ext uri="{FF2B5EF4-FFF2-40B4-BE49-F238E27FC236}">
                  <a16:creationId xmlns:a16="http://schemas.microsoft.com/office/drawing/2014/main" id="{DFAEEFA2-582A-41D3-8ADE-6BE52F58AD02}"/>
                </a:ext>
              </a:extLst>
            </p:cNvPr>
            <p:cNvGrpSpPr/>
            <p:nvPr/>
          </p:nvGrpSpPr>
          <p:grpSpPr>
            <a:xfrm>
              <a:off x="6617446" y="1739853"/>
              <a:ext cx="1618525" cy="1381717"/>
              <a:chOff x="4873950" y="1606222"/>
              <a:chExt cx="1618525" cy="1381717"/>
            </a:xfrm>
          </p:grpSpPr>
          <p:sp>
            <p:nvSpPr>
              <p:cNvPr id="31" name="Google Shape;677;p32">
                <a:extLst>
                  <a:ext uri="{FF2B5EF4-FFF2-40B4-BE49-F238E27FC236}">
                    <a16:creationId xmlns:a16="http://schemas.microsoft.com/office/drawing/2014/main" id="{CF1DD929-D582-42B3-996D-68251AFBA6B7}"/>
                  </a:ext>
                </a:extLst>
              </p:cNvPr>
              <p:cNvSpPr/>
              <p:nvPr/>
            </p:nvSpPr>
            <p:spPr>
              <a:xfrm>
                <a:off x="4873950"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78;p32">
                <a:extLst>
                  <a:ext uri="{FF2B5EF4-FFF2-40B4-BE49-F238E27FC236}">
                    <a16:creationId xmlns:a16="http://schemas.microsoft.com/office/drawing/2014/main" id="{70507CCB-C687-4908-99B7-D6E472648C2F}"/>
                  </a:ext>
                </a:extLst>
              </p:cNvPr>
              <p:cNvSpPr/>
              <p:nvPr/>
            </p:nvSpPr>
            <p:spPr>
              <a:xfrm>
                <a:off x="5208425"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9879;p74">
              <a:extLst>
                <a:ext uri="{FF2B5EF4-FFF2-40B4-BE49-F238E27FC236}">
                  <a16:creationId xmlns:a16="http://schemas.microsoft.com/office/drawing/2014/main" id="{B8375A93-FBEE-44B8-ABC4-E75627F07A95}"/>
                </a:ext>
              </a:extLst>
            </p:cNvPr>
            <p:cNvSpPr/>
            <p:nvPr/>
          </p:nvSpPr>
          <p:spPr>
            <a:xfrm>
              <a:off x="7277733" y="2329625"/>
              <a:ext cx="406400" cy="420754"/>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5">
            <a:extLst>
              <a:ext uri="{FF2B5EF4-FFF2-40B4-BE49-F238E27FC236}">
                <a16:creationId xmlns:a16="http://schemas.microsoft.com/office/drawing/2014/main" id="{0F034FC0-6A16-4F3F-AEE5-5549A478492D}"/>
              </a:ext>
            </a:extLst>
          </p:cNvPr>
          <p:cNvGrpSpPr/>
          <p:nvPr/>
        </p:nvGrpSpPr>
        <p:grpSpPr>
          <a:xfrm>
            <a:off x="9353398" y="1292178"/>
            <a:ext cx="1618525" cy="1381717"/>
            <a:chOff x="9201881" y="1739853"/>
            <a:chExt cx="1618525" cy="1381717"/>
          </a:xfrm>
        </p:grpSpPr>
        <p:grpSp>
          <p:nvGrpSpPr>
            <p:cNvPr id="6" name="Google Shape;668;p32">
              <a:extLst>
                <a:ext uri="{FF2B5EF4-FFF2-40B4-BE49-F238E27FC236}">
                  <a16:creationId xmlns:a16="http://schemas.microsoft.com/office/drawing/2014/main" id="{EAF4416F-3B24-42B1-8B5C-D77D3E3FEDBE}"/>
                </a:ext>
              </a:extLst>
            </p:cNvPr>
            <p:cNvGrpSpPr/>
            <p:nvPr/>
          </p:nvGrpSpPr>
          <p:grpSpPr>
            <a:xfrm>
              <a:off x="9201881" y="1739853"/>
              <a:ext cx="1618525" cy="1381717"/>
              <a:chOff x="6798000" y="1606222"/>
              <a:chExt cx="1618525" cy="1381717"/>
            </a:xfrm>
          </p:grpSpPr>
          <p:sp>
            <p:nvSpPr>
              <p:cNvPr id="25" name="Google Shape;669;p32">
                <a:extLst>
                  <a:ext uri="{FF2B5EF4-FFF2-40B4-BE49-F238E27FC236}">
                    <a16:creationId xmlns:a16="http://schemas.microsoft.com/office/drawing/2014/main" id="{AAFB28CC-35E7-44BA-AFCE-EB6170B4DF81}"/>
                  </a:ext>
                </a:extLst>
              </p:cNvPr>
              <p:cNvSpPr/>
              <p:nvPr/>
            </p:nvSpPr>
            <p:spPr>
              <a:xfrm>
                <a:off x="6798000"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670;p32">
                <a:extLst>
                  <a:ext uri="{FF2B5EF4-FFF2-40B4-BE49-F238E27FC236}">
                    <a16:creationId xmlns:a16="http://schemas.microsoft.com/office/drawing/2014/main" id="{EA9C5D62-21AB-4444-82C9-FDAFA23E119C}"/>
                  </a:ext>
                </a:extLst>
              </p:cNvPr>
              <p:cNvSpPr/>
              <p:nvPr/>
            </p:nvSpPr>
            <p:spPr>
              <a:xfrm>
                <a:off x="7132475"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9239;p72">
              <a:extLst>
                <a:ext uri="{FF2B5EF4-FFF2-40B4-BE49-F238E27FC236}">
                  <a16:creationId xmlns:a16="http://schemas.microsoft.com/office/drawing/2014/main" id="{C56F4FDD-1DEA-44AB-994C-B2EA33059488}"/>
                </a:ext>
              </a:extLst>
            </p:cNvPr>
            <p:cNvSpPr/>
            <p:nvPr/>
          </p:nvSpPr>
          <p:spPr>
            <a:xfrm>
              <a:off x="9802276" y="2296392"/>
              <a:ext cx="432380" cy="420754"/>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7">
            <a:extLst>
              <a:ext uri="{FF2B5EF4-FFF2-40B4-BE49-F238E27FC236}">
                <a16:creationId xmlns:a16="http://schemas.microsoft.com/office/drawing/2014/main" id="{3239BA0A-6DDD-466B-BE0E-5A25CCA9083D}"/>
              </a:ext>
            </a:extLst>
          </p:cNvPr>
          <p:cNvGrpSpPr/>
          <p:nvPr/>
        </p:nvGrpSpPr>
        <p:grpSpPr>
          <a:xfrm>
            <a:off x="3859506" y="1292178"/>
            <a:ext cx="1618525" cy="1381717"/>
            <a:chOff x="3722145" y="1739853"/>
            <a:chExt cx="1618525" cy="1381717"/>
          </a:xfrm>
        </p:grpSpPr>
        <p:grpSp>
          <p:nvGrpSpPr>
            <p:cNvPr id="8" name="Google Shape;672;p32">
              <a:extLst>
                <a:ext uri="{FF2B5EF4-FFF2-40B4-BE49-F238E27FC236}">
                  <a16:creationId xmlns:a16="http://schemas.microsoft.com/office/drawing/2014/main" id="{CDE9AFCE-D99D-4C6E-AE10-597242F1CAA0}"/>
                </a:ext>
              </a:extLst>
            </p:cNvPr>
            <p:cNvGrpSpPr/>
            <p:nvPr/>
          </p:nvGrpSpPr>
          <p:grpSpPr>
            <a:xfrm>
              <a:off x="3722145" y="1739853"/>
              <a:ext cx="1618525" cy="1381717"/>
              <a:chOff x="2807025" y="1606222"/>
              <a:chExt cx="1618525" cy="1381717"/>
            </a:xfrm>
          </p:grpSpPr>
          <p:sp>
            <p:nvSpPr>
              <p:cNvPr id="28" name="Google Shape;673;p32">
                <a:extLst>
                  <a:ext uri="{FF2B5EF4-FFF2-40B4-BE49-F238E27FC236}">
                    <a16:creationId xmlns:a16="http://schemas.microsoft.com/office/drawing/2014/main" id="{FC2A9782-63C5-41F6-BDDD-012A588F4CCC}"/>
                  </a:ext>
                </a:extLst>
              </p:cNvPr>
              <p:cNvSpPr/>
              <p:nvPr/>
            </p:nvSpPr>
            <p:spPr>
              <a:xfrm>
                <a:off x="2807025" y="1606222"/>
                <a:ext cx="1618525" cy="1381717"/>
              </a:xfrm>
              <a:custGeom>
                <a:avLst/>
                <a:gdLst/>
                <a:ahLst/>
                <a:cxnLst/>
                <a:rect l="l" t="t" r="r" b="b"/>
                <a:pathLst>
                  <a:path w="13220" h="11286" extrusionOk="0">
                    <a:moveTo>
                      <a:pt x="6610" y="1"/>
                    </a:moveTo>
                    <a:cubicBezTo>
                      <a:pt x="2959" y="1"/>
                      <a:pt x="0" y="2959"/>
                      <a:pt x="0" y="6610"/>
                    </a:cubicBezTo>
                    <a:cubicBezTo>
                      <a:pt x="0" y="8436"/>
                      <a:pt x="741" y="10089"/>
                      <a:pt x="1934" y="11286"/>
                    </a:cubicBezTo>
                    <a:lnTo>
                      <a:pt x="6610" y="6610"/>
                    </a:lnTo>
                    <a:lnTo>
                      <a:pt x="11282" y="11286"/>
                    </a:lnTo>
                    <a:cubicBezTo>
                      <a:pt x="12479" y="10089"/>
                      <a:pt x="13219" y="8436"/>
                      <a:pt x="13219" y="6610"/>
                    </a:cubicBezTo>
                    <a:cubicBezTo>
                      <a:pt x="13219" y="2959"/>
                      <a:pt x="10261" y="1"/>
                      <a:pt x="661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74;p32">
                <a:extLst>
                  <a:ext uri="{FF2B5EF4-FFF2-40B4-BE49-F238E27FC236}">
                    <a16:creationId xmlns:a16="http://schemas.microsoft.com/office/drawing/2014/main" id="{62C8CA5C-2AA2-438E-8C29-6C2AE2E501E6}"/>
                  </a:ext>
                </a:extLst>
              </p:cNvPr>
              <p:cNvSpPr/>
              <p:nvPr/>
            </p:nvSpPr>
            <p:spPr>
              <a:xfrm>
                <a:off x="3141500" y="1941065"/>
                <a:ext cx="949200" cy="949303"/>
              </a:xfrm>
              <a:custGeom>
                <a:avLst/>
                <a:gdLst/>
                <a:ahLst/>
                <a:cxnLst/>
                <a:rect l="l" t="t" r="r" b="b"/>
                <a:pathLst>
                  <a:path w="7753" h="7754" extrusionOk="0">
                    <a:moveTo>
                      <a:pt x="7752" y="3875"/>
                    </a:moveTo>
                    <a:cubicBezTo>
                      <a:pt x="7752" y="6015"/>
                      <a:pt x="6018" y="7753"/>
                      <a:pt x="3878" y="7753"/>
                    </a:cubicBezTo>
                    <a:cubicBezTo>
                      <a:pt x="1738" y="7753"/>
                      <a:pt x="0" y="6015"/>
                      <a:pt x="0" y="3875"/>
                    </a:cubicBezTo>
                    <a:cubicBezTo>
                      <a:pt x="0" y="1735"/>
                      <a:pt x="1738" y="1"/>
                      <a:pt x="3878" y="1"/>
                    </a:cubicBezTo>
                    <a:cubicBezTo>
                      <a:pt x="6018" y="1"/>
                      <a:pt x="7752" y="1735"/>
                      <a:pt x="7752" y="3875"/>
                    </a:cubicBezTo>
                    <a:close/>
                  </a:path>
                </a:pathLst>
              </a:custGeom>
              <a:solidFill>
                <a:srgbClr val="F4F6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526;p26">
              <a:extLst>
                <a:ext uri="{FF2B5EF4-FFF2-40B4-BE49-F238E27FC236}">
                  <a16:creationId xmlns:a16="http://schemas.microsoft.com/office/drawing/2014/main" id="{15438337-6173-40BF-AFAC-C448C0A937FC}"/>
                </a:ext>
              </a:extLst>
            </p:cNvPr>
            <p:cNvGrpSpPr/>
            <p:nvPr/>
          </p:nvGrpSpPr>
          <p:grpSpPr>
            <a:xfrm>
              <a:off x="4331901" y="2309377"/>
              <a:ext cx="372128" cy="408611"/>
              <a:chOff x="6003131" y="2701906"/>
              <a:chExt cx="372128" cy="408611"/>
            </a:xfrm>
            <a:solidFill>
              <a:srgbClr val="FFC000"/>
            </a:solidFill>
          </p:grpSpPr>
          <p:sp>
            <p:nvSpPr>
              <p:cNvPr id="59" name="Google Shape;527;p26">
                <a:extLst>
                  <a:ext uri="{FF2B5EF4-FFF2-40B4-BE49-F238E27FC236}">
                    <a16:creationId xmlns:a16="http://schemas.microsoft.com/office/drawing/2014/main" id="{E12327D8-D54D-471E-A65B-27C54B9D70DE}"/>
                  </a:ext>
                </a:extLst>
              </p:cNvPr>
              <p:cNvSpPr/>
              <p:nvPr/>
            </p:nvSpPr>
            <p:spPr>
              <a:xfrm>
                <a:off x="6077660" y="2963038"/>
                <a:ext cx="52993" cy="53783"/>
              </a:xfrm>
              <a:custGeom>
                <a:avLst/>
                <a:gdLst/>
                <a:ahLst/>
                <a:cxnLst/>
                <a:rect l="l" t="t" r="r" b="b"/>
                <a:pathLst>
                  <a:path w="3152" h="3199" extrusionOk="0">
                    <a:moveTo>
                      <a:pt x="1568" y="633"/>
                    </a:moveTo>
                    <a:cubicBezTo>
                      <a:pt x="2090" y="633"/>
                      <a:pt x="2518" y="1077"/>
                      <a:pt x="2518" y="1615"/>
                    </a:cubicBezTo>
                    <a:cubicBezTo>
                      <a:pt x="2518" y="2153"/>
                      <a:pt x="2122" y="2565"/>
                      <a:pt x="1568" y="2565"/>
                    </a:cubicBezTo>
                    <a:cubicBezTo>
                      <a:pt x="1030" y="2565"/>
                      <a:pt x="618" y="2153"/>
                      <a:pt x="618" y="1615"/>
                    </a:cubicBezTo>
                    <a:cubicBezTo>
                      <a:pt x="618" y="1077"/>
                      <a:pt x="1045" y="633"/>
                      <a:pt x="1568" y="633"/>
                    </a:cubicBezTo>
                    <a:close/>
                    <a:moveTo>
                      <a:pt x="1568" y="0"/>
                    </a:moveTo>
                    <a:cubicBezTo>
                      <a:pt x="697" y="0"/>
                      <a:pt x="0" y="728"/>
                      <a:pt x="0" y="1615"/>
                    </a:cubicBezTo>
                    <a:cubicBezTo>
                      <a:pt x="0" y="2502"/>
                      <a:pt x="682" y="3198"/>
                      <a:pt x="1568" y="3198"/>
                    </a:cubicBezTo>
                    <a:cubicBezTo>
                      <a:pt x="2455" y="3198"/>
                      <a:pt x="3151" y="2502"/>
                      <a:pt x="3151" y="1615"/>
                    </a:cubicBezTo>
                    <a:cubicBezTo>
                      <a:pt x="3151" y="728"/>
                      <a:pt x="2438" y="0"/>
                      <a:pt x="1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8;p26">
                <a:extLst>
                  <a:ext uri="{FF2B5EF4-FFF2-40B4-BE49-F238E27FC236}">
                    <a16:creationId xmlns:a16="http://schemas.microsoft.com/office/drawing/2014/main" id="{D87755F4-B897-4E6E-9C15-7623C2872741}"/>
                  </a:ext>
                </a:extLst>
              </p:cNvPr>
              <p:cNvSpPr/>
              <p:nvPr/>
            </p:nvSpPr>
            <p:spPr>
              <a:xfrm>
                <a:off x="6077660" y="3056734"/>
                <a:ext cx="52993" cy="53783"/>
              </a:xfrm>
              <a:custGeom>
                <a:avLst/>
                <a:gdLst/>
                <a:ahLst/>
                <a:cxnLst/>
                <a:rect l="l" t="t" r="r" b="b"/>
                <a:pathLst>
                  <a:path w="3152" h="3199" extrusionOk="0">
                    <a:moveTo>
                      <a:pt x="1568" y="633"/>
                    </a:moveTo>
                    <a:cubicBezTo>
                      <a:pt x="2090" y="633"/>
                      <a:pt x="2518" y="1060"/>
                      <a:pt x="2518" y="1583"/>
                    </a:cubicBezTo>
                    <a:cubicBezTo>
                      <a:pt x="2518" y="2122"/>
                      <a:pt x="2090" y="2565"/>
                      <a:pt x="1568" y="2565"/>
                    </a:cubicBezTo>
                    <a:cubicBezTo>
                      <a:pt x="1045" y="2565"/>
                      <a:pt x="618" y="2122"/>
                      <a:pt x="618" y="1583"/>
                    </a:cubicBezTo>
                    <a:cubicBezTo>
                      <a:pt x="618" y="1060"/>
                      <a:pt x="1062" y="633"/>
                      <a:pt x="1568" y="633"/>
                    </a:cubicBezTo>
                    <a:close/>
                    <a:moveTo>
                      <a:pt x="1568" y="0"/>
                    </a:moveTo>
                    <a:cubicBezTo>
                      <a:pt x="1157" y="0"/>
                      <a:pt x="745" y="158"/>
                      <a:pt x="443" y="475"/>
                    </a:cubicBezTo>
                    <a:cubicBezTo>
                      <a:pt x="158" y="760"/>
                      <a:pt x="0" y="1172"/>
                      <a:pt x="0" y="1583"/>
                    </a:cubicBezTo>
                    <a:cubicBezTo>
                      <a:pt x="0" y="2470"/>
                      <a:pt x="697" y="3198"/>
                      <a:pt x="1568" y="3198"/>
                    </a:cubicBezTo>
                    <a:cubicBezTo>
                      <a:pt x="2438" y="3198"/>
                      <a:pt x="3151" y="2470"/>
                      <a:pt x="3151" y="1583"/>
                    </a:cubicBezTo>
                    <a:cubicBezTo>
                      <a:pt x="3151" y="1172"/>
                      <a:pt x="2993" y="760"/>
                      <a:pt x="2692" y="475"/>
                    </a:cubicBezTo>
                    <a:cubicBezTo>
                      <a:pt x="2391" y="158"/>
                      <a:pt x="1995" y="0"/>
                      <a:pt x="1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9;p26">
                <a:extLst>
                  <a:ext uri="{FF2B5EF4-FFF2-40B4-BE49-F238E27FC236}">
                    <a16:creationId xmlns:a16="http://schemas.microsoft.com/office/drawing/2014/main" id="{E32D0658-0FC7-4D6B-9ED4-67336734ED1F}"/>
                  </a:ext>
                </a:extLst>
              </p:cNvPr>
              <p:cNvSpPr/>
              <p:nvPr/>
            </p:nvSpPr>
            <p:spPr>
              <a:xfrm>
                <a:off x="6003131" y="2701906"/>
                <a:ext cx="372128" cy="240906"/>
              </a:xfrm>
              <a:custGeom>
                <a:avLst/>
                <a:gdLst/>
                <a:ahLst/>
                <a:cxnLst/>
                <a:rect l="l" t="t" r="r" b="b"/>
                <a:pathLst>
                  <a:path w="22134" h="14329" extrusionOk="0">
                    <a:moveTo>
                      <a:pt x="6001" y="633"/>
                    </a:moveTo>
                    <a:cubicBezTo>
                      <a:pt x="7458" y="633"/>
                      <a:pt x="8803" y="1188"/>
                      <a:pt x="9816" y="2201"/>
                    </a:cubicBezTo>
                    <a:cubicBezTo>
                      <a:pt x="10829" y="3230"/>
                      <a:pt x="11384" y="4592"/>
                      <a:pt x="11384" y="6016"/>
                    </a:cubicBezTo>
                    <a:cubicBezTo>
                      <a:pt x="11384" y="7458"/>
                      <a:pt x="10829" y="8803"/>
                      <a:pt x="9816" y="9816"/>
                    </a:cubicBezTo>
                    <a:cubicBezTo>
                      <a:pt x="9104" y="10544"/>
                      <a:pt x="8218" y="11036"/>
                      <a:pt x="7268" y="11257"/>
                    </a:cubicBezTo>
                    <a:cubicBezTo>
                      <a:pt x="7220" y="11257"/>
                      <a:pt x="7173" y="11273"/>
                      <a:pt x="7141" y="11289"/>
                    </a:cubicBezTo>
                    <a:cubicBezTo>
                      <a:pt x="6776" y="11368"/>
                      <a:pt x="6396" y="11416"/>
                      <a:pt x="6001" y="11416"/>
                    </a:cubicBezTo>
                    <a:cubicBezTo>
                      <a:pt x="5621" y="11416"/>
                      <a:pt x="5241" y="11368"/>
                      <a:pt x="4876" y="11289"/>
                    </a:cubicBezTo>
                    <a:cubicBezTo>
                      <a:pt x="4830" y="11273"/>
                      <a:pt x="4798" y="11257"/>
                      <a:pt x="4750" y="11257"/>
                    </a:cubicBezTo>
                    <a:cubicBezTo>
                      <a:pt x="3785" y="11036"/>
                      <a:pt x="2913" y="10544"/>
                      <a:pt x="2201" y="9816"/>
                    </a:cubicBezTo>
                    <a:cubicBezTo>
                      <a:pt x="1188" y="8803"/>
                      <a:pt x="633" y="7458"/>
                      <a:pt x="633" y="6016"/>
                    </a:cubicBezTo>
                    <a:cubicBezTo>
                      <a:pt x="633" y="4592"/>
                      <a:pt x="1188" y="3230"/>
                      <a:pt x="2201" y="2201"/>
                    </a:cubicBezTo>
                    <a:cubicBezTo>
                      <a:pt x="3215" y="1188"/>
                      <a:pt x="4560" y="633"/>
                      <a:pt x="6001" y="633"/>
                    </a:cubicBezTo>
                    <a:close/>
                    <a:moveTo>
                      <a:pt x="5146" y="11986"/>
                    </a:moveTo>
                    <a:lnTo>
                      <a:pt x="5146" y="11986"/>
                    </a:lnTo>
                    <a:cubicBezTo>
                      <a:pt x="5431" y="12017"/>
                      <a:pt x="5716" y="12049"/>
                      <a:pt x="6001" y="12049"/>
                    </a:cubicBezTo>
                    <a:cubicBezTo>
                      <a:pt x="6301" y="12049"/>
                      <a:pt x="6586" y="12017"/>
                      <a:pt x="6871" y="11986"/>
                    </a:cubicBezTo>
                    <a:lnTo>
                      <a:pt x="6871" y="11986"/>
                    </a:lnTo>
                    <a:cubicBezTo>
                      <a:pt x="6729" y="12302"/>
                      <a:pt x="6396" y="12524"/>
                      <a:pt x="6001" y="12524"/>
                    </a:cubicBezTo>
                    <a:cubicBezTo>
                      <a:pt x="5605" y="12524"/>
                      <a:pt x="5288" y="12302"/>
                      <a:pt x="5146" y="11986"/>
                    </a:cubicBezTo>
                    <a:close/>
                    <a:moveTo>
                      <a:pt x="10751" y="9706"/>
                    </a:moveTo>
                    <a:lnTo>
                      <a:pt x="12856" y="11796"/>
                    </a:lnTo>
                    <a:lnTo>
                      <a:pt x="13489" y="12429"/>
                    </a:lnTo>
                    <a:cubicBezTo>
                      <a:pt x="13759" y="12746"/>
                      <a:pt x="13759" y="13221"/>
                      <a:pt x="13489" y="13489"/>
                    </a:cubicBezTo>
                    <a:cubicBezTo>
                      <a:pt x="13355" y="13624"/>
                      <a:pt x="13169" y="13691"/>
                      <a:pt x="12977" y="13691"/>
                    </a:cubicBezTo>
                    <a:cubicBezTo>
                      <a:pt x="12785" y="13691"/>
                      <a:pt x="12587" y="13624"/>
                      <a:pt x="12429" y="13489"/>
                    </a:cubicBezTo>
                    <a:lnTo>
                      <a:pt x="9706" y="10766"/>
                    </a:lnTo>
                    <a:cubicBezTo>
                      <a:pt x="9896" y="10608"/>
                      <a:pt x="10086" y="10434"/>
                      <a:pt x="10259" y="10259"/>
                    </a:cubicBezTo>
                    <a:cubicBezTo>
                      <a:pt x="10434" y="10086"/>
                      <a:pt x="10608" y="9896"/>
                      <a:pt x="10751" y="9706"/>
                    </a:cubicBezTo>
                    <a:close/>
                    <a:moveTo>
                      <a:pt x="6001" y="0"/>
                    </a:moveTo>
                    <a:cubicBezTo>
                      <a:pt x="5225" y="0"/>
                      <a:pt x="4465" y="143"/>
                      <a:pt x="3737" y="444"/>
                    </a:cubicBezTo>
                    <a:cubicBezTo>
                      <a:pt x="2993" y="745"/>
                      <a:pt x="2328" y="1188"/>
                      <a:pt x="1758" y="1758"/>
                    </a:cubicBezTo>
                    <a:cubicBezTo>
                      <a:pt x="618" y="2898"/>
                      <a:pt x="0" y="4418"/>
                      <a:pt x="0" y="6016"/>
                    </a:cubicBezTo>
                    <a:cubicBezTo>
                      <a:pt x="0" y="7631"/>
                      <a:pt x="618" y="9136"/>
                      <a:pt x="1758" y="10259"/>
                    </a:cubicBezTo>
                    <a:cubicBezTo>
                      <a:pt x="2328" y="10846"/>
                      <a:pt x="2993" y="11289"/>
                      <a:pt x="3737" y="11589"/>
                    </a:cubicBezTo>
                    <a:cubicBezTo>
                      <a:pt x="3975" y="11684"/>
                      <a:pt x="4212" y="11764"/>
                      <a:pt x="4450" y="11843"/>
                    </a:cubicBezTo>
                    <a:cubicBezTo>
                      <a:pt x="4560" y="12603"/>
                      <a:pt x="5210" y="13157"/>
                      <a:pt x="6001" y="13157"/>
                    </a:cubicBezTo>
                    <a:cubicBezTo>
                      <a:pt x="6808" y="13157"/>
                      <a:pt x="7441" y="12603"/>
                      <a:pt x="7568" y="11843"/>
                    </a:cubicBezTo>
                    <a:cubicBezTo>
                      <a:pt x="7806" y="11764"/>
                      <a:pt x="8043" y="11684"/>
                      <a:pt x="8281" y="11589"/>
                    </a:cubicBezTo>
                    <a:cubicBezTo>
                      <a:pt x="8598" y="11463"/>
                      <a:pt x="8898" y="11304"/>
                      <a:pt x="9183" y="11131"/>
                    </a:cubicBezTo>
                    <a:lnTo>
                      <a:pt x="9309" y="11257"/>
                    </a:lnTo>
                    <a:lnTo>
                      <a:pt x="9136" y="11257"/>
                    </a:lnTo>
                    <a:cubicBezTo>
                      <a:pt x="8961" y="11257"/>
                      <a:pt x="8819" y="11399"/>
                      <a:pt x="8819" y="11574"/>
                    </a:cubicBezTo>
                    <a:cubicBezTo>
                      <a:pt x="8819" y="11748"/>
                      <a:pt x="8961" y="11891"/>
                      <a:pt x="9136" y="11891"/>
                    </a:cubicBezTo>
                    <a:lnTo>
                      <a:pt x="9943" y="11891"/>
                    </a:lnTo>
                    <a:lnTo>
                      <a:pt x="11986" y="13932"/>
                    </a:lnTo>
                    <a:lnTo>
                      <a:pt x="12001" y="13949"/>
                    </a:lnTo>
                    <a:cubicBezTo>
                      <a:pt x="12271" y="14202"/>
                      <a:pt x="12634" y="14329"/>
                      <a:pt x="12982" y="14329"/>
                    </a:cubicBezTo>
                    <a:cubicBezTo>
                      <a:pt x="13331" y="14329"/>
                      <a:pt x="13679" y="14186"/>
                      <a:pt x="13932" y="13932"/>
                    </a:cubicBezTo>
                    <a:cubicBezTo>
                      <a:pt x="14455" y="13426"/>
                      <a:pt x="14455" y="12556"/>
                      <a:pt x="13949" y="12001"/>
                    </a:cubicBezTo>
                    <a:lnTo>
                      <a:pt x="13932" y="11986"/>
                    </a:lnTo>
                    <a:lnTo>
                      <a:pt x="13837" y="11891"/>
                    </a:lnTo>
                    <a:lnTo>
                      <a:pt x="21817" y="11891"/>
                    </a:lnTo>
                    <a:cubicBezTo>
                      <a:pt x="21992" y="11891"/>
                      <a:pt x="22133" y="11748"/>
                      <a:pt x="22133" y="11574"/>
                    </a:cubicBezTo>
                    <a:cubicBezTo>
                      <a:pt x="22133" y="11399"/>
                      <a:pt x="21992" y="11257"/>
                      <a:pt x="21817" y="11257"/>
                    </a:cubicBezTo>
                    <a:lnTo>
                      <a:pt x="13204" y="11257"/>
                    </a:lnTo>
                    <a:lnTo>
                      <a:pt x="11131" y="9168"/>
                    </a:lnTo>
                    <a:cubicBezTo>
                      <a:pt x="11653" y="8313"/>
                      <a:pt x="11954" y="7346"/>
                      <a:pt x="12001" y="6318"/>
                    </a:cubicBezTo>
                    <a:lnTo>
                      <a:pt x="21817" y="6318"/>
                    </a:lnTo>
                    <a:cubicBezTo>
                      <a:pt x="21992" y="6318"/>
                      <a:pt x="22133" y="6175"/>
                      <a:pt x="22133" y="6001"/>
                    </a:cubicBezTo>
                    <a:cubicBezTo>
                      <a:pt x="22133" y="5826"/>
                      <a:pt x="21992" y="5685"/>
                      <a:pt x="21817" y="5685"/>
                    </a:cubicBezTo>
                    <a:lnTo>
                      <a:pt x="12001" y="5685"/>
                    </a:lnTo>
                    <a:cubicBezTo>
                      <a:pt x="11922" y="4212"/>
                      <a:pt x="11321" y="2818"/>
                      <a:pt x="10259" y="1758"/>
                    </a:cubicBezTo>
                    <a:cubicBezTo>
                      <a:pt x="9689" y="1188"/>
                      <a:pt x="9024" y="745"/>
                      <a:pt x="8281" y="444"/>
                    </a:cubicBezTo>
                    <a:cubicBezTo>
                      <a:pt x="7553" y="143"/>
                      <a:pt x="6793" y="0"/>
                      <a:pt x="60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530;p26">
                <a:extLst>
                  <a:ext uri="{FF2B5EF4-FFF2-40B4-BE49-F238E27FC236}">
                    <a16:creationId xmlns:a16="http://schemas.microsoft.com/office/drawing/2014/main" id="{FC42274F-686C-477A-96A6-243C44BA9F97}"/>
                  </a:ext>
                </a:extLst>
              </p:cNvPr>
              <p:cNvSpPr/>
              <p:nvPr/>
            </p:nvSpPr>
            <p:spPr>
              <a:xfrm>
                <a:off x="6151400" y="2984860"/>
                <a:ext cx="223858" cy="10659"/>
              </a:xfrm>
              <a:custGeom>
                <a:avLst/>
                <a:gdLst/>
                <a:ahLst/>
                <a:cxnLst/>
                <a:rect l="l" t="t" r="r" b="b"/>
                <a:pathLst>
                  <a:path w="13315" h="634" extrusionOk="0">
                    <a:moveTo>
                      <a:pt x="317" y="0"/>
                    </a:moveTo>
                    <a:cubicBezTo>
                      <a:pt x="142" y="0"/>
                      <a:pt x="0" y="142"/>
                      <a:pt x="0" y="317"/>
                    </a:cubicBezTo>
                    <a:cubicBezTo>
                      <a:pt x="0" y="491"/>
                      <a:pt x="142" y="634"/>
                      <a:pt x="317" y="634"/>
                    </a:cubicBezTo>
                    <a:lnTo>
                      <a:pt x="12998" y="634"/>
                    </a:lnTo>
                    <a:cubicBezTo>
                      <a:pt x="13173" y="634"/>
                      <a:pt x="13314" y="491"/>
                      <a:pt x="13314" y="317"/>
                    </a:cubicBezTo>
                    <a:cubicBezTo>
                      <a:pt x="13314" y="142"/>
                      <a:pt x="13173" y="0"/>
                      <a:pt x="12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31;p26">
                <a:extLst>
                  <a:ext uri="{FF2B5EF4-FFF2-40B4-BE49-F238E27FC236}">
                    <a16:creationId xmlns:a16="http://schemas.microsoft.com/office/drawing/2014/main" id="{80F8573B-7B5F-4744-A76F-BC4A41A8658E}"/>
                  </a:ext>
                </a:extLst>
              </p:cNvPr>
              <p:cNvSpPr/>
              <p:nvPr/>
            </p:nvSpPr>
            <p:spPr>
              <a:xfrm>
                <a:off x="6151400" y="3078018"/>
                <a:ext cx="223858" cy="10659"/>
              </a:xfrm>
              <a:custGeom>
                <a:avLst/>
                <a:gdLst/>
                <a:ahLst/>
                <a:cxnLst/>
                <a:rect l="l" t="t" r="r" b="b"/>
                <a:pathLst>
                  <a:path w="13315" h="634" extrusionOk="0">
                    <a:moveTo>
                      <a:pt x="317" y="1"/>
                    </a:moveTo>
                    <a:cubicBezTo>
                      <a:pt x="142" y="1"/>
                      <a:pt x="0" y="142"/>
                      <a:pt x="0" y="317"/>
                    </a:cubicBezTo>
                    <a:cubicBezTo>
                      <a:pt x="0" y="491"/>
                      <a:pt x="142" y="634"/>
                      <a:pt x="317" y="634"/>
                    </a:cubicBezTo>
                    <a:lnTo>
                      <a:pt x="12998" y="634"/>
                    </a:lnTo>
                    <a:cubicBezTo>
                      <a:pt x="13173" y="634"/>
                      <a:pt x="13314" y="491"/>
                      <a:pt x="13314" y="317"/>
                    </a:cubicBezTo>
                    <a:cubicBezTo>
                      <a:pt x="13314" y="142"/>
                      <a:pt x="13173" y="1"/>
                      <a:pt x="12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32;p26">
                <a:extLst>
                  <a:ext uri="{FF2B5EF4-FFF2-40B4-BE49-F238E27FC236}">
                    <a16:creationId xmlns:a16="http://schemas.microsoft.com/office/drawing/2014/main" id="{8A121216-5A44-421D-8427-AB3F5FB475C5}"/>
                  </a:ext>
                </a:extLst>
              </p:cNvPr>
              <p:cNvSpPr/>
              <p:nvPr/>
            </p:nvSpPr>
            <p:spPr>
              <a:xfrm>
                <a:off x="6027088" y="2733328"/>
                <a:ext cx="147210" cy="139746"/>
              </a:xfrm>
              <a:custGeom>
                <a:avLst/>
                <a:gdLst/>
                <a:ahLst/>
                <a:cxnLst/>
                <a:rect l="l" t="t" r="r" b="b"/>
                <a:pathLst>
                  <a:path w="8756" h="8312" extrusionOk="0">
                    <a:moveTo>
                      <a:pt x="4576" y="633"/>
                    </a:moveTo>
                    <a:cubicBezTo>
                      <a:pt x="5526" y="633"/>
                      <a:pt x="6413" y="981"/>
                      <a:pt x="7093" y="1631"/>
                    </a:cubicBezTo>
                    <a:cubicBezTo>
                      <a:pt x="7758" y="2296"/>
                      <a:pt x="8123" y="3197"/>
                      <a:pt x="8123" y="4132"/>
                    </a:cubicBezTo>
                    <a:cubicBezTo>
                      <a:pt x="8123" y="5082"/>
                      <a:pt x="7758" y="5969"/>
                      <a:pt x="7078" y="6634"/>
                    </a:cubicBezTo>
                    <a:cubicBezTo>
                      <a:pt x="6413" y="7314"/>
                      <a:pt x="5526" y="7679"/>
                      <a:pt x="4576" y="7679"/>
                    </a:cubicBezTo>
                    <a:cubicBezTo>
                      <a:pt x="3641" y="7679"/>
                      <a:pt x="2740" y="7314"/>
                      <a:pt x="2075" y="6634"/>
                    </a:cubicBezTo>
                    <a:cubicBezTo>
                      <a:pt x="697" y="5256"/>
                      <a:pt x="697" y="3024"/>
                      <a:pt x="2075" y="1631"/>
                    </a:cubicBezTo>
                    <a:cubicBezTo>
                      <a:pt x="2740" y="981"/>
                      <a:pt x="3626" y="633"/>
                      <a:pt x="4576" y="633"/>
                    </a:cubicBezTo>
                    <a:close/>
                    <a:moveTo>
                      <a:pt x="4584" y="0"/>
                    </a:moveTo>
                    <a:cubicBezTo>
                      <a:pt x="3515" y="0"/>
                      <a:pt x="2446" y="396"/>
                      <a:pt x="1631" y="1187"/>
                    </a:cubicBezTo>
                    <a:cubicBezTo>
                      <a:pt x="0" y="2818"/>
                      <a:pt x="0" y="5462"/>
                      <a:pt x="1631" y="7092"/>
                    </a:cubicBezTo>
                    <a:cubicBezTo>
                      <a:pt x="2423" y="7869"/>
                      <a:pt x="3468" y="8312"/>
                      <a:pt x="4576" y="8312"/>
                    </a:cubicBezTo>
                    <a:cubicBezTo>
                      <a:pt x="5700" y="8312"/>
                      <a:pt x="6745" y="7869"/>
                      <a:pt x="7536" y="7092"/>
                    </a:cubicBezTo>
                    <a:cubicBezTo>
                      <a:pt x="8313" y="6301"/>
                      <a:pt x="8756" y="5256"/>
                      <a:pt x="8756" y="4132"/>
                    </a:cubicBezTo>
                    <a:cubicBezTo>
                      <a:pt x="8756" y="3024"/>
                      <a:pt x="8313" y="1979"/>
                      <a:pt x="7536" y="1187"/>
                    </a:cubicBezTo>
                    <a:cubicBezTo>
                      <a:pt x="6721" y="396"/>
                      <a:pt x="5652" y="0"/>
                      <a:pt x="4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33;p26">
                <a:extLst>
                  <a:ext uri="{FF2B5EF4-FFF2-40B4-BE49-F238E27FC236}">
                    <a16:creationId xmlns:a16="http://schemas.microsoft.com/office/drawing/2014/main" id="{609756B8-FCD7-44B8-A1A9-5453035DE36B}"/>
                  </a:ext>
                </a:extLst>
              </p:cNvPr>
              <p:cNvSpPr/>
              <p:nvPr/>
            </p:nvSpPr>
            <p:spPr>
              <a:xfrm>
                <a:off x="6067825" y="2765777"/>
                <a:ext cx="72664" cy="68444"/>
              </a:xfrm>
              <a:custGeom>
                <a:avLst/>
                <a:gdLst/>
                <a:ahLst/>
                <a:cxnLst/>
                <a:rect l="l" t="t" r="r" b="b"/>
                <a:pathLst>
                  <a:path w="4322" h="4071" extrusionOk="0">
                    <a:moveTo>
                      <a:pt x="2153" y="1316"/>
                    </a:moveTo>
                    <a:lnTo>
                      <a:pt x="2295" y="1711"/>
                    </a:lnTo>
                    <a:cubicBezTo>
                      <a:pt x="2343" y="1837"/>
                      <a:pt x="2453" y="1932"/>
                      <a:pt x="2596" y="1932"/>
                    </a:cubicBezTo>
                    <a:lnTo>
                      <a:pt x="3023" y="1932"/>
                    </a:lnTo>
                    <a:lnTo>
                      <a:pt x="2675" y="2186"/>
                    </a:lnTo>
                    <a:cubicBezTo>
                      <a:pt x="2580" y="2266"/>
                      <a:pt x="2533" y="2407"/>
                      <a:pt x="2565" y="2534"/>
                    </a:cubicBezTo>
                    <a:lnTo>
                      <a:pt x="2691" y="2946"/>
                    </a:lnTo>
                    <a:lnTo>
                      <a:pt x="2343" y="2709"/>
                    </a:lnTo>
                    <a:cubicBezTo>
                      <a:pt x="2295" y="2661"/>
                      <a:pt x="2216" y="2646"/>
                      <a:pt x="2153" y="2646"/>
                    </a:cubicBezTo>
                    <a:cubicBezTo>
                      <a:pt x="2090" y="2646"/>
                      <a:pt x="2027" y="2661"/>
                      <a:pt x="1978" y="2709"/>
                    </a:cubicBezTo>
                    <a:lnTo>
                      <a:pt x="1662" y="2930"/>
                    </a:lnTo>
                    <a:lnTo>
                      <a:pt x="1662" y="2930"/>
                    </a:lnTo>
                    <a:lnTo>
                      <a:pt x="1788" y="2551"/>
                    </a:lnTo>
                    <a:cubicBezTo>
                      <a:pt x="1837" y="2407"/>
                      <a:pt x="1788" y="2266"/>
                      <a:pt x="1678" y="2186"/>
                    </a:cubicBezTo>
                    <a:lnTo>
                      <a:pt x="1313" y="1932"/>
                    </a:lnTo>
                    <a:lnTo>
                      <a:pt x="1725" y="1932"/>
                    </a:lnTo>
                    <a:cubicBezTo>
                      <a:pt x="1868" y="1932"/>
                      <a:pt x="1978" y="1837"/>
                      <a:pt x="2027" y="1711"/>
                    </a:cubicBezTo>
                    <a:lnTo>
                      <a:pt x="2153" y="1316"/>
                    </a:lnTo>
                    <a:close/>
                    <a:moveTo>
                      <a:pt x="2153" y="1"/>
                    </a:moveTo>
                    <a:cubicBezTo>
                      <a:pt x="2027" y="1"/>
                      <a:pt x="1900" y="81"/>
                      <a:pt x="1852" y="207"/>
                    </a:cubicBezTo>
                    <a:lnTo>
                      <a:pt x="1503" y="1299"/>
                    </a:lnTo>
                    <a:lnTo>
                      <a:pt x="348" y="1299"/>
                    </a:lnTo>
                    <a:cubicBezTo>
                      <a:pt x="205" y="1299"/>
                      <a:pt x="79" y="1394"/>
                      <a:pt x="47" y="1521"/>
                    </a:cubicBezTo>
                    <a:cubicBezTo>
                      <a:pt x="0" y="1647"/>
                      <a:pt x="47" y="1791"/>
                      <a:pt x="158" y="1869"/>
                    </a:cubicBezTo>
                    <a:lnTo>
                      <a:pt x="1108" y="2566"/>
                    </a:lnTo>
                    <a:lnTo>
                      <a:pt x="760" y="3642"/>
                    </a:lnTo>
                    <a:cubicBezTo>
                      <a:pt x="712" y="3785"/>
                      <a:pt x="760" y="3927"/>
                      <a:pt x="870" y="4007"/>
                    </a:cubicBezTo>
                    <a:cubicBezTo>
                      <a:pt x="918" y="4039"/>
                      <a:pt x="982" y="4070"/>
                      <a:pt x="1060" y="4070"/>
                    </a:cubicBezTo>
                    <a:cubicBezTo>
                      <a:pt x="1123" y="4070"/>
                      <a:pt x="1187" y="4039"/>
                      <a:pt x="1235" y="4007"/>
                    </a:cubicBezTo>
                    <a:lnTo>
                      <a:pt x="2153" y="3342"/>
                    </a:lnTo>
                    <a:lnTo>
                      <a:pt x="3087" y="4007"/>
                    </a:lnTo>
                    <a:cubicBezTo>
                      <a:pt x="3142" y="4046"/>
                      <a:pt x="3206" y="4066"/>
                      <a:pt x="3269" y="4066"/>
                    </a:cubicBezTo>
                    <a:cubicBezTo>
                      <a:pt x="3332" y="4066"/>
                      <a:pt x="3396" y="4046"/>
                      <a:pt x="3451" y="4007"/>
                    </a:cubicBezTo>
                    <a:cubicBezTo>
                      <a:pt x="3562" y="3927"/>
                      <a:pt x="3610" y="3785"/>
                      <a:pt x="3562" y="3659"/>
                    </a:cubicBezTo>
                    <a:lnTo>
                      <a:pt x="3230" y="2566"/>
                    </a:lnTo>
                    <a:lnTo>
                      <a:pt x="4163" y="1869"/>
                    </a:lnTo>
                    <a:cubicBezTo>
                      <a:pt x="4275" y="1791"/>
                      <a:pt x="4322" y="1647"/>
                      <a:pt x="4275" y="1521"/>
                    </a:cubicBezTo>
                    <a:cubicBezTo>
                      <a:pt x="4227" y="1379"/>
                      <a:pt x="4116" y="1299"/>
                      <a:pt x="3973" y="1299"/>
                    </a:cubicBezTo>
                    <a:lnTo>
                      <a:pt x="2818" y="1299"/>
                    </a:lnTo>
                    <a:lnTo>
                      <a:pt x="2453" y="207"/>
                    </a:lnTo>
                    <a:cubicBezTo>
                      <a:pt x="2422" y="81"/>
                      <a:pt x="2295" y="1"/>
                      <a:pt x="2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 name="Rectangle 65">
            <a:extLst>
              <a:ext uri="{FF2B5EF4-FFF2-40B4-BE49-F238E27FC236}">
                <a16:creationId xmlns:a16="http://schemas.microsoft.com/office/drawing/2014/main" id="{E329C4D7-855C-4ECC-9E26-A24F92CB25F6}"/>
              </a:ext>
            </a:extLst>
          </p:cNvPr>
          <p:cNvSpPr/>
          <p:nvPr/>
        </p:nvSpPr>
        <p:spPr bwMode="gray">
          <a:xfrm>
            <a:off x="3618290" y="3008738"/>
            <a:ext cx="2100956" cy="3067597"/>
          </a:xfrm>
          <a:prstGeom prst="rect">
            <a:avLst/>
          </a:prstGeom>
          <a:solidFill>
            <a:schemeClr val="bg1"/>
          </a:solidFill>
          <a:ln w="952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indent="0" algn="ctr">
              <a:buNone/>
            </a:pPr>
            <a:r>
              <a:rPr lang="en-US" altLang="ko-KR" sz="1700" b="1" dirty="0">
                <a:solidFill>
                  <a:schemeClr val="tx1"/>
                </a:solidFill>
                <a:latin typeface="Constantia" pitchFamily="18" charset="0"/>
                <a:cs typeface="Times New Roman" panose="02020603050405020304" pitchFamily="18" charset="0"/>
              </a:rPr>
              <a:t>Creative &amp; Critical Thinking  Practice Tests ; informal assessments through Student Enrichment Activities; and introduction of Case Based Questions in Question Paper Design</a:t>
            </a:r>
          </a:p>
        </p:txBody>
      </p:sp>
      <p:sp>
        <p:nvSpPr>
          <p:cNvPr id="67" name="Rectangle 66">
            <a:extLst>
              <a:ext uri="{FF2B5EF4-FFF2-40B4-BE49-F238E27FC236}">
                <a16:creationId xmlns:a16="http://schemas.microsoft.com/office/drawing/2014/main" id="{5DA75DB4-B874-4883-84F7-2353A3F1DB03}"/>
              </a:ext>
            </a:extLst>
          </p:cNvPr>
          <p:cNvSpPr/>
          <p:nvPr/>
        </p:nvSpPr>
        <p:spPr bwMode="gray">
          <a:xfrm>
            <a:off x="6365143" y="3023025"/>
            <a:ext cx="2100956" cy="2964820"/>
          </a:xfrm>
          <a:prstGeom prst="rect">
            <a:avLst/>
          </a:prstGeom>
          <a:solidFill>
            <a:schemeClr val="bg1"/>
          </a:solidFill>
          <a:ln w="9525">
            <a:solidFill>
              <a:srgbClr val="46647B"/>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indent="0" algn="ctr">
              <a:buNone/>
            </a:pPr>
            <a:r>
              <a:rPr lang="en-US" sz="1700" b="1" dirty="0">
                <a:solidFill>
                  <a:schemeClr val="tx1"/>
                </a:solidFill>
                <a:latin typeface="Constantia" pitchFamily="18" charset="0"/>
                <a:cs typeface="Times New Roman" panose="02020603050405020304" pitchFamily="18" charset="0"/>
              </a:rPr>
              <a:t>Mandatory Online Training on Experiential Learning and Competency Based Education </a:t>
            </a:r>
          </a:p>
          <a:p>
            <a:pPr marL="0" indent="0" algn="ctr">
              <a:buNone/>
            </a:pPr>
            <a:endParaRPr lang="en-US" sz="1600" dirty="0" err="1">
              <a:solidFill>
                <a:schemeClr val="tx1"/>
              </a:solidFill>
            </a:endParaRPr>
          </a:p>
        </p:txBody>
      </p:sp>
      <p:sp>
        <p:nvSpPr>
          <p:cNvPr id="68" name="Rectangle 67">
            <a:extLst>
              <a:ext uri="{FF2B5EF4-FFF2-40B4-BE49-F238E27FC236}">
                <a16:creationId xmlns:a16="http://schemas.microsoft.com/office/drawing/2014/main" id="{30A9E856-E359-42B2-9FA3-984724654214}"/>
              </a:ext>
            </a:extLst>
          </p:cNvPr>
          <p:cNvSpPr/>
          <p:nvPr/>
        </p:nvSpPr>
        <p:spPr bwMode="gray">
          <a:xfrm>
            <a:off x="9111995" y="3023025"/>
            <a:ext cx="2100956" cy="2994317"/>
          </a:xfrm>
          <a:prstGeom prst="rect">
            <a:avLst/>
          </a:prstGeom>
          <a:solidFill>
            <a:schemeClr val="bg1"/>
          </a:solidFill>
          <a:ln w="95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indent="0" algn="ctr">
              <a:buNone/>
            </a:pPr>
            <a:r>
              <a:rPr lang="en-US" sz="1700" b="1" dirty="0">
                <a:solidFill>
                  <a:schemeClr val="tx1"/>
                </a:solidFill>
                <a:latin typeface="Constantia" pitchFamily="18" charset="0"/>
                <a:cs typeface="Times New Roman" panose="02020603050405020304" pitchFamily="18" charset="0"/>
              </a:rPr>
              <a:t>Development of Resource Material – Handbook on Experiential Learning; Teachers’ Resource for Achieving LOs; TERM  </a:t>
            </a:r>
          </a:p>
          <a:p>
            <a:pPr marL="0" indent="0" algn="ctr">
              <a:buNone/>
            </a:pPr>
            <a:endParaRPr lang="en-US" sz="1600" dirty="0" err="1">
              <a:solidFill>
                <a:schemeClr val="tx1"/>
              </a:solidFill>
              <a:latin typeface="Gill Sans MT" panose="020B0502020104020203" pitchFamily="34" charset="0"/>
            </a:endParaRPr>
          </a:p>
        </p:txBody>
      </p:sp>
    </p:spTree>
    <p:extLst>
      <p:ext uri="{BB962C8B-B14F-4D97-AF65-F5344CB8AC3E}">
        <p14:creationId xmlns:p14="http://schemas.microsoft.com/office/powerpoint/2010/main" val="2542559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21" name="TextBox 20">
            <a:extLst>
              <a:ext uri="{FF2B5EF4-FFF2-40B4-BE49-F238E27FC236}">
                <a16:creationId xmlns:a16="http://schemas.microsoft.com/office/drawing/2014/main" id="{3C491203-DAE7-4849-9323-D52E66A349A9}"/>
              </a:ext>
            </a:extLst>
          </p:cNvPr>
          <p:cNvSpPr txBox="1"/>
          <p:nvPr/>
        </p:nvSpPr>
        <p:spPr bwMode="gray">
          <a:xfrm>
            <a:off x="2529661" y="278219"/>
            <a:ext cx="7636835" cy="523220"/>
          </a:xfrm>
          <a:prstGeom prst="rect">
            <a:avLst/>
          </a:prstGeom>
          <a:noFill/>
        </p:spPr>
        <p:txBody>
          <a:bodyPr wrap="square">
            <a:spAutoFit/>
          </a:bodyPr>
          <a:lstStyle/>
          <a:p>
            <a:pPr marL="0" indent="0" algn="ctr">
              <a:spcBef>
                <a:spcPts val="0"/>
              </a:spcBef>
              <a:buSzPts val="3000"/>
              <a:buNone/>
            </a:pPr>
            <a:r>
              <a:rPr lang="en-US" sz="2800" b="1" dirty="0">
                <a:latin typeface="Bookman Old Style" pitchFamily="18" charset="0"/>
              </a:rPr>
              <a:t>Student Enrichment Activities</a:t>
            </a:r>
            <a:endParaRPr lang="en-US" sz="2800" b="1" dirty="0">
              <a:latin typeface="Bookman Old Style" pitchFamily="18" charset="0"/>
              <a:ea typeface="+mj-ea"/>
              <a:cs typeface="+mj-cs"/>
            </a:endParaRPr>
          </a:p>
        </p:txBody>
      </p:sp>
      <p:grpSp>
        <p:nvGrpSpPr>
          <p:cNvPr id="2" name="Group 1">
            <a:extLst>
              <a:ext uri="{FF2B5EF4-FFF2-40B4-BE49-F238E27FC236}">
                <a16:creationId xmlns:a16="http://schemas.microsoft.com/office/drawing/2014/main" id="{D4048762-C3AB-47D0-9045-0047CFC6CA9B}"/>
              </a:ext>
            </a:extLst>
          </p:cNvPr>
          <p:cNvGrpSpPr>
            <a:grpSpLocks noChangeAspect="1"/>
          </p:cNvGrpSpPr>
          <p:nvPr/>
        </p:nvGrpSpPr>
        <p:grpSpPr>
          <a:xfrm>
            <a:off x="1541465" y="1179839"/>
            <a:ext cx="1097387" cy="1097280"/>
            <a:chOff x="2310525" y="1272877"/>
            <a:chExt cx="878741" cy="878655"/>
          </a:xfrm>
        </p:grpSpPr>
        <p:grpSp>
          <p:nvGrpSpPr>
            <p:cNvPr id="3" name="Google Shape;2834;p45">
              <a:extLst>
                <a:ext uri="{FF2B5EF4-FFF2-40B4-BE49-F238E27FC236}">
                  <a16:creationId xmlns:a16="http://schemas.microsoft.com/office/drawing/2014/main" id="{DFD0FB27-8D35-4EEC-9DCF-69444816E53E}"/>
                </a:ext>
              </a:extLst>
            </p:cNvPr>
            <p:cNvGrpSpPr/>
            <p:nvPr/>
          </p:nvGrpSpPr>
          <p:grpSpPr>
            <a:xfrm>
              <a:off x="2310525" y="1272877"/>
              <a:ext cx="878741" cy="878655"/>
              <a:chOff x="4049800" y="640400"/>
              <a:chExt cx="858900" cy="858900"/>
            </a:xfrm>
          </p:grpSpPr>
          <p:sp>
            <p:nvSpPr>
              <p:cNvPr id="44" name="Google Shape;2835;p45">
                <a:extLst>
                  <a:ext uri="{FF2B5EF4-FFF2-40B4-BE49-F238E27FC236}">
                    <a16:creationId xmlns:a16="http://schemas.microsoft.com/office/drawing/2014/main" id="{7D146794-191F-4C5A-AC1B-8EECB740159D}"/>
                  </a:ext>
                </a:extLst>
              </p:cNvPr>
              <p:cNvSpPr/>
              <p:nvPr/>
            </p:nvSpPr>
            <p:spPr>
              <a:xfrm>
                <a:off x="4049800" y="640400"/>
                <a:ext cx="858900" cy="858900"/>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6;p45">
                <a:extLst>
                  <a:ext uri="{FF2B5EF4-FFF2-40B4-BE49-F238E27FC236}">
                    <a16:creationId xmlns:a16="http://schemas.microsoft.com/office/drawing/2014/main" id="{262FB3D1-A16E-4244-BDB3-9AFEFA290C45}"/>
                  </a:ext>
                </a:extLst>
              </p:cNvPr>
              <p:cNvSpPr/>
              <p:nvPr/>
            </p:nvSpPr>
            <p:spPr>
              <a:xfrm>
                <a:off x="4049800" y="640400"/>
                <a:ext cx="858900" cy="858900"/>
              </a:xfrm>
              <a:prstGeom prst="blockArc">
                <a:avLst>
                  <a:gd name="adj1" fmla="val 7914150"/>
                  <a:gd name="adj2" fmla="val 2343236"/>
                  <a:gd name="adj3" fmla="val 9705"/>
                </a:avLst>
              </a:prstGeom>
              <a:solidFill>
                <a:srgbClr val="5BC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313;p44">
              <a:extLst>
                <a:ext uri="{FF2B5EF4-FFF2-40B4-BE49-F238E27FC236}">
                  <a16:creationId xmlns:a16="http://schemas.microsoft.com/office/drawing/2014/main" id="{27288BB8-B99E-4974-B774-32E13717396D}"/>
                </a:ext>
              </a:extLst>
            </p:cNvPr>
            <p:cNvSpPr/>
            <p:nvPr/>
          </p:nvSpPr>
          <p:spPr>
            <a:xfrm>
              <a:off x="2905242" y="1627107"/>
              <a:ext cx="57884" cy="23866"/>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14;p44">
              <a:extLst>
                <a:ext uri="{FF2B5EF4-FFF2-40B4-BE49-F238E27FC236}">
                  <a16:creationId xmlns:a16="http://schemas.microsoft.com/office/drawing/2014/main" id="{EA9695F6-0FCE-40F6-9862-DEB6A8711E72}"/>
                </a:ext>
              </a:extLst>
            </p:cNvPr>
            <p:cNvSpPr/>
            <p:nvPr/>
          </p:nvSpPr>
          <p:spPr>
            <a:xfrm>
              <a:off x="2536664" y="1627107"/>
              <a:ext cx="56732" cy="23866"/>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15;p44">
              <a:extLst>
                <a:ext uri="{FF2B5EF4-FFF2-40B4-BE49-F238E27FC236}">
                  <a16:creationId xmlns:a16="http://schemas.microsoft.com/office/drawing/2014/main" id="{FBB81014-0341-4190-8099-4696CAC0BFBD}"/>
                </a:ext>
              </a:extLst>
            </p:cNvPr>
            <p:cNvSpPr/>
            <p:nvPr/>
          </p:nvSpPr>
          <p:spPr>
            <a:xfrm>
              <a:off x="2881232" y="1528509"/>
              <a:ext cx="56912" cy="37977"/>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16;p44">
              <a:extLst>
                <a:ext uri="{FF2B5EF4-FFF2-40B4-BE49-F238E27FC236}">
                  <a16:creationId xmlns:a16="http://schemas.microsoft.com/office/drawing/2014/main" id="{7AEEAE6E-62F3-4386-A7D7-679C494642E7}"/>
                </a:ext>
              </a:extLst>
            </p:cNvPr>
            <p:cNvSpPr/>
            <p:nvPr/>
          </p:nvSpPr>
          <p:spPr>
            <a:xfrm>
              <a:off x="2561646" y="1713105"/>
              <a:ext cx="57164" cy="3754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17;p44">
              <a:extLst>
                <a:ext uri="{FF2B5EF4-FFF2-40B4-BE49-F238E27FC236}">
                  <a16:creationId xmlns:a16="http://schemas.microsoft.com/office/drawing/2014/main" id="{7E99A6DC-ED23-4DD2-9AC2-49564A4C45A9}"/>
                </a:ext>
              </a:extLst>
            </p:cNvPr>
            <p:cNvSpPr/>
            <p:nvPr/>
          </p:nvSpPr>
          <p:spPr>
            <a:xfrm>
              <a:off x="2880260" y="1712709"/>
              <a:ext cx="57884" cy="37977"/>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18;p44">
              <a:extLst>
                <a:ext uri="{FF2B5EF4-FFF2-40B4-BE49-F238E27FC236}">
                  <a16:creationId xmlns:a16="http://schemas.microsoft.com/office/drawing/2014/main" id="{87D43F5D-377D-4B21-8EB1-E50093BC999E}"/>
                </a:ext>
              </a:extLst>
            </p:cNvPr>
            <p:cNvSpPr/>
            <p:nvPr/>
          </p:nvSpPr>
          <p:spPr>
            <a:xfrm>
              <a:off x="2560494" y="1528509"/>
              <a:ext cx="57884" cy="37977"/>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19;p44">
              <a:extLst>
                <a:ext uri="{FF2B5EF4-FFF2-40B4-BE49-F238E27FC236}">
                  <a16:creationId xmlns:a16="http://schemas.microsoft.com/office/drawing/2014/main" id="{9F30403F-64E4-41CB-ACFD-C82E89069BBB}"/>
                </a:ext>
              </a:extLst>
            </p:cNvPr>
            <p:cNvSpPr/>
            <p:nvPr/>
          </p:nvSpPr>
          <p:spPr>
            <a:xfrm>
              <a:off x="2706788" y="1608964"/>
              <a:ext cx="86214" cy="11116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20;p44">
              <a:extLst>
                <a:ext uri="{FF2B5EF4-FFF2-40B4-BE49-F238E27FC236}">
                  <a16:creationId xmlns:a16="http://schemas.microsoft.com/office/drawing/2014/main" id="{C683FED9-6351-4BC6-8A59-6B88B1E10444}"/>
                </a:ext>
              </a:extLst>
            </p:cNvPr>
            <p:cNvSpPr/>
            <p:nvPr/>
          </p:nvSpPr>
          <p:spPr>
            <a:xfrm>
              <a:off x="2688645" y="1825561"/>
              <a:ext cx="122499" cy="97553"/>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21;p44">
              <a:extLst>
                <a:ext uri="{FF2B5EF4-FFF2-40B4-BE49-F238E27FC236}">
                  <a16:creationId xmlns:a16="http://schemas.microsoft.com/office/drawing/2014/main" id="{170A4BDF-BC36-431D-BFB3-87B73C2A1B80}"/>
                </a:ext>
              </a:extLst>
            </p:cNvPr>
            <p:cNvSpPr/>
            <p:nvPr/>
          </p:nvSpPr>
          <p:spPr>
            <a:xfrm>
              <a:off x="2605851" y="1504751"/>
              <a:ext cx="279016" cy="294748"/>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noFill/>
            <a:ln>
              <a:solidFill>
                <a:srgbClr val="5BC5D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940899BA-76ED-455E-BDA7-8E1CC295E39E}"/>
              </a:ext>
            </a:extLst>
          </p:cNvPr>
          <p:cNvSpPr/>
          <p:nvPr/>
        </p:nvSpPr>
        <p:spPr bwMode="gray">
          <a:xfrm>
            <a:off x="1222976" y="2352825"/>
            <a:ext cx="1734364" cy="1346840"/>
          </a:xfrm>
          <a:prstGeom prst="roundRect">
            <a:avLst/>
          </a:prstGeom>
          <a:solidFill>
            <a:schemeClr val="bg1"/>
          </a:solidFill>
          <a:ln w="9525">
            <a:solidFill>
              <a:srgbClr val="5BC5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err="1">
                <a:solidFill>
                  <a:schemeClr val="accent3">
                    <a:lumMod val="50000"/>
                  </a:schemeClr>
                </a:solidFill>
                <a:latin typeface="Constantia" pitchFamily="18" charset="0"/>
              </a:rPr>
              <a:t>Aryabhatta</a:t>
            </a:r>
            <a:r>
              <a:rPr lang="en-US" b="1" dirty="0">
                <a:solidFill>
                  <a:schemeClr val="accent3">
                    <a:lumMod val="50000"/>
                  </a:schemeClr>
                </a:solidFill>
                <a:latin typeface="Constantia" pitchFamily="18" charset="0"/>
              </a:rPr>
              <a:t> </a:t>
            </a:r>
            <a:r>
              <a:rPr lang="en-US" b="1" dirty="0" err="1">
                <a:solidFill>
                  <a:schemeClr val="accent3">
                    <a:lumMod val="50000"/>
                  </a:schemeClr>
                </a:solidFill>
                <a:latin typeface="Constantia" pitchFamily="18" charset="0"/>
              </a:rPr>
              <a:t>Ganit</a:t>
            </a:r>
            <a:r>
              <a:rPr lang="en-US" b="1" dirty="0">
                <a:solidFill>
                  <a:schemeClr val="accent3">
                    <a:lumMod val="50000"/>
                  </a:schemeClr>
                </a:solidFill>
                <a:latin typeface="Constantia" pitchFamily="18" charset="0"/>
              </a:rPr>
              <a:t> Challenge</a:t>
            </a:r>
          </a:p>
        </p:txBody>
      </p:sp>
      <p:grpSp>
        <p:nvGrpSpPr>
          <p:cNvPr id="4" name="Group 2">
            <a:extLst>
              <a:ext uri="{FF2B5EF4-FFF2-40B4-BE49-F238E27FC236}">
                <a16:creationId xmlns:a16="http://schemas.microsoft.com/office/drawing/2014/main" id="{0039DFF4-5576-4730-A5CD-EDA91B3EF883}"/>
              </a:ext>
            </a:extLst>
          </p:cNvPr>
          <p:cNvGrpSpPr>
            <a:grpSpLocks noChangeAspect="1"/>
          </p:cNvGrpSpPr>
          <p:nvPr/>
        </p:nvGrpSpPr>
        <p:grpSpPr>
          <a:xfrm>
            <a:off x="4119998" y="1158730"/>
            <a:ext cx="1097387" cy="1097280"/>
            <a:chOff x="4397721" y="1272877"/>
            <a:chExt cx="878741" cy="878655"/>
          </a:xfrm>
        </p:grpSpPr>
        <p:grpSp>
          <p:nvGrpSpPr>
            <p:cNvPr id="5" name="Google Shape;2840;p45">
              <a:extLst>
                <a:ext uri="{FF2B5EF4-FFF2-40B4-BE49-F238E27FC236}">
                  <a16:creationId xmlns:a16="http://schemas.microsoft.com/office/drawing/2014/main" id="{01A0C422-B32D-4C01-8298-E91EA590DA3D}"/>
                </a:ext>
              </a:extLst>
            </p:cNvPr>
            <p:cNvGrpSpPr/>
            <p:nvPr/>
          </p:nvGrpSpPr>
          <p:grpSpPr>
            <a:xfrm>
              <a:off x="4397721" y="1272877"/>
              <a:ext cx="878741" cy="878655"/>
              <a:chOff x="4049800" y="640400"/>
              <a:chExt cx="858900" cy="858900"/>
            </a:xfrm>
          </p:grpSpPr>
          <p:sp>
            <p:nvSpPr>
              <p:cNvPr id="50" name="Google Shape;2841;p45">
                <a:extLst>
                  <a:ext uri="{FF2B5EF4-FFF2-40B4-BE49-F238E27FC236}">
                    <a16:creationId xmlns:a16="http://schemas.microsoft.com/office/drawing/2014/main" id="{E3A10814-7EF0-4D41-8A8E-2260C74B703F}"/>
                  </a:ext>
                </a:extLst>
              </p:cNvPr>
              <p:cNvSpPr/>
              <p:nvPr/>
            </p:nvSpPr>
            <p:spPr>
              <a:xfrm>
                <a:off x="4049800" y="640400"/>
                <a:ext cx="858900" cy="858900"/>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42;p45">
                <a:extLst>
                  <a:ext uri="{FF2B5EF4-FFF2-40B4-BE49-F238E27FC236}">
                    <a16:creationId xmlns:a16="http://schemas.microsoft.com/office/drawing/2014/main" id="{83065615-7570-48EC-9C66-B12D4B215E9F}"/>
                  </a:ext>
                </a:extLst>
              </p:cNvPr>
              <p:cNvSpPr/>
              <p:nvPr/>
            </p:nvSpPr>
            <p:spPr>
              <a:xfrm>
                <a:off x="4049800" y="640400"/>
                <a:ext cx="858900" cy="858900"/>
              </a:xfrm>
              <a:prstGeom prst="blockArc">
                <a:avLst>
                  <a:gd name="adj1" fmla="val 7914150"/>
                  <a:gd name="adj2" fmla="val 2343236"/>
                  <a:gd name="adj3" fmla="val 9705"/>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95000"/>
                      <a:lumOff val="5000"/>
                    </a:schemeClr>
                  </a:solidFill>
                </a:endParaRPr>
              </a:p>
            </p:txBody>
          </p:sp>
        </p:grpSp>
        <p:sp>
          <p:nvSpPr>
            <p:cNvPr id="113" name="Google Shape;535;p26">
              <a:extLst>
                <a:ext uri="{FF2B5EF4-FFF2-40B4-BE49-F238E27FC236}">
                  <a16:creationId xmlns:a16="http://schemas.microsoft.com/office/drawing/2014/main" id="{8DA8E548-3929-4589-A858-E167FF81859E}"/>
                </a:ext>
              </a:extLst>
            </p:cNvPr>
            <p:cNvSpPr/>
            <p:nvPr/>
          </p:nvSpPr>
          <p:spPr>
            <a:xfrm>
              <a:off x="4672761" y="1508844"/>
              <a:ext cx="309898" cy="396805"/>
            </a:xfrm>
            <a:custGeom>
              <a:avLst/>
              <a:gdLst/>
              <a:ahLst/>
              <a:cxnLst/>
              <a:rect l="l" t="t" r="r" b="b"/>
              <a:pathLst>
                <a:path w="14978" h="21074" extrusionOk="0">
                  <a:moveTo>
                    <a:pt x="4102" y="1093"/>
                  </a:moveTo>
                  <a:lnTo>
                    <a:pt x="4102" y="4116"/>
                  </a:lnTo>
                  <a:lnTo>
                    <a:pt x="1077" y="4116"/>
                  </a:lnTo>
                  <a:lnTo>
                    <a:pt x="4102" y="1093"/>
                  </a:lnTo>
                  <a:close/>
                  <a:moveTo>
                    <a:pt x="14345" y="633"/>
                  </a:moveTo>
                  <a:lnTo>
                    <a:pt x="14345" y="20440"/>
                  </a:lnTo>
                  <a:lnTo>
                    <a:pt x="634" y="20440"/>
                  </a:lnTo>
                  <a:lnTo>
                    <a:pt x="634" y="4750"/>
                  </a:lnTo>
                  <a:lnTo>
                    <a:pt x="4419" y="4750"/>
                  </a:lnTo>
                  <a:cubicBezTo>
                    <a:pt x="4592" y="4750"/>
                    <a:pt x="4735" y="4608"/>
                    <a:pt x="4735" y="4433"/>
                  </a:cubicBezTo>
                  <a:lnTo>
                    <a:pt x="4735" y="633"/>
                  </a:lnTo>
                  <a:close/>
                  <a:moveTo>
                    <a:pt x="4419" y="0"/>
                  </a:moveTo>
                  <a:cubicBezTo>
                    <a:pt x="4419" y="0"/>
                    <a:pt x="4402" y="0"/>
                    <a:pt x="4387" y="17"/>
                  </a:cubicBezTo>
                  <a:lnTo>
                    <a:pt x="4324" y="17"/>
                  </a:lnTo>
                  <a:cubicBezTo>
                    <a:pt x="4324" y="17"/>
                    <a:pt x="4324" y="32"/>
                    <a:pt x="4307" y="32"/>
                  </a:cubicBezTo>
                  <a:lnTo>
                    <a:pt x="4292" y="32"/>
                  </a:lnTo>
                  <a:lnTo>
                    <a:pt x="4275" y="48"/>
                  </a:lnTo>
                  <a:lnTo>
                    <a:pt x="4260" y="48"/>
                  </a:lnTo>
                  <a:lnTo>
                    <a:pt x="4244" y="63"/>
                  </a:lnTo>
                  <a:lnTo>
                    <a:pt x="4229" y="63"/>
                  </a:lnTo>
                  <a:lnTo>
                    <a:pt x="4229" y="80"/>
                  </a:lnTo>
                  <a:cubicBezTo>
                    <a:pt x="4212" y="80"/>
                    <a:pt x="4212" y="95"/>
                    <a:pt x="4197" y="95"/>
                  </a:cubicBezTo>
                  <a:lnTo>
                    <a:pt x="96" y="4211"/>
                  </a:lnTo>
                  <a:cubicBezTo>
                    <a:pt x="81" y="4211"/>
                    <a:pt x="81" y="4228"/>
                    <a:pt x="64" y="4228"/>
                  </a:cubicBezTo>
                  <a:lnTo>
                    <a:pt x="64" y="4243"/>
                  </a:lnTo>
                  <a:cubicBezTo>
                    <a:pt x="49" y="4243"/>
                    <a:pt x="49" y="4260"/>
                    <a:pt x="49" y="4260"/>
                  </a:cubicBezTo>
                  <a:lnTo>
                    <a:pt x="49" y="4275"/>
                  </a:lnTo>
                  <a:cubicBezTo>
                    <a:pt x="32" y="4275"/>
                    <a:pt x="32" y="4275"/>
                    <a:pt x="32" y="4291"/>
                  </a:cubicBezTo>
                  <a:lnTo>
                    <a:pt x="17" y="4306"/>
                  </a:lnTo>
                  <a:lnTo>
                    <a:pt x="17" y="4323"/>
                  </a:lnTo>
                  <a:lnTo>
                    <a:pt x="17" y="4338"/>
                  </a:lnTo>
                  <a:cubicBezTo>
                    <a:pt x="1" y="4338"/>
                    <a:pt x="1" y="4355"/>
                    <a:pt x="1" y="4355"/>
                  </a:cubicBezTo>
                  <a:lnTo>
                    <a:pt x="1" y="4370"/>
                  </a:lnTo>
                  <a:lnTo>
                    <a:pt x="1" y="4386"/>
                  </a:lnTo>
                  <a:lnTo>
                    <a:pt x="1" y="4401"/>
                  </a:lnTo>
                  <a:lnTo>
                    <a:pt x="1" y="4433"/>
                  </a:lnTo>
                  <a:lnTo>
                    <a:pt x="1" y="20757"/>
                  </a:lnTo>
                  <a:cubicBezTo>
                    <a:pt x="1" y="20930"/>
                    <a:pt x="144" y="21073"/>
                    <a:pt x="317" y="21073"/>
                  </a:cubicBezTo>
                  <a:lnTo>
                    <a:pt x="14661" y="21073"/>
                  </a:lnTo>
                  <a:cubicBezTo>
                    <a:pt x="14836" y="21073"/>
                    <a:pt x="14978" y="20930"/>
                    <a:pt x="14978" y="20757"/>
                  </a:cubicBezTo>
                  <a:lnTo>
                    <a:pt x="14978" y="317"/>
                  </a:lnTo>
                  <a:cubicBezTo>
                    <a:pt x="14978" y="143"/>
                    <a:pt x="14836" y="0"/>
                    <a:pt x="14661" y="0"/>
                  </a:cubicBezTo>
                  <a:close/>
                </a:path>
              </a:pathLst>
            </a:cu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36;p26">
              <a:extLst>
                <a:ext uri="{FF2B5EF4-FFF2-40B4-BE49-F238E27FC236}">
                  <a16:creationId xmlns:a16="http://schemas.microsoft.com/office/drawing/2014/main" id="{581DADE6-7264-4065-B054-D2F7F319C65C}"/>
                </a:ext>
              </a:extLst>
            </p:cNvPr>
            <p:cNvSpPr/>
            <p:nvPr/>
          </p:nvSpPr>
          <p:spPr>
            <a:xfrm>
              <a:off x="4774309" y="1613176"/>
              <a:ext cx="133018" cy="151160"/>
            </a:xfrm>
            <a:custGeom>
              <a:avLst/>
              <a:gdLst/>
              <a:ahLst/>
              <a:cxnLst/>
              <a:rect l="l" t="t" r="r" b="b"/>
              <a:pathLst>
                <a:path w="6429" h="8028" extrusionOk="0">
                  <a:moveTo>
                    <a:pt x="3230" y="634"/>
                  </a:moveTo>
                  <a:cubicBezTo>
                    <a:pt x="4007" y="634"/>
                    <a:pt x="4655" y="840"/>
                    <a:pt x="5099" y="1220"/>
                  </a:cubicBezTo>
                  <a:cubicBezTo>
                    <a:pt x="5558" y="1615"/>
                    <a:pt x="5795" y="2185"/>
                    <a:pt x="5795" y="2930"/>
                  </a:cubicBezTo>
                  <a:cubicBezTo>
                    <a:pt x="5795" y="3595"/>
                    <a:pt x="5574" y="4117"/>
                    <a:pt x="5130" y="4481"/>
                  </a:cubicBezTo>
                  <a:cubicBezTo>
                    <a:pt x="4719" y="4845"/>
                    <a:pt x="4102" y="5035"/>
                    <a:pt x="3374" y="5051"/>
                  </a:cubicBezTo>
                  <a:cubicBezTo>
                    <a:pt x="3215" y="5067"/>
                    <a:pt x="3072" y="5193"/>
                    <a:pt x="3072" y="5368"/>
                  </a:cubicBezTo>
                  <a:lnTo>
                    <a:pt x="3009" y="7395"/>
                  </a:lnTo>
                  <a:lnTo>
                    <a:pt x="1806" y="7395"/>
                  </a:lnTo>
                  <a:lnTo>
                    <a:pt x="1774" y="4338"/>
                  </a:lnTo>
                  <a:lnTo>
                    <a:pt x="2154" y="4338"/>
                  </a:lnTo>
                  <a:cubicBezTo>
                    <a:pt x="2851" y="4338"/>
                    <a:pt x="3342" y="4260"/>
                    <a:pt x="3705" y="4085"/>
                  </a:cubicBezTo>
                  <a:cubicBezTo>
                    <a:pt x="4165" y="3848"/>
                    <a:pt x="4419" y="3452"/>
                    <a:pt x="4419" y="2930"/>
                  </a:cubicBezTo>
                  <a:cubicBezTo>
                    <a:pt x="4419" y="2565"/>
                    <a:pt x="4292" y="2265"/>
                    <a:pt x="4070" y="2043"/>
                  </a:cubicBezTo>
                  <a:cubicBezTo>
                    <a:pt x="3849" y="1822"/>
                    <a:pt x="3547" y="1695"/>
                    <a:pt x="3184" y="1695"/>
                  </a:cubicBezTo>
                  <a:cubicBezTo>
                    <a:pt x="2819" y="1695"/>
                    <a:pt x="2502" y="1822"/>
                    <a:pt x="2281" y="2075"/>
                  </a:cubicBezTo>
                  <a:cubicBezTo>
                    <a:pt x="2139" y="2217"/>
                    <a:pt x="2044" y="2423"/>
                    <a:pt x="1996" y="2645"/>
                  </a:cubicBezTo>
                  <a:lnTo>
                    <a:pt x="666" y="2645"/>
                  </a:lnTo>
                  <a:cubicBezTo>
                    <a:pt x="714" y="2138"/>
                    <a:pt x="904" y="1679"/>
                    <a:pt x="1236" y="1347"/>
                  </a:cubicBezTo>
                  <a:cubicBezTo>
                    <a:pt x="1695" y="872"/>
                    <a:pt x="2376" y="634"/>
                    <a:pt x="3230" y="634"/>
                  </a:cubicBezTo>
                  <a:close/>
                  <a:moveTo>
                    <a:pt x="3230" y="0"/>
                  </a:moveTo>
                  <a:cubicBezTo>
                    <a:pt x="2202" y="0"/>
                    <a:pt x="1362" y="317"/>
                    <a:pt x="792" y="903"/>
                  </a:cubicBezTo>
                  <a:cubicBezTo>
                    <a:pt x="271" y="1425"/>
                    <a:pt x="1" y="2170"/>
                    <a:pt x="32" y="2977"/>
                  </a:cubicBezTo>
                  <a:cubicBezTo>
                    <a:pt x="32" y="3135"/>
                    <a:pt x="176" y="3278"/>
                    <a:pt x="349" y="3278"/>
                  </a:cubicBezTo>
                  <a:lnTo>
                    <a:pt x="2281" y="3278"/>
                  </a:lnTo>
                  <a:cubicBezTo>
                    <a:pt x="2455" y="3278"/>
                    <a:pt x="2597" y="3135"/>
                    <a:pt x="2597" y="2962"/>
                  </a:cubicBezTo>
                  <a:cubicBezTo>
                    <a:pt x="2597" y="2439"/>
                    <a:pt x="2914" y="2328"/>
                    <a:pt x="3184" y="2328"/>
                  </a:cubicBezTo>
                  <a:cubicBezTo>
                    <a:pt x="3564" y="2328"/>
                    <a:pt x="3785" y="2550"/>
                    <a:pt x="3785" y="2930"/>
                  </a:cubicBezTo>
                  <a:cubicBezTo>
                    <a:pt x="3785" y="3325"/>
                    <a:pt x="3579" y="3705"/>
                    <a:pt x="2154" y="3705"/>
                  </a:cubicBezTo>
                  <a:lnTo>
                    <a:pt x="1457" y="3705"/>
                  </a:lnTo>
                  <a:cubicBezTo>
                    <a:pt x="1362" y="3705"/>
                    <a:pt x="1284" y="3753"/>
                    <a:pt x="1220" y="3800"/>
                  </a:cubicBezTo>
                  <a:cubicBezTo>
                    <a:pt x="1172" y="3863"/>
                    <a:pt x="1141" y="3943"/>
                    <a:pt x="1141" y="4038"/>
                  </a:cubicBezTo>
                  <a:lnTo>
                    <a:pt x="1172" y="7711"/>
                  </a:lnTo>
                  <a:cubicBezTo>
                    <a:pt x="1172" y="7885"/>
                    <a:pt x="1315" y="8028"/>
                    <a:pt x="1489" y="8028"/>
                  </a:cubicBezTo>
                  <a:lnTo>
                    <a:pt x="3310" y="8028"/>
                  </a:lnTo>
                  <a:cubicBezTo>
                    <a:pt x="3484" y="8028"/>
                    <a:pt x="3610" y="7885"/>
                    <a:pt x="3627" y="7711"/>
                  </a:cubicBezTo>
                  <a:lnTo>
                    <a:pt x="3690" y="5668"/>
                  </a:lnTo>
                  <a:cubicBezTo>
                    <a:pt x="5384" y="5526"/>
                    <a:pt x="6429" y="4497"/>
                    <a:pt x="6429" y="2930"/>
                  </a:cubicBezTo>
                  <a:cubicBezTo>
                    <a:pt x="6429" y="2012"/>
                    <a:pt x="6112" y="1252"/>
                    <a:pt x="5510" y="745"/>
                  </a:cubicBezTo>
                  <a:cubicBezTo>
                    <a:pt x="4957" y="254"/>
                    <a:pt x="4165" y="0"/>
                    <a:pt x="3230" y="0"/>
                  </a:cubicBezTo>
                  <a:close/>
                </a:path>
              </a:pathLst>
            </a:cu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Rectangle: Rounded Corners 111">
            <a:extLst>
              <a:ext uri="{FF2B5EF4-FFF2-40B4-BE49-F238E27FC236}">
                <a16:creationId xmlns:a16="http://schemas.microsoft.com/office/drawing/2014/main" id="{E8CD1D82-C84D-40BC-AE27-01C8017541F0}"/>
              </a:ext>
            </a:extLst>
          </p:cNvPr>
          <p:cNvSpPr/>
          <p:nvPr/>
        </p:nvSpPr>
        <p:spPr bwMode="gray">
          <a:xfrm>
            <a:off x="3801509" y="2352825"/>
            <a:ext cx="1734364" cy="1346840"/>
          </a:xfrm>
          <a:prstGeom prst="roundRect">
            <a:avLst/>
          </a:prstGeom>
          <a:solidFill>
            <a:schemeClr val="bg1"/>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a:solidFill>
                  <a:schemeClr val="accent4">
                    <a:lumMod val="75000"/>
                  </a:schemeClr>
                </a:solidFill>
                <a:latin typeface="Constantia" pitchFamily="18" charset="0"/>
              </a:rPr>
              <a:t>Heritage India Quiz </a:t>
            </a:r>
          </a:p>
        </p:txBody>
      </p:sp>
      <p:grpSp>
        <p:nvGrpSpPr>
          <p:cNvPr id="7" name="Group 3">
            <a:extLst>
              <a:ext uri="{FF2B5EF4-FFF2-40B4-BE49-F238E27FC236}">
                <a16:creationId xmlns:a16="http://schemas.microsoft.com/office/drawing/2014/main" id="{1F8EAF3C-B9EE-459E-B9DD-D1BDE65194E0}"/>
              </a:ext>
            </a:extLst>
          </p:cNvPr>
          <p:cNvGrpSpPr>
            <a:grpSpLocks noChangeAspect="1"/>
          </p:cNvGrpSpPr>
          <p:nvPr/>
        </p:nvGrpSpPr>
        <p:grpSpPr>
          <a:xfrm>
            <a:off x="6698531" y="1158730"/>
            <a:ext cx="1097387" cy="1097280"/>
            <a:chOff x="6571311" y="1272877"/>
            <a:chExt cx="878741" cy="878655"/>
          </a:xfrm>
        </p:grpSpPr>
        <p:sp>
          <p:nvSpPr>
            <p:cNvPr id="38" name="Google Shape;2831;p45">
              <a:extLst>
                <a:ext uri="{FF2B5EF4-FFF2-40B4-BE49-F238E27FC236}">
                  <a16:creationId xmlns:a16="http://schemas.microsoft.com/office/drawing/2014/main" id="{F7944B81-A074-4C1A-9444-41005AA3BA27}"/>
                </a:ext>
              </a:extLst>
            </p:cNvPr>
            <p:cNvSpPr/>
            <p:nvPr/>
          </p:nvSpPr>
          <p:spPr>
            <a:xfrm>
              <a:off x="6571311" y="1272877"/>
              <a:ext cx="878741" cy="878655"/>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2;p45">
              <a:extLst>
                <a:ext uri="{FF2B5EF4-FFF2-40B4-BE49-F238E27FC236}">
                  <a16:creationId xmlns:a16="http://schemas.microsoft.com/office/drawing/2014/main" id="{275ADBCB-B52A-45AE-A1F6-BE48E62FFCAC}"/>
                </a:ext>
              </a:extLst>
            </p:cNvPr>
            <p:cNvSpPr/>
            <p:nvPr/>
          </p:nvSpPr>
          <p:spPr>
            <a:xfrm>
              <a:off x="6571311" y="1272877"/>
              <a:ext cx="878741" cy="878655"/>
            </a:xfrm>
            <a:prstGeom prst="blockArc">
              <a:avLst>
                <a:gd name="adj1" fmla="val 9399978"/>
                <a:gd name="adj2" fmla="val 1210246"/>
                <a:gd name="adj3" fmla="val 9744"/>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0" name="Picture 109" descr="https://encrypted-tbn0.gstatic.com/images?q=tbn%3AANd9GcSQWfmSPekCAjtzJX9vrykV2FIrqmmwVS044g&amp;usqp=CAU">
              <a:extLst>
                <a:ext uri="{FF2B5EF4-FFF2-40B4-BE49-F238E27FC236}">
                  <a16:creationId xmlns:a16="http://schemas.microsoft.com/office/drawing/2014/main" id="{7B1C1FDA-C0B0-400F-A089-91F79F1C056E}"/>
                </a:ext>
              </a:extLst>
            </p:cNvPr>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5856" t="30172" r="31503" b="28453"/>
            <a:stretch/>
          </p:blipFill>
          <p:spPr bwMode="auto">
            <a:xfrm>
              <a:off x="6781520" y="1449313"/>
              <a:ext cx="479544" cy="525108"/>
            </a:xfrm>
            <a:prstGeom prst="rect">
              <a:avLst/>
            </a:prstGeom>
            <a:noFill/>
            <a:ln>
              <a:noFill/>
            </a:ln>
            <a:extLst>
              <a:ext uri="{53640926-AAD7-44D8-BBD7-CCE9431645EC}">
                <a14:shadowObscured xmlns:a14="http://schemas.microsoft.com/office/drawing/2010/main"/>
              </a:ext>
            </a:extLst>
          </p:spPr>
        </p:pic>
      </p:grpSp>
      <p:sp>
        <p:nvSpPr>
          <p:cNvPr id="115" name="Rectangle: Rounded Corners 114">
            <a:extLst>
              <a:ext uri="{FF2B5EF4-FFF2-40B4-BE49-F238E27FC236}">
                <a16:creationId xmlns:a16="http://schemas.microsoft.com/office/drawing/2014/main" id="{0C5BD9E2-F2BA-4728-8412-5A85F8C22CDC}"/>
              </a:ext>
            </a:extLst>
          </p:cNvPr>
          <p:cNvSpPr/>
          <p:nvPr/>
        </p:nvSpPr>
        <p:spPr bwMode="gray">
          <a:xfrm>
            <a:off x="6380042" y="2352825"/>
            <a:ext cx="1734364" cy="1346840"/>
          </a:xfrm>
          <a:prstGeom prst="round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a:solidFill>
                  <a:srgbClr val="C00000"/>
                </a:solidFill>
                <a:latin typeface="Constantia" pitchFamily="18" charset="0"/>
              </a:rPr>
              <a:t>EBSB Activities </a:t>
            </a:r>
          </a:p>
        </p:txBody>
      </p:sp>
      <p:grpSp>
        <p:nvGrpSpPr>
          <p:cNvPr id="8" name="Group 4">
            <a:extLst>
              <a:ext uri="{FF2B5EF4-FFF2-40B4-BE49-F238E27FC236}">
                <a16:creationId xmlns:a16="http://schemas.microsoft.com/office/drawing/2014/main" id="{8B2D09A5-280E-4763-9160-4A6BC9BA28E5}"/>
              </a:ext>
            </a:extLst>
          </p:cNvPr>
          <p:cNvGrpSpPr>
            <a:grpSpLocks noChangeAspect="1"/>
          </p:cNvGrpSpPr>
          <p:nvPr/>
        </p:nvGrpSpPr>
        <p:grpSpPr>
          <a:xfrm>
            <a:off x="9277063" y="1129446"/>
            <a:ext cx="1097387" cy="1097280"/>
            <a:chOff x="8572114" y="1272877"/>
            <a:chExt cx="878741" cy="878655"/>
          </a:xfrm>
        </p:grpSpPr>
        <p:grpSp>
          <p:nvGrpSpPr>
            <p:cNvPr id="9" name="Google Shape;2848;p45">
              <a:extLst>
                <a:ext uri="{FF2B5EF4-FFF2-40B4-BE49-F238E27FC236}">
                  <a16:creationId xmlns:a16="http://schemas.microsoft.com/office/drawing/2014/main" id="{BEFBC7EA-48F4-43E4-85EA-7B3382271B75}"/>
                </a:ext>
              </a:extLst>
            </p:cNvPr>
            <p:cNvGrpSpPr/>
            <p:nvPr/>
          </p:nvGrpSpPr>
          <p:grpSpPr>
            <a:xfrm>
              <a:off x="8572114" y="1272877"/>
              <a:ext cx="878741" cy="878655"/>
              <a:chOff x="4049800" y="640400"/>
              <a:chExt cx="858900" cy="858900"/>
            </a:xfrm>
          </p:grpSpPr>
          <p:sp>
            <p:nvSpPr>
              <p:cNvPr id="69" name="Google Shape;2849;p45">
                <a:extLst>
                  <a:ext uri="{FF2B5EF4-FFF2-40B4-BE49-F238E27FC236}">
                    <a16:creationId xmlns:a16="http://schemas.microsoft.com/office/drawing/2014/main" id="{DF1869F5-1CA4-4B50-886A-0334CDD9CE7A}"/>
                  </a:ext>
                </a:extLst>
              </p:cNvPr>
              <p:cNvSpPr/>
              <p:nvPr/>
            </p:nvSpPr>
            <p:spPr>
              <a:xfrm>
                <a:off x="4049800" y="640400"/>
                <a:ext cx="858900" cy="858900"/>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50;p45">
                <a:extLst>
                  <a:ext uri="{FF2B5EF4-FFF2-40B4-BE49-F238E27FC236}">
                    <a16:creationId xmlns:a16="http://schemas.microsoft.com/office/drawing/2014/main" id="{59EF5824-CE4E-42CB-9895-0A6F94022F78}"/>
                  </a:ext>
                </a:extLst>
              </p:cNvPr>
              <p:cNvSpPr/>
              <p:nvPr/>
            </p:nvSpPr>
            <p:spPr>
              <a:xfrm>
                <a:off x="4049800" y="640400"/>
                <a:ext cx="858900" cy="858900"/>
              </a:xfrm>
              <a:prstGeom prst="blockArc">
                <a:avLst>
                  <a:gd name="adj1" fmla="val 8971652"/>
                  <a:gd name="adj2" fmla="val 1427615"/>
                  <a:gd name="adj3" fmla="val 9409"/>
                </a:avLst>
              </a:prstGeom>
              <a:solidFill>
                <a:srgbClr val="46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 name="Picture 108" descr="science icon png - Png File - Universal Symbol For Science | #2105063 -  Vippng">
              <a:extLst>
                <a:ext uri="{FF2B5EF4-FFF2-40B4-BE49-F238E27FC236}">
                  <a16:creationId xmlns:a16="http://schemas.microsoft.com/office/drawing/2014/main" id="{63C04ABB-DE0A-4F25-AF84-0D96BE599EAF}"/>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24074" y="1527720"/>
              <a:ext cx="403602" cy="402776"/>
            </a:xfrm>
            <a:prstGeom prst="rect">
              <a:avLst/>
            </a:prstGeom>
            <a:noFill/>
            <a:ln>
              <a:noFill/>
            </a:ln>
          </p:spPr>
        </p:pic>
      </p:grpSp>
      <p:sp>
        <p:nvSpPr>
          <p:cNvPr id="125" name="Rectangle: Rounded Corners 124">
            <a:extLst>
              <a:ext uri="{FF2B5EF4-FFF2-40B4-BE49-F238E27FC236}">
                <a16:creationId xmlns:a16="http://schemas.microsoft.com/office/drawing/2014/main" id="{AE9E95AF-B802-4D0F-83B4-EC72F4F9825F}"/>
              </a:ext>
            </a:extLst>
          </p:cNvPr>
          <p:cNvSpPr/>
          <p:nvPr/>
        </p:nvSpPr>
        <p:spPr bwMode="gray">
          <a:xfrm>
            <a:off x="8958574" y="2352825"/>
            <a:ext cx="1734364" cy="1346840"/>
          </a:xfrm>
          <a:prstGeom prst="roundRect">
            <a:avLst/>
          </a:prstGeom>
          <a:solidFill>
            <a:schemeClr val="bg1"/>
          </a:solidFill>
          <a:ln w="9525">
            <a:solidFill>
              <a:srgbClr val="46647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a:solidFill>
                  <a:srgbClr val="46647B"/>
                </a:solidFill>
                <a:latin typeface="Constantia" pitchFamily="18" charset="0"/>
              </a:rPr>
              <a:t>CBSE Science Challenge </a:t>
            </a:r>
          </a:p>
        </p:txBody>
      </p:sp>
      <p:sp>
        <p:nvSpPr>
          <p:cNvPr id="128" name="Google Shape;2857;p45">
            <a:extLst>
              <a:ext uri="{FF2B5EF4-FFF2-40B4-BE49-F238E27FC236}">
                <a16:creationId xmlns:a16="http://schemas.microsoft.com/office/drawing/2014/main" id="{9592CD9E-F259-468B-A781-60FB05117570}"/>
              </a:ext>
            </a:extLst>
          </p:cNvPr>
          <p:cNvSpPr txBox="1"/>
          <p:nvPr/>
        </p:nvSpPr>
        <p:spPr>
          <a:xfrm>
            <a:off x="-2127492" y="3088857"/>
            <a:ext cx="1184843" cy="18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accent2"/>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29" name="Google Shape;2858;p45">
            <a:extLst>
              <a:ext uri="{FF2B5EF4-FFF2-40B4-BE49-F238E27FC236}">
                <a16:creationId xmlns:a16="http://schemas.microsoft.com/office/drawing/2014/main" id="{8276AA32-AFA8-48A0-BE40-6F0B977BECFA}"/>
              </a:ext>
            </a:extLst>
          </p:cNvPr>
          <p:cNvSpPr txBox="1"/>
          <p:nvPr/>
        </p:nvSpPr>
        <p:spPr>
          <a:xfrm>
            <a:off x="-2494760" y="3584774"/>
            <a:ext cx="1855200" cy="3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imes New Roman" panose="02020603050405020304" pitchFamily="18" charset="0"/>
              <a:ea typeface="Roboto"/>
              <a:cs typeface="Times New Roman" panose="02020603050405020304" pitchFamily="18" charset="0"/>
              <a:sym typeface="Roboto"/>
            </a:endParaRPr>
          </a:p>
        </p:txBody>
      </p:sp>
      <p:sp>
        <p:nvSpPr>
          <p:cNvPr id="134" name="Google Shape;2863;p45">
            <a:extLst>
              <a:ext uri="{FF2B5EF4-FFF2-40B4-BE49-F238E27FC236}">
                <a16:creationId xmlns:a16="http://schemas.microsoft.com/office/drawing/2014/main" id="{A184085B-1D85-4480-8132-236A1BD7A091}"/>
              </a:ext>
            </a:extLst>
          </p:cNvPr>
          <p:cNvSpPr txBox="1"/>
          <p:nvPr/>
        </p:nvSpPr>
        <p:spPr>
          <a:xfrm>
            <a:off x="-1777712" y="4489685"/>
            <a:ext cx="917400" cy="18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accent3">
                  <a:lumMod val="75000"/>
                </a:schemeClr>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35" name="Google Shape;2864;p45">
            <a:extLst>
              <a:ext uri="{FF2B5EF4-FFF2-40B4-BE49-F238E27FC236}">
                <a16:creationId xmlns:a16="http://schemas.microsoft.com/office/drawing/2014/main" id="{C1D9B9C2-EEED-45D6-943C-586256256037}"/>
              </a:ext>
            </a:extLst>
          </p:cNvPr>
          <p:cNvSpPr txBox="1"/>
          <p:nvPr/>
        </p:nvSpPr>
        <p:spPr>
          <a:xfrm>
            <a:off x="-2246612" y="4972194"/>
            <a:ext cx="1855200" cy="3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imes New Roman" panose="02020603050405020304" pitchFamily="18" charset="0"/>
              <a:ea typeface="Roboto"/>
              <a:cs typeface="Times New Roman" panose="02020603050405020304" pitchFamily="18" charset="0"/>
              <a:sym typeface="Roboto"/>
            </a:endParaRPr>
          </a:p>
        </p:txBody>
      </p:sp>
      <p:sp>
        <p:nvSpPr>
          <p:cNvPr id="140" name="Google Shape;2869;p45">
            <a:extLst>
              <a:ext uri="{FF2B5EF4-FFF2-40B4-BE49-F238E27FC236}">
                <a16:creationId xmlns:a16="http://schemas.microsoft.com/office/drawing/2014/main" id="{EF09FABC-2147-46F3-8D9D-5C47C5029E2F}"/>
              </a:ext>
            </a:extLst>
          </p:cNvPr>
          <p:cNvSpPr txBox="1"/>
          <p:nvPr/>
        </p:nvSpPr>
        <p:spPr>
          <a:xfrm>
            <a:off x="-2090549" y="5904464"/>
            <a:ext cx="1230237" cy="18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accent4">
                  <a:lumMod val="75000"/>
                </a:schemeClr>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41" name="Google Shape;2870;p45">
            <a:extLst>
              <a:ext uri="{FF2B5EF4-FFF2-40B4-BE49-F238E27FC236}">
                <a16:creationId xmlns:a16="http://schemas.microsoft.com/office/drawing/2014/main" id="{0808BA72-E317-405E-8DBF-DAFA9852FDCC}"/>
              </a:ext>
            </a:extLst>
          </p:cNvPr>
          <p:cNvSpPr txBox="1"/>
          <p:nvPr/>
        </p:nvSpPr>
        <p:spPr>
          <a:xfrm>
            <a:off x="-2415151" y="6400336"/>
            <a:ext cx="1855200" cy="324900"/>
          </a:xfrm>
          <a:prstGeom prst="rect">
            <a:avLst/>
          </a:prstGeom>
          <a:noFill/>
          <a:ln>
            <a:noFill/>
          </a:ln>
        </p:spPr>
        <p:txBody>
          <a:bodyPr spcFirstLastPara="1" wrap="square" lIns="91425" tIns="91425" rIns="91425" bIns="91425" anchor="ctr" anchorCtr="0">
            <a:noAutofit/>
          </a:bodyPr>
          <a:lstStyle/>
          <a:p>
            <a:pPr lvl="0" algn="ctr"/>
            <a:endParaRPr dirty="0">
              <a:latin typeface="Roboto"/>
              <a:ea typeface="Roboto"/>
              <a:cs typeface="Roboto"/>
              <a:sym typeface="Roboto"/>
            </a:endParaRPr>
          </a:p>
        </p:txBody>
      </p:sp>
      <p:sp>
        <p:nvSpPr>
          <p:cNvPr id="146" name="Google Shape;2875;p45">
            <a:extLst>
              <a:ext uri="{FF2B5EF4-FFF2-40B4-BE49-F238E27FC236}">
                <a16:creationId xmlns:a16="http://schemas.microsoft.com/office/drawing/2014/main" id="{0FCD69F3-721D-45FB-8DEE-6070533A98A8}"/>
              </a:ext>
            </a:extLst>
          </p:cNvPr>
          <p:cNvSpPr txBox="1"/>
          <p:nvPr/>
        </p:nvSpPr>
        <p:spPr>
          <a:xfrm>
            <a:off x="12922578" y="3804709"/>
            <a:ext cx="1086988" cy="18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lt2"/>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47" name="Google Shape;2876;p45">
            <a:extLst>
              <a:ext uri="{FF2B5EF4-FFF2-40B4-BE49-F238E27FC236}">
                <a16:creationId xmlns:a16="http://schemas.microsoft.com/office/drawing/2014/main" id="{6B577DC0-4A2D-4D7E-AA8D-272FD768F2D1}"/>
              </a:ext>
            </a:extLst>
          </p:cNvPr>
          <p:cNvSpPr txBox="1"/>
          <p:nvPr/>
        </p:nvSpPr>
        <p:spPr>
          <a:xfrm>
            <a:off x="12475405" y="4220533"/>
            <a:ext cx="1855200" cy="3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imes New Roman" panose="02020603050405020304" pitchFamily="18" charset="0"/>
              <a:ea typeface="Roboto"/>
              <a:cs typeface="Times New Roman" panose="02020603050405020304" pitchFamily="18" charset="0"/>
              <a:sym typeface="Roboto"/>
            </a:endParaRPr>
          </a:p>
        </p:txBody>
      </p:sp>
      <p:grpSp>
        <p:nvGrpSpPr>
          <p:cNvPr id="10" name="Group 13">
            <a:extLst>
              <a:ext uri="{FF2B5EF4-FFF2-40B4-BE49-F238E27FC236}">
                <a16:creationId xmlns:a16="http://schemas.microsoft.com/office/drawing/2014/main" id="{8635029D-5F3D-4995-961E-E17A2D284E90}"/>
              </a:ext>
            </a:extLst>
          </p:cNvPr>
          <p:cNvGrpSpPr>
            <a:grpSpLocks noChangeAspect="1"/>
          </p:cNvGrpSpPr>
          <p:nvPr/>
        </p:nvGrpSpPr>
        <p:grpSpPr>
          <a:xfrm>
            <a:off x="9295033" y="3878523"/>
            <a:ext cx="1097387" cy="1097280"/>
            <a:chOff x="7935289" y="4287543"/>
            <a:chExt cx="878741" cy="878655"/>
          </a:xfrm>
        </p:grpSpPr>
        <p:grpSp>
          <p:nvGrpSpPr>
            <p:cNvPr id="11" name="Google Shape;2872;p45">
              <a:extLst>
                <a:ext uri="{FF2B5EF4-FFF2-40B4-BE49-F238E27FC236}">
                  <a16:creationId xmlns:a16="http://schemas.microsoft.com/office/drawing/2014/main" id="{723E0A40-046B-4B01-9AB3-490CC01FFBC2}"/>
                </a:ext>
              </a:extLst>
            </p:cNvPr>
            <p:cNvGrpSpPr/>
            <p:nvPr/>
          </p:nvGrpSpPr>
          <p:grpSpPr>
            <a:xfrm>
              <a:off x="7935289" y="4287543"/>
              <a:ext cx="878741" cy="878655"/>
              <a:chOff x="4049800" y="640400"/>
              <a:chExt cx="858900" cy="858900"/>
            </a:xfrm>
          </p:grpSpPr>
          <p:sp>
            <p:nvSpPr>
              <p:cNvPr id="148" name="Google Shape;2873;p45">
                <a:extLst>
                  <a:ext uri="{FF2B5EF4-FFF2-40B4-BE49-F238E27FC236}">
                    <a16:creationId xmlns:a16="http://schemas.microsoft.com/office/drawing/2014/main" id="{376F57B9-EEFA-4741-B788-F817A823C316}"/>
                  </a:ext>
                </a:extLst>
              </p:cNvPr>
              <p:cNvSpPr/>
              <p:nvPr/>
            </p:nvSpPr>
            <p:spPr>
              <a:xfrm>
                <a:off x="4049800" y="640400"/>
                <a:ext cx="858900" cy="858900"/>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74;p45">
                <a:extLst>
                  <a:ext uri="{FF2B5EF4-FFF2-40B4-BE49-F238E27FC236}">
                    <a16:creationId xmlns:a16="http://schemas.microsoft.com/office/drawing/2014/main" id="{213E5261-19FE-41FF-9841-0B3B1DB7A91D}"/>
                  </a:ext>
                </a:extLst>
              </p:cNvPr>
              <p:cNvSpPr/>
              <p:nvPr/>
            </p:nvSpPr>
            <p:spPr>
              <a:xfrm>
                <a:off x="4049800" y="640400"/>
                <a:ext cx="858900" cy="858900"/>
              </a:xfrm>
              <a:prstGeom prst="blockArc">
                <a:avLst>
                  <a:gd name="adj1" fmla="val 8280495"/>
                  <a:gd name="adj2" fmla="val 57417"/>
                  <a:gd name="adj3" fmla="val 990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0" name="Picture 149" descr="2014 Reading Challenge: April update | TeleRead News: E-books, publishing,  tech and beyond">
              <a:extLst>
                <a:ext uri="{FF2B5EF4-FFF2-40B4-BE49-F238E27FC236}">
                  <a16:creationId xmlns:a16="http://schemas.microsoft.com/office/drawing/2014/main" id="{0632DD27-2CFA-40DD-9F73-3DD69998D940}"/>
                </a:ext>
              </a:extLst>
            </p:cNvPr>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9519" y="4549027"/>
              <a:ext cx="342487" cy="352073"/>
            </a:xfrm>
            <a:prstGeom prst="rect">
              <a:avLst/>
            </a:prstGeom>
            <a:noFill/>
            <a:ln>
              <a:noFill/>
            </a:ln>
          </p:spPr>
        </p:pic>
      </p:grpSp>
      <p:grpSp>
        <p:nvGrpSpPr>
          <p:cNvPr id="12" name="Group 12">
            <a:extLst>
              <a:ext uri="{FF2B5EF4-FFF2-40B4-BE49-F238E27FC236}">
                <a16:creationId xmlns:a16="http://schemas.microsoft.com/office/drawing/2014/main" id="{22EC1889-B912-43AA-889C-8340CC26CDED}"/>
              </a:ext>
            </a:extLst>
          </p:cNvPr>
          <p:cNvGrpSpPr>
            <a:grpSpLocks noChangeAspect="1"/>
          </p:cNvGrpSpPr>
          <p:nvPr/>
        </p:nvGrpSpPr>
        <p:grpSpPr>
          <a:xfrm>
            <a:off x="6701972" y="3878523"/>
            <a:ext cx="1097387" cy="1097280"/>
            <a:chOff x="5848092" y="4287543"/>
            <a:chExt cx="878741" cy="878655"/>
          </a:xfrm>
        </p:grpSpPr>
        <p:grpSp>
          <p:nvGrpSpPr>
            <p:cNvPr id="13" name="Google Shape;2866;p45">
              <a:extLst>
                <a:ext uri="{FF2B5EF4-FFF2-40B4-BE49-F238E27FC236}">
                  <a16:creationId xmlns:a16="http://schemas.microsoft.com/office/drawing/2014/main" id="{2E85AFAE-8BE6-4717-9464-32987847E2C3}"/>
                </a:ext>
              </a:extLst>
            </p:cNvPr>
            <p:cNvGrpSpPr/>
            <p:nvPr/>
          </p:nvGrpSpPr>
          <p:grpSpPr>
            <a:xfrm>
              <a:off x="5848092" y="4287543"/>
              <a:ext cx="878741" cy="878655"/>
              <a:chOff x="4049800" y="640400"/>
              <a:chExt cx="858900" cy="858900"/>
            </a:xfrm>
          </p:grpSpPr>
          <p:sp>
            <p:nvSpPr>
              <p:cNvPr id="142" name="Google Shape;2867;p45">
                <a:extLst>
                  <a:ext uri="{FF2B5EF4-FFF2-40B4-BE49-F238E27FC236}">
                    <a16:creationId xmlns:a16="http://schemas.microsoft.com/office/drawing/2014/main" id="{FD4F731A-7760-4599-9B53-65541A49206C}"/>
                  </a:ext>
                </a:extLst>
              </p:cNvPr>
              <p:cNvSpPr/>
              <p:nvPr/>
            </p:nvSpPr>
            <p:spPr>
              <a:xfrm>
                <a:off x="4049800" y="640400"/>
                <a:ext cx="858900" cy="858900"/>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68;p45">
                <a:extLst>
                  <a:ext uri="{FF2B5EF4-FFF2-40B4-BE49-F238E27FC236}">
                    <a16:creationId xmlns:a16="http://schemas.microsoft.com/office/drawing/2014/main" id="{86C01E3E-2A96-45FC-8122-39C7527B34B5}"/>
                  </a:ext>
                </a:extLst>
              </p:cNvPr>
              <p:cNvSpPr/>
              <p:nvPr/>
            </p:nvSpPr>
            <p:spPr>
              <a:xfrm>
                <a:off x="4049800" y="640400"/>
                <a:ext cx="858900" cy="858900"/>
              </a:xfrm>
              <a:prstGeom prst="blockArc">
                <a:avLst>
                  <a:gd name="adj1" fmla="val 10792030"/>
                  <a:gd name="adj2" fmla="val 21369246"/>
                  <a:gd name="adj3" fmla="val 9933"/>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2044;p41">
              <a:extLst>
                <a:ext uri="{FF2B5EF4-FFF2-40B4-BE49-F238E27FC236}">
                  <a16:creationId xmlns:a16="http://schemas.microsoft.com/office/drawing/2014/main" id="{AD4761E0-1656-4AD5-B1B6-CC6D09D6C647}"/>
                </a:ext>
              </a:extLst>
            </p:cNvPr>
            <p:cNvSpPr/>
            <p:nvPr/>
          </p:nvSpPr>
          <p:spPr>
            <a:xfrm>
              <a:off x="6131759" y="4469175"/>
              <a:ext cx="303636" cy="397716"/>
            </a:xfrm>
            <a:custGeom>
              <a:avLst/>
              <a:gdLst/>
              <a:ahLst/>
              <a:cxnLst/>
              <a:rect l="l" t="t" r="r" b="b"/>
              <a:pathLst>
                <a:path w="21682" h="25910" extrusionOk="0">
                  <a:moveTo>
                    <a:pt x="13490" y="11456"/>
                  </a:moveTo>
                  <a:lnTo>
                    <a:pt x="14419" y="12373"/>
                  </a:lnTo>
                  <a:lnTo>
                    <a:pt x="14847" y="11956"/>
                  </a:lnTo>
                  <a:lnTo>
                    <a:pt x="11752" y="24017"/>
                  </a:lnTo>
                  <a:lnTo>
                    <a:pt x="9656" y="24017"/>
                  </a:lnTo>
                  <a:lnTo>
                    <a:pt x="6584" y="12027"/>
                  </a:lnTo>
                  <a:lnTo>
                    <a:pt x="6930" y="12373"/>
                  </a:lnTo>
                  <a:lnTo>
                    <a:pt x="7870" y="11456"/>
                  </a:lnTo>
                  <a:lnTo>
                    <a:pt x="8799" y="12373"/>
                  </a:lnTo>
                  <a:lnTo>
                    <a:pt x="9739" y="11456"/>
                  </a:lnTo>
                  <a:lnTo>
                    <a:pt x="10680" y="12373"/>
                  </a:lnTo>
                  <a:lnTo>
                    <a:pt x="11609" y="11456"/>
                  </a:lnTo>
                  <a:lnTo>
                    <a:pt x="12549" y="12373"/>
                  </a:lnTo>
                  <a:lnTo>
                    <a:pt x="13490" y="11456"/>
                  </a:lnTo>
                  <a:close/>
                  <a:moveTo>
                    <a:pt x="10942" y="1895"/>
                  </a:moveTo>
                  <a:cubicBezTo>
                    <a:pt x="15824" y="1966"/>
                    <a:pt x="19776" y="5991"/>
                    <a:pt x="19741" y="10884"/>
                  </a:cubicBezTo>
                  <a:cubicBezTo>
                    <a:pt x="19729" y="12789"/>
                    <a:pt x="19122" y="14599"/>
                    <a:pt x="18002" y="16135"/>
                  </a:cubicBezTo>
                  <a:lnTo>
                    <a:pt x="16419" y="18707"/>
                  </a:lnTo>
                  <a:cubicBezTo>
                    <a:pt x="15776" y="19885"/>
                    <a:pt x="15145" y="21326"/>
                    <a:pt x="14919" y="22648"/>
                  </a:cubicBezTo>
                  <a:cubicBezTo>
                    <a:pt x="14835" y="23124"/>
                    <a:pt x="14704" y="23588"/>
                    <a:pt x="14526" y="24017"/>
                  </a:cubicBezTo>
                  <a:lnTo>
                    <a:pt x="12311" y="24017"/>
                  </a:lnTo>
                  <a:lnTo>
                    <a:pt x="15824" y="10313"/>
                  </a:lnTo>
                  <a:lnTo>
                    <a:pt x="15300" y="10170"/>
                  </a:lnTo>
                  <a:lnTo>
                    <a:pt x="15109" y="10944"/>
                  </a:lnTo>
                  <a:lnTo>
                    <a:pt x="14419" y="11622"/>
                  </a:lnTo>
                  <a:lnTo>
                    <a:pt x="13490" y="10694"/>
                  </a:lnTo>
                  <a:lnTo>
                    <a:pt x="12549" y="11622"/>
                  </a:lnTo>
                  <a:lnTo>
                    <a:pt x="11609" y="10694"/>
                  </a:lnTo>
                  <a:lnTo>
                    <a:pt x="10680" y="11622"/>
                  </a:lnTo>
                  <a:lnTo>
                    <a:pt x="9739" y="10694"/>
                  </a:lnTo>
                  <a:lnTo>
                    <a:pt x="8799" y="11622"/>
                  </a:lnTo>
                  <a:lnTo>
                    <a:pt x="7870" y="10694"/>
                  </a:lnTo>
                  <a:lnTo>
                    <a:pt x="6930" y="11622"/>
                  </a:lnTo>
                  <a:lnTo>
                    <a:pt x="6322" y="11027"/>
                  </a:lnTo>
                  <a:lnTo>
                    <a:pt x="6108" y="10170"/>
                  </a:lnTo>
                  <a:lnTo>
                    <a:pt x="5584" y="10313"/>
                  </a:lnTo>
                  <a:lnTo>
                    <a:pt x="5822" y="11241"/>
                  </a:lnTo>
                  <a:lnTo>
                    <a:pt x="5810" y="11265"/>
                  </a:lnTo>
                  <a:lnTo>
                    <a:pt x="5834" y="11301"/>
                  </a:lnTo>
                  <a:lnTo>
                    <a:pt x="9097" y="24017"/>
                  </a:lnTo>
                  <a:lnTo>
                    <a:pt x="7120" y="24017"/>
                  </a:lnTo>
                  <a:cubicBezTo>
                    <a:pt x="6942" y="23588"/>
                    <a:pt x="6799" y="23124"/>
                    <a:pt x="6727" y="22648"/>
                  </a:cubicBezTo>
                  <a:cubicBezTo>
                    <a:pt x="6275" y="20016"/>
                    <a:pt x="4834" y="17730"/>
                    <a:pt x="4001" y="16611"/>
                  </a:cubicBezTo>
                  <a:lnTo>
                    <a:pt x="3977" y="16564"/>
                  </a:lnTo>
                  <a:lnTo>
                    <a:pt x="3929" y="16516"/>
                  </a:lnTo>
                  <a:cubicBezTo>
                    <a:pt x="2608" y="14920"/>
                    <a:pt x="1881" y="12896"/>
                    <a:pt x="1881" y="10825"/>
                  </a:cubicBezTo>
                  <a:cubicBezTo>
                    <a:pt x="1881" y="5896"/>
                    <a:pt x="5894" y="1895"/>
                    <a:pt x="10811" y="1895"/>
                  </a:cubicBezTo>
                  <a:close/>
                  <a:moveTo>
                    <a:pt x="10814" y="1"/>
                  </a:moveTo>
                  <a:cubicBezTo>
                    <a:pt x="4847" y="1"/>
                    <a:pt x="0" y="4851"/>
                    <a:pt x="0" y="10825"/>
                  </a:cubicBezTo>
                  <a:cubicBezTo>
                    <a:pt x="0" y="13444"/>
                    <a:pt x="929" y="15849"/>
                    <a:pt x="2477" y="17730"/>
                  </a:cubicBezTo>
                  <a:cubicBezTo>
                    <a:pt x="3132" y="18611"/>
                    <a:pt x="4477" y="20671"/>
                    <a:pt x="4858" y="22969"/>
                  </a:cubicBezTo>
                  <a:cubicBezTo>
                    <a:pt x="4977" y="23672"/>
                    <a:pt x="5167" y="24279"/>
                    <a:pt x="5394" y="24803"/>
                  </a:cubicBezTo>
                  <a:cubicBezTo>
                    <a:pt x="5679" y="25469"/>
                    <a:pt x="6334" y="25910"/>
                    <a:pt x="7061" y="25910"/>
                  </a:cubicBezTo>
                  <a:lnTo>
                    <a:pt x="14573" y="25910"/>
                  </a:lnTo>
                  <a:cubicBezTo>
                    <a:pt x="15312" y="25910"/>
                    <a:pt x="15966" y="25469"/>
                    <a:pt x="16252" y="24803"/>
                  </a:cubicBezTo>
                  <a:cubicBezTo>
                    <a:pt x="16467" y="24279"/>
                    <a:pt x="16669" y="23672"/>
                    <a:pt x="16776" y="22969"/>
                  </a:cubicBezTo>
                  <a:cubicBezTo>
                    <a:pt x="17205" y="20493"/>
                    <a:pt x="19526" y="17254"/>
                    <a:pt x="19526" y="17254"/>
                  </a:cubicBezTo>
                  <a:lnTo>
                    <a:pt x="19515" y="17254"/>
                  </a:lnTo>
                  <a:cubicBezTo>
                    <a:pt x="20836" y="15468"/>
                    <a:pt x="21622" y="13277"/>
                    <a:pt x="21634" y="10896"/>
                  </a:cubicBezTo>
                  <a:cubicBezTo>
                    <a:pt x="21681" y="4979"/>
                    <a:pt x="16883" y="85"/>
                    <a:pt x="10966" y="2"/>
                  </a:cubicBezTo>
                  <a:cubicBezTo>
                    <a:pt x="10915" y="1"/>
                    <a:pt x="10864" y="1"/>
                    <a:pt x="10814" y="1"/>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45;p41">
              <a:extLst>
                <a:ext uri="{FF2B5EF4-FFF2-40B4-BE49-F238E27FC236}">
                  <a16:creationId xmlns:a16="http://schemas.microsoft.com/office/drawing/2014/main" id="{B3CC3A70-03D9-43E4-B6F1-1D9F5EDE69A9}"/>
                </a:ext>
              </a:extLst>
            </p:cNvPr>
            <p:cNvSpPr/>
            <p:nvPr/>
          </p:nvSpPr>
          <p:spPr>
            <a:xfrm>
              <a:off x="6220126" y="4876216"/>
              <a:ext cx="126233" cy="27599"/>
            </a:xfrm>
            <a:custGeom>
              <a:avLst/>
              <a:gdLst/>
              <a:ahLst/>
              <a:cxnLst/>
              <a:rect l="l" t="t" r="r" b="b"/>
              <a:pathLst>
                <a:path w="9014" h="1798" extrusionOk="0">
                  <a:moveTo>
                    <a:pt x="560" y="0"/>
                  </a:moveTo>
                  <a:cubicBezTo>
                    <a:pt x="251" y="0"/>
                    <a:pt x="0" y="250"/>
                    <a:pt x="0" y="560"/>
                  </a:cubicBezTo>
                  <a:lnTo>
                    <a:pt x="0" y="1226"/>
                  </a:lnTo>
                  <a:cubicBezTo>
                    <a:pt x="0" y="1536"/>
                    <a:pt x="251" y="1798"/>
                    <a:pt x="560" y="1798"/>
                  </a:cubicBezTo>
                  <a:lnTo>
                    <a:pt x="8442" y="1798"/>
                  </a:lnTo>
                  <a:cubicBezTo>
                    <a:pt x="8763" y="1798"/>
                    <a:pt x="9014" y="1536"/>
                    <a:pt x="9014" y="1226"/>
                  </a:cubicBezTo>
                  <a:lnTo>
                    <a:pt x="9014" y="560"/>
                  </a:lnTo>
                  <a:cubicBezTo>
                    <a:pt x="9014" y="250"/>
                    <a:pt x="8763" y="0"/>
                    <a:pt x="8442"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46;p41">
              <a:extLst>
                <a:ext uri="{FF2B5EF4-FFF2-40B4-BE49-F238E27FC236}">
                  <a16:creationId xmlns:a16="http://schemas.microsoft.com/office/drawing/2014/main" id="{B3B15087-3FDF-4D5A-B99B-003BB0ACF22C}"/>
                </a:ext>
              </a:extLst>
            </p:cNvPr>
            <p:cNvSpPr/>
            <p:nvPr/>
          </p:nvSpPr>
          <p:spPr>
            <a:xfrm>
              <a:off x="6220126" y="4915144"/>
              <a:ext cx="126233" cy="27599"/>
            </a:xfrm>
            <a:custGeom>
              <a:avLst/>
              <a:gdLst/>
              <a:ahLst/>
              <a:cxnLst/>
              <a:rect l="l" t="t" r="r" b="b"/>
              <a:pathLst>
                <a:path w="9014" h="1798" extrusionOk="0">
                  <a:moveTo>
                    <a:pt x="560" y="0"/>
                  </a:moveTo>
                  <a:cubicBezTo>
                    <a:pt x="251" y="0"/>
                    <a:pt x="0" y="250"/>
                    <a:pt x="0" y="560"/>
                  </a:cubicBezTo>
                  <a:lnTo>
                    <a:pt x="0" y="1226"/>
                  </a:lnTo>
                  <a:cubicBezTo>
                    <a:pt x="0" y="1536"/>
                    <a:pt x="251" y="1798"/>
                    <a:pt x="560" y="1798"/>
                  </a:cubicBezTo>
                  <a:lnTo>
                    <a:pt x="8442" y="1798"/>
                  </a:lnTo>
                  <a:cubicBezTo>
                    <a:pt x="8763" y="1798"/>
                    <a:pt x="9014" y="1536"/>
                    <a:pt x="9014" y="1226"/>
                  </a:cubicBezTo>
                  <a:lnTo>
                    <a:pt x="9014" y="560"/>
                  </a:lnTo>
                  <a:cubicBezTo>
                    <a:pt x="9014" y="250"/>
                    <a:pt x="8763" y="0"/>
                    <a:pt x="8442" y="0"/>
                  </a:cubicBez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47;p41">
              <a:extLst>
                <a:ext uri="{FF2B5EF4-FFF2-40B4-BE49-F238E27FC236}">
                  <a16:creationId xmlns:a16="http://schemas.microsoft.com/office/drawing/2014/main" id="{790899FA-7DD8-439D-86B9-904959251630}"/>
                </a:ext>
              </a:extLst>
            </p:cNvPr>
            <p:cNvSpPr/>
            <p:nvPr/>
          </p:nvSpPr>
          <p:spPr>
            <a:xfrm>
              <a:off x="6247140" y="4954610"/>
              <a:ext cx="72205" cy="26340"/>
            </a:xfrm>
            <a:custGeom>
              <a:avLst/>
              <a:gdLst/>
              <a:ahLst/>
              <a:cxnLst/>
              <a:rect l="l" t="t" r="r" b="b"/>
              <a:pathLst>
                <a:path w="5156" h="1716" extrusionOk="0">
                  <a:moveTo>
                    <a:pt x="0" y="1"/>
                  </a:moveTo>
                  <a:lnTo>
                    <a:pt x="0" y="715"/>
                  </a:lnTo>
                  <a:cubicBezTo>
                    <a:pt x="0" y="1275"/>
                    <a:pt x="453" y="1715"/>
                    <a:pt x="1000" y="1715"/>
                  </a:cubicBezTo>
                  <a:lnTo>
                    <a:pt x="4156" y="1715"/>
                  </a:lnTo>
                  <a:cubicBezTo>
                    <a:pt x="4703" y="1715"/>
                    <a:pt x="5156" y="1275"/>
                    <a:pt x="5156" y="715"/>
                  </a:cubicBezTo>
                  <a:lnTo>
                    <a:pt x="5156" y="1"/>
                  </a:lnTo>
                  <a:close/>
                </a:path>
              </a:pathLst>
            </a:custGeom>
            <a:solidFill>
              <a:srgbClr val="F6E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1">
            <a:extLst>
              <a:ext uri="{FF2B5EF4-FFF2-40B4-BE49-F238E27FC236}">
                <a16:creationId xmlns:a16="http://schemas.microsoft.com/office/drawing/2014/main" id="{6FBC341F-2927-48BE-82B4-3DB2A03C7586}"/>
              </a:ext>
            </a:extLst>
          </p:cNvPr>
          <p:cNvGrpSpPr>
            <a:grpSpLocks noChangeAspect="1"/>
          </p:cNvGrpSpPr>
          <p:nvPr/>
        </p:nvGrpSpPr>
        <p:grpSpPr>
          <a:xfrm>
            <a:off x="4119997" y="3878523"/>
            <a:ext cx="1097387" cy="1097280"/>
            <a:chOff x="3760896" y="4287543"/>
            <a:chExt cx="878741" cy="878655"/>
          </a:xfrm>
        </p:grpSpPr>
        <p:grpSp>
          <p:nvGrpSpPr>
            <p:cNvPr id="15" name="Google Shape;2860;p45">
              <a:extLst>
                <a:ext uri="{FF2B5EF4-FFF2-40B4-BE49-F238E27FC236}">
                  <a16:creationId xmlns:a16="http://schemas.microsoft.com/office/drawing/2014/main" id="{A45A5E4B-1B44-4EDF-B1D7-00E39F239EC3}"/>
                </a:ext>
              </a:extLst>
            </p:cNvPr>
            <p:cNvGrpSpPr/>
            <p:nvPr/>
          </p:nvGrpSpPr>
          <p:grpSpPr>
            <a:xfrm>
              <a:off x="3760896" y="4287543"/>
              <a:ext cx="878741" cy="878655"/>
              <a:chOff x="4049800" y="640400"/>
              <a:chExt cx="858900" cy="858900"/>
            </a:xfrm>
          </p:grpSpPr>
          <p:sp>
            <p:nvSpPr>
              <p:cNvPr id="136" name="Google Shape;2861;p45">
                <a:extLst>
                  <a:ext uri="{FF2B5EF4-FFF2-40B4-BE49-F238E27FC236}">
                    <a16:creationId xmlns:a16="http://schemas.microsoft.com/office/drawing/2014/main" id="{A18F233C-D564-4AE7-9189-2F99EF99D18D}"/>
                  </a:ext>
                </a:extLst>
              </p:cNvPr>
              <p:cNvSpPr/>
              <p:nvPr/>
            </p:nvSpPr>
            <p:spPr>
              <a:xfrm>
                <a:off x="4049800" y="640400"/>
                <a:ext cx="858900" cy="858900"/>
              </a:xfrm>
              <a:prstGeom prst="donut">
                <a:avLst>
                  <a:gd name="adj" fmla="val 9642"/>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62;p45">
                <a:extLst>
                  <a:ext uri="{FF2B5EF4-FFF2-40B4-BE49-F238E27FC236}">
                    <a16:creationId xmlns:a16="http://schemas.microsoft.com/office/drawing/2014/main" id="{E5A95C81-022E-4601-8BC5-CFDE41B5B3A5}"/>
                  </a:ext>
                </a:extLst>
              </p:cNvPr>
              <p:cNvSpPr/>
              <p:nvPr/>
            </p:nvSpPr>
            <p:spPr>
              <a:xfrm>
                <a:off x="4049800" y="640400"/>
                <a:ext cx="858900" cy="858900"/>
              </a:xfrm>
              <a:prstGeom prst="blockArc">
                <a:avLst>
                  <a:gd name="adj1" fmla="val 12598361"/>
                  <a:gd name="adj2" fmla="val 20327942"/>
                  <a:gd name="adj3" fmla="val 9609"/>
                </a:avLst>
              </a:prstGeom>
              <a:solidFill>
                <a:srgbClr val="5BC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141;p44">
              <a:extLst>
                <a:ext uri="{FF2B5EF4-FFF2-40B4-BE49-F238E27FC236}">
                  <a16:creationId xmlns:a16="http://schemas.microsoft.com/office/drawing/2014/main" id="{4A8B49C6-3CBB-462E-975C-8A5FC9A47D72}"/>
                </a:ext>
              </a:extLst>
            </p:cNvPr>
            <p:cNvGrpSpPr/>
            <p:nvPr/>
          </p:nvGrpSpPr>
          <p:grpSpPr>
            <a:xfrm>
              <a:off x="4027349" y="4469174"/>
              <a:ext cx="377551" cy="482629"/>
              <a:chOff x="4227776" y="2381335"/>
              <a:chExt cx="488262" cy="685458"/>
            </a:xfrm>
          </p:grpSpPr>
          <p:sp>
            <p:nvSpPr>
              <p:cNvPr id="159" name="Google Shape;3142;p44">
                <a:extLst>
                  <a:ext uri="{FF2B5EF4-FFF2-40B4-BE49-F238E27FC236}">
                    <a16:creationId xmlns:a16="http://schemas.microsoft.com/office/drawing/2014/main" id="{FB6A52BC-C841-43FF-9177-FB016A761638}"/>
                  </a:ext>
                </a:extLst>
              </p:cNvPr>
              <p:cNvSpPr/>
              <p:nvPr/>
            </p:nvSpPr>
            <p:spPr>
              <a:xfrm>
                <a:off x="4227776" y="2621936"/>
                <a:ext cx="488262" cy="444857"/>
              </a:xfrm>
              <a:custGeom>
                <a:avLst/>
                <a:gdLst/>
                <a:ahLst/>
                <a:cxnLst/>
                <a:rect l="l" t="t" r="r" b="b"/>
                <a:pathLst>
                  <a:path w="5737" h="5227" extrusionOk="0">
                    <a:moveTo>
                      <a:pt x="2868" y="0"/>
                    </a:moveTo>
                    <a:cubicBezTo>
                      <a:pt x="2200" y="0"/>
                      <a:pt x="1531" y="255"/>
                      <a:pt x="1020" y="766"/>
                    </a:cubicBezTo>
                    <a:cubicBezTo>
                      <a:pt x="0" y="1786"/>
                      <a:pt x="0" y="3440"/>
                      <a:pt x="1020" y="4461"/>
                    </a:cubicBezTo>
                    <a:cubicBezTo>
                      <a:pt x="1531" y="4971"/>
                      <a:pt x="2200" y="5226"/>
                      <a:pt x="2868" y="5226"/>
                    </a:cubicBezTo>
                    <a:cubicBezTo>
                      <a:pt x="3537" y="5226"/>
                      <a:pt x="4206" y="4971"/>
                      <a:pt x="4716" y="4461"/>
                    </a:cubicBezTo>
                    <a:cubicBezTo>
                      <a:pt x="5736" y="3440"/>
                      <a:pt x="5736" y="1786"/>
                      <a:pt x="4716" y="766"/>
                    </a:cubicBezTo>
                    <a:cubicBezTo>
                      <a:pt x="4206" y="255"/>
                      <a:pt x="3537" y="0"/>
                      <a:pt x="2868" y="0"/>
                    </a:cubicBezTo>
                    <a:close/>
                  </a:path>
                </a:pathLst>
              </a:custGeom>
              <a:solidFill>
                <a:srgbClr val="5BC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43;p44">
                <a:extLst>
                  <a:ext uri="{FF2B5EF4-FFF2-40B4-BE49-F238E27FC236}">
                    <a16:creationId xmlns:a16="http://schemas.microsoft.com/office/drawing/2014/main" id="{988811B4-F7DA-4A10-B28A-0CD76E81D633}"/>
                  </a:ext>
                </a:extLst>
              </p:cNvPr>
              <p:cNvSpPr/>
              <p:nvPr/>
            </p:nvSpPr>
            <p:spPr>
              <a:xfrm>
                <a:off x="4239776" y="2403122"/>
                <a:ext cx="325196" cy="595838"/>
              </a:xfrm>
              <a:custGeom>
                <a:avLst/>
                <a:gdLst/>
                <a:ahLst/>
                <a:cxnLst/>
                <a:rect l="l" t="t" r="r" b="b"/>
                <a:pathLst>
                  <a:path w="3821" h="7001" extrusionOk="0">
                    <a:moveTo>
                      <a:pt x="217" y="1"/>
                    </a:moveTo>
                    <a:cubicBezTo>
                      <a:pt x="210" y="1"/>
                      <a:pt x="202" y="1"/>
                      <a:pt x="195" y="2"/>
                    </a:cubicBezTo>
                    <a:cubicBezTo>
                      <a:pt x="82" y="14"/>
                      <a:pt x="1" y="117"/>
                      <a:pt x="14" y="229"/>
                    </a:cubicBezTo>
                    <a:cubicBezTo>
                      <a:pt x="21" y="293"/>
                      <a:pt x="193" y="1806"/>
                      <a:pt x="517" y="2455"/>
                    </a:cubicBezTo>
                    <a:cubicBezTo>
                      <a:pt x="644" y="2706"/>
                      <a:pt x="915" y="2781"/>
                      <a:pt x="1254" y="2781"/>
                    </a:cubicBezTo>
                    <a:cubicBezTo>
                      <a:pt x="1494" y="2781"/>
                      <a:pt x="1768" y="2743"/>
                      <a:pt x="2048" y="2705"/>
                    </a:cubicBezTo>
                    <a:cubicBezTo>
                      <a:pt x="2288" y="2672"/>
                      <a:pt x="2574" y="2633"/>
                      <a:pt x="2802" y="2633"/>
                    </a:cubicBezTo>
                    <a:cubicBezTo>
                      <a:pt x="3013" y="2633"/>
                      <a:pt x="3175" y="2667"/>
                      <a:pt x="3202" y="2772"/>
                    </a:cubicBezTo>
                    <a:cubicBezTo>
                      <a:pt x="3374" y="3425"/>
                      <a:pt x="2717" y="4325"/>
                      <a:pt x="2496" y="4629"/>
                    </a:cubicBezTo>
                    <a:cubicBezTo>
                      <a:pt x="2242" y="4975"/>
                      <a:pt x="2338" y="6389"/>
                      <a:pt x="2372" y="6813"/>
                    </a:cubicBezTo>
                    <a:cubicBezTo>
                      <a:pt x="2381" y="6919"/>
                      <a:pt x="2471" y="7001"/>
                      <a:pt x="2577" y="7001"/>
                    </a:cubicBezTo>
                    <a:lnTo>
                      <a:pt x="2592" y="7001"/>
                    </a:lnTo>
                    <a:cubicBezTo>
                      <a:pt x="2705" y="6992"/>
                      <a:pt x="2789" y="6892"/>
                      <a:pt x="2780" y="6780"/>
                    </a:cubicBezTo>
                    <a:cubicBezTo>
                      <a:pt x="2715" y="5982"/>
                      <a:pt x="2717" y="5026"/>
                      <a:pt x="2831" y="4865"/>
                    </a:cubicBezTo>
                    <a:cubicBezTo>
                      <a:pt x="3075" y="4530"/>
                      <a:pt x="3820" y="3509"/>
                      <a:pt x="3597" y="2667"/>
                    </a:cubicBezTo>
                    <a:cubicBezTo>
                      <a:pt x="3505" y="2320"/>
                      <a:pt x="3179" y="2225"/>
                      <a:pt x="2783" y="2225"/>
                    </a:cubicBezTo>
                    <a:cubicBezTo>
                      <a:pt x="2533" y="2225"/>
                      <a:pt x="2256" y="2263"/>
                      <a:pt x="1992" y="2299"/>
                    </a:cubicBezTo>
                    <a:cubicBezTo>
                      <a:pt x="1765" y="2330"/>
                      <a:pt x="1472" y="2370"/>
                      <a:pt x="1243" y="2370"/>
                    </a:cubicBezTo>
                    <a:cubicBezTo>
                      <a:pt x="1063" y="2370"/>
                      <a:pt x="922" y="2345"/>
                      <a:pt x="885" y="2271"/>
                    </a:cubicBezTo>
                    <a:cubicBezTo>
                      <a:pt x="592" y="1688"/>
                      <a:pt x="423" y="199"/>
                      <a:pt x="421" y="184"/>
                    </a:cubicBezTo>
                    <a:cubicBezTo>
                      <a:pt x="411" y="79"/>
                      <a:pt x="321" y="1"/>
                      <a:pt x="217" y="1"/>
                    </a:cubicBezTo>
                    <a:close/>
                  </a:path>
                </a:pathLst>
              </a:custGeom>
              <a:solidFill>
                <a:srgbClr val="454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44;p44">
                <a:extLst>
                  <a:ext uri="{FF2B5EF4-FFF2-40B4-BE49-F238E27FC236}">
                    <a16:creationId xmlns:a16="http://schemas.microsoft.com/office/drawing/2014/main" id="{78B75584-48A4-41F7-A009-E473FDE24ED3}"/>
                  </a:ext>
                </a:extLst>
              </p:cNvPr>
              <p:cNvSpPr/>
              <p:nvPr/>
            </p:nvSpPr>
            <p:spPr>
              <a:xfrm>
                <a:off x="4509224" y="2381335"/>
                <a:ext cx="81703" cy="270812"/>
              </a:xfrm>
              <a:custGeom>
                <a:avLst/>
                <a:gdLst/>
                <a:ahLst/>
                <a:cxnLst/>
                <a:rect l="l" t="t" r="r" b="b"/>
                <a:pathLst>
                  <a:path w="960" h="3182" extrusionOk="0">
                    <a:moveTo>
                      <a:pt x="235" y="1"/>
                    </a:moveTo>
                    <a:cubicBezTo>
                      <a:pt x="215" y="1"/>
                      <a:pt x="196" y="3"/>
                      <a:pt x="176" y="9"/>
                    </a:cubicBezTo>
                    <a:cubicBezTo>
                      <a:pt x="68" y="41"/>
                      <a:pt x="5" y="155"/>
                      <a:pt x="37" y="263"/>
                    </a:cubicBezTo>
                    <a:cubicBezTo>
                      <a:pt x="515" y="1909"/>
                      <a:pt x="58" y="2870"/>
                      <a:pt x="51" y="2884"/>
                    </a:cubicBezTo>
                    <a:cubicBezTo>
                      <a:pt x="0" y="2985"/>
                      <a:pt x="41" y="3108"/>
                      <a:pt x="143" y="3159"/>
                    </a:cubicBezTo>
                    <a:cubicBezTo>
                      <a:pt x="171" y="3173"/>
                      <a:pt x="204" y="3181"/>
                      <a:pt x="235" y="3181"/>
                    </a:cubicBezTo>
                    <a:cubicBezTo>
                      <a:pt x="309" y="3181"/>
                      <a:pt x="381" y="3140"/>
                      <a:pt x="417" y="3069"/>
                    </a:cubicBezTo>
                    <a:cubicBezTo>
                      <a:pt x="440" y="3024"/>
                      <a:pt x="959" y="1966"/>
                      <a:pt x="431" y="148"/>
                    </a:cubicBezTo>
                    <a:cubicBezTo>
                      <a:pt x="405" y="59"/>
                      <a:pt x="323" y="1"/>
                      <a:pt x="235" y="1"/>
                    </a:cubicBezTo>
                    <a:close/>
                  </a:path>
                </a:pathLst>
              </a:custGeom>
              <a:solidFill>
                <a:srgbClr val="454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45;p44">
                <a:extLst>
                  <a:ext uri="{FF2B5EF4-FFF2-40B4-BE49-F238E27FC236}">
                    <a16:creationId xmlns:a16="http://schemas.microsoft.com/office/drawing/2014/main" id="{F5C4321B-C398-4935-9921-AABC79FF26A6}"/>
                  </a:ext>
                </a:extLst>
              </p:cNvPr>
              <p:cNvSpPr/>
              <p:nvPr/>
            </p:nvSpPr>
            <p:spPr>
              <a:xfrm>
                <a:off x="4439267" y="2810450"/>
                <a:ext cx="129363" cy="188513"/>
              </a:xfrm>
              <a:custGeom>
                <a:avLst/>
                <a:gdLst/>
                <a:ahLst/>
                <a:cxnLst/>
                <a:rect l="l" t="t" r="r" b="b"/>
                <a:pathLst>
                  <a:path w="1520" h="2215" extrusionOk="0">
                    <a:moveTo>
                      <a:pt x="236" y="0"/>
                    </a:moveTo>
                    <a:cubicBezTo>
                      <a:pt x="201" y="0"/>
                      <a:pt x="165" y="9"/>
                      <a:pt x="133" y="28"/>
                    </a:cubicBezTo>
                    <a:cubicBezTo>
                      <a:pt x="34" y="85"/>
                      <a:pt x="1" y="211"/>
                      <a:pt x="59" y="309"/>
                    </a:cubicBezTo>
                    <a:lnTo>
                      <a:pt x="1106" y="2112"/>
                    </a:lnTo>
                    <a:cubicBezTo>
                      <a:pt x="1145" y="2178"/>
                      <a:pt x="1213" y="2215"/>
                      <a:pt x="1284" y="2215"/>
                    </a:cubicBezTo>
                    <a:cubicBezTo>
                      <a:pt x="1320" y="2215"/>
                      <a:pt x="1354" y="2206"/>
                      <a:pt x="1387" y="2187"/>
                    </a:cubicBezTo>
                    <a:cubicBezTo>
                      <a:pt x="1486" y="2130"/>
                      <a:pt x="1519" y="2004"/>
                      <a:pt x="1462" y="1906"/>
                    </a:cubicBezTo>
                    <a:lnTo>
                      <a:pt x="414" y="102"/>
                    </a:lnTo>
                    <a:cubicBezTo>
                      <a:pt x="376" y="37"/>
                      <a:pt x="307" y="0"/>
                      <a:pt x="236" y="0"/>
                    </a:cubicBezTo>
                    <a:close/>
                  </a:path>
                </a:pathLst>
              </a:custGeom>
              <a:solidFill>
                <a:srgbClr val="454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46;p44">
                <a:extLst>
                  <a:ext uri="{FF2B5EF4-FFF2-40B4-BE49-F238E27FC236}">
                    <a16:creationId xmlns:a16="http://schemas.microsoft.com/office/drawing/2014/main" id="{067CE083-A010-4513-B835-CDC00E7C2618}"/>
                  </a:ext>
                </a:extLst>
              </p:cNvPr>
              <p:cNvSpPr/>
              <p:nvPr/>
            </p:nvSpPr>
            <p:spPr>
              <a:xfrm>
                <a:off x="4315266" y="2744917"/>
                <a:ext cx="114214" cy="114214"/>
              </a:xfrm>
              <a:custGeom>
                <a:avLst/>
                <a:gdLst/>
                <a:ahLst/>
                <a:cxnLst/>
                <a:rect l="l" t="t" r="r" b="b"/>
                <a:pathLst>
                  <a:path w="1342" h="1342" extrusionOk="0">
                    <a:moveTo>
                      <a:pt x="671" y="1"/>
                    </a:moveTo>
                    <a:cubicBezTo>
                      <a:pt x="301" y="1"/>
                      <a:pt x="1" y="301"/>
                      <a:pt x="1" y="671"/>
                    </a:cubicBezTo>
                    <a:cubicBezTo>
                      <a:pt x="1" y="1042"/>
                      <a:pt x="301" y="1341"/>
                      <a:pt x="671" y="1341"/>
                    </a:cubicBezTo>
                    <a:cubicBezTo>
                      <a:pt x="1041" y="1341"/>
                      <a:pt x="1341" y="1042"/>
                      <a:pt x="1341" y="671"/>
                    </a:cubicBezTo>
                    <a:cubicBezTo>
                      <a:pt x="1341" y="301"/>
                      <a:pt x="1041" y="1"/>
                      <a:pt x="671" y="1"/>
                    </a:cubicBezTo>
                    <a:close/>
                  </a:path>
                </a:pathLst>
              </a:custGeom>
              <a:solidFill>
                <a:srgbClr val="454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3147;p44">
              <a:extLst>
                <a:ext uri="{FF2B5EF4-FFF2-40B4-BE49-F238E27FC236}">
                  <a16:creationId xmlns:a16="http://schemas.microsoft.com/office/drawing/2014/main" id="{39C84148-A1F2-4B4F-990F-C016E3A3E889}"/>
                </a:ext>
              </a:extLst>
            </p:cNvPr>
            <p:cNvSpPr/>
            <p:nvPr/>
          </p:nvSpPr>
          <p:spPr>
            <a:xfrm>
              <a:off x="3956813" y="4896736"/>
              <a:ext cx="528320" cy="24748"/>
            </a:xfrm>
            <a:custGeom>
              <a:avLst/>
              <a:gdLst/>
              <a:ahLst/>
              <a:cxnLst/>
              <a:rect l="l" t="t" r="r" b="b"/>
              <a:pathLst>
                <a:path w="8028" h="413" extrusionOk="0">
                  <a:moveTo>
                    <a:pt x="181" y="1"/>
                  </a:moveTo>
                  <a:cubicBezTo>
                    <a:pt x="81" y="1"/>
                    <a:pt x="0" y="93"/>
                    <a:pt x="0" y="206"/>
                  </a:cubicBezTo>
                  <a:cubicBezTo>
                    <a:pt x="0" y="320"/>
                    <a:pt x="82" y="412"/>
                    <a:pt x="181" y="412"/>
                  </a:cubicBezTo>
                  <a:lnTo>
                    <a:pt x="7847" y="412"/>
                  </a:lnTo>
                  <a:cubicBezTo>
                    <a:pt x="7946" y="412"/>
                    <a:pt x="8028" y="320"/>
                    <a:pt x="8028" y="206"/>
                  </a:cubicBezTo>
                  <a:cubicBezTo>
                    <a:pt x="8028" y="93"/>
                    <a:pt x="7946" y="1"/>
                    <a:pt x="7847" y="1"/>
                  </a:cubicBezTo>
                  <a:close/>
                </a:path>
              </a:pathLst>
            </a:custGeom>
            <a:solidFill>
              <a:srgbClr val="454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0">
            <a:extLst>
              <a:ext uri="{FF2B5EF4-FFF2-40B4-BE49-F238E27FC236}">
                <a16:creationId xmlns:a16="http://schemas.microsoft.com/office/drawing/2014/main" id="{4F5E61C1-1661-4BEF-8887-8DDA2078720A}"/>
              </a:ext>
            </a:extLst>
          </p:cNvPr>
          <p:cNvGrpSpPr>
            <a:grpSpLocks noChangeAspect="1"/>
          </p:cNvGrpSpPr>
          <p:nvPr/>
        </p:nvGrpSpPr>
        <p:grpSpPr>
          <a:xfrm>
            <a:off x="1538022" y="3878523"/>
            <a:ext cx="1097387" cy="1097280"/>
            <a:chOff x="1673700" y="4287543"/>
            <a:chExt cx="878741" cy="878655"/>
          </a:xfrm>
        </p:grpSpPr>
        <p:grpSp>
          <p:nvGrpSpPr>
            <p:cNvPr id="18" name="Google Shape;2854;p45">
              <a:extLst>
                <a:ext uri="{FF2B5EF4-FFF2-40B4-BE49-F238E27FC236}">
                  <a16:creationId xmlns:a16="http://schemas.microsoft.com/office/drawing/2014/main" id="{6D4CEFCC-A163-402A-A9DD-C51212597D4A}"/>
                </a:ext>
              </a:extLst>
            </p:cNvPr>
            <p:cNvGrpSpPr/>
            <p:nvPr/>
          </p:nvGrpSpPr>
          <p:grpSpPr>
            <a:xfrm>
              <a:off x="1673700" y="4287543"/>
              <a:ext cx="878741" cy="878655"/>
              <a:chOff x="4049800" y="640400"/>
              <a:chExt cx="858900" cy="858900"/>
            </a:xfrm>
          </p:grpSpPr>
          <p:sp>
            <p:nvSpPr>
              <p:cNvPr id="130" name="Google Shape;2855;p45">
                <a:extLst>
                  <a:ext uri="{FF2B5EF4-FFF2-40B4-BE49-F238E27FC236}">
                    <a16:creationId xmlns:a16="http://schemas.microsoft.com/office/drawing/2014/main" id="{ABA08977-9764-46F4-9E0B-2B7F278BCFF9}"/>
                  </a:ext>
                </a:extLst>
              </p:cNvPr>
              <p:cNvSpPr/>
              <p:nvPr/>
            </p:nvSpPr>
            <p:spPr>
              <a:xfrm>
                <a:off x="4049800" y="640400"/>
                <a:ext cx="858900" cy="858900"/>
              </a:xfrm>
              <a:prstGeom prst="donut">
                <a:avLst>
                  <a:gd name="adj" fmla="val 10573"/>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2856;p45">
                <a:extLst>
                  <a:ext uri="{FF2B5EF4-FFF2-40B4-BE49-F238E27FC236}">
                    <a16:creationId xmlns:a16="http://schemas.microsoft.com/office/drawing/2014/main" id="{23BC291F-3E97-4A92-8370-4386FB3D059F}"/>
                  </a:ext>
                </a:extLst>
              </p:cNvPr>
              <p:cNvSpPr/>
              <p:nvPr/>
            </p:nvSpPr>
            <p:spPr>
              <a:xfrm>
                <a:off x="4049800" y="640400"/>
                <a:ext cx="858900" cy="858900"/>
              </a:xfrm>
              <a:prstGeom prst="blockArc">
                <a:avLst>
                  <a:gd name="adj1" fmla="val 10705245"/>
                  <a:gd name="adj2" fmla="val 21583558"/>
                  <a:gd name="adj3" fmla="val 11263"/>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64" name="Picture 163" descr="Exhibition and Showroom Display Tradeshow Stands | Live Brands">
              <a:extLst>
                <a:ext uri="{FF2B5EF4-FFF2-40B4-BE49-F238E27FC236}">
                  <a16:creationId xmlns:a16="http://schemas.microsoft.com/office/drawing/2014/main" id="{A82D5B8B-C23D-4979-BD6D-9D1EA7277B44}"/>
                </a:ext>
              </a:extLst>
            </p:cNvPr>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1357" y="4494691"/>
              <a:ext cx="409786" cy="496836"/>
            </a:xfrm>
            <a:prstGeom prst="rect">
              <a:avLst/>
            </a:prstGeom>
            <a:noFill/>
            <a:ln>
              <a:noFill/>
            </a:ln>
          </p:spPr>
        </p:pic>
      </p:grpSp>
      <p:sp>
        <p:nvSpPr>
          <p:cNvPr id="165" name="Rectangle: Rounded Corners 164">
            <a:extLst>
              <a:ext uri="{FF2B5EF4-FFF2-40B4-BE49-F238E27FC236}">
                <a16:creationId xmlns:a16="http://schemas.microsoft.com/office/drawing/2014/main" id="{1F1090EF-8FEB-4071-A96E-30626E3078CC}"/>
              </a:ext>
            </a:extLst>
          </p:cNvPr>
          <p:cNvSpPr/>
          <p:nvPr/>
        </p:nvSpPr>
        <p:spPr bwMode="gray">
          <a:xfrm>
            <a:off x="1222976" y="5053496"/>
            <a:ext cx="1734364" cy="1346840"/>
          </a:xfrm>
          <a:prstGeom prst="roundRect">
            <a:avLst/>
          </a:prstGeom>
          <a:solidFill>
            <a:schemeClr val="bg1"/>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a:solidFill>
                  <a:srgbClr val="C00000"/>
                </a:solidFill>
                <a:latin typeface="Constantia" pitchFamily="18" charset="0"/>
              </a:rPr>
              <a:t>Science Exhibition</a:t>
            </a:r>
          </a:p>
        </p:txBody>
      </p:sp>
      <p:sp>
        <p:nvSpPr>
          <p:cNvPr id="166" name="Rectangle: Rounded Corners 165">
            <a:extLst>
              <a:ext uri="{FF2B5EF4-FFF2-40B4-BE49-F238E27FC236}">
                <a16:creationId xmlns:a16="http://schemas.microsoft.com/office/drawing/2014/main" id="{1FBF59EA-A84C-492A-A7BB-DD681EC2A254}"/>
              </a:ext>
            </a:extLst>
          </p:cNvPr>
          <p:cNvSpPr/>
          <p:nvPr/>
        </p:nvSpPr>
        <p:spPr bwMode="gray">
          <a:xfrm>
            <a:off x="3801509" y="5053496"/>
            <a:ext cx="1734364" cy="1346840"/>
          </a:xfrm>
          <a:prstGeom prst="roundRect">
            <a:avLst/>
          </a:prstGeom>
          <a:solidFill>
            <a:schemeClr val="bg1"/>
          </a:solidFill>
          <a:ln w="9525">
            <a:solidFill>
              <a:srgbClr val="5BC5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err="1">
                <a:solidFill>
                  <a:srgbClr val="5BC5D2"/>
                </a:solidFill>
                <a:latin typeface="Constantia" pitchFamily="18" charset="0"/>
              </a:rPr>
              <a:t>Khelo</a:t>
            </a:r>
            <a:r>
              <a:rPr lang="en-US" b="1" dirty="0">
                <a:solidFill>
                  <a:srgbClr val="5BC5D2"/>
                </a:solidFill>
                <a:latin typeface="Constantia" pitchFamily="18" charset="0"/>
              </a:rPr>
              <a:t> India </a:t>
            </a:r>
          </a:p>
        </p:txBody>
      </p:sp>
      <p:sp>
        <p:nvSpPr>
          <p:cNvPr id="167" name="Rectangle: Rounded Corners 166">
            <a:extLst>
              <a:ext uri="{FF2B5EF4-FFF2-40B4-BE49-F238E27FC236}">
                <a16:creationId xmlns:a16="http://schemas.microsoft.com/office/drawing/2014/main" id="{34154A25-8D05-4C5C-B41A-56DD9B118E0C}"/>
              </a:ext>
            </a:extLst>
          </p:cNvPr>
          <p:cNvSpPr/>
          <p:nvPr/>
        </p:nvSpPr>
        <p:spPr bwMode="gray">
          <a:xfrm>
            <a:off x="6380042" y="5053496"/>
            <a:ext cx="1734364" cy="1346840"/>
          </a:xfrm>
          <a:prstGeom prst="roundRect">
            <a:avLst/>
          </a:prstGeom>
          <a:solidFill>
            <a:schemeClr val="bg1"/>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a:solidFill>
                  <a:schemeClr val="accent4">
                    <a:lumMod val="75000"/>
                  </a:schemeClr>
                </a:solidFill>
                <a:latin typeface="Constantia" pitchFamily="18" charset="0"/>
              </a:rPr>
              <a:t>Expression Series </a:t>
            </a:r>
          </a:p>
        </p:txBody>
      </p:sp>
      <p:sp>
        <p:nvSpPr>
          <p:cNvPr id="168" name="Rectangle: Rounded Corners 167">
            <a:extLst>
              <a:ext uri="{FF2B5EF4-FFF2-40B4-BE49-F238E27FC236}">
                <a16:creationId xmlns:a16="http://schemas.microsoft.com/office/drawing/2014/main" id="{CF0F1BA7-ADC2-4A14-BB2E-1B933829E199}"/>
              </a:ext>
            </a:extLst>
          </p:cNvPr>
          <p:cNvSpPr/>
          <p:nvPr/>
        </p:nvSpPr>
        <p:spPr bwMode="gray">
          <a:xfrm>
            <a:off x="8958574" y="5053496"/>
            <a:ext cx="1734364" cy="1346840"/>
          </a:xfrm>
          <a:prstGeom prst="roundRect">
            <a:avLst/>
          </a:prstGeom>
          <a:solidFill>
            <a:schemeClr val="bg1"/>
          </a:solidFill>
          <a:ln w="9525">
            <a:solidFill>
              <a:srgbClr val="5078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dirty="0">
                <a:solidFill>
                  <a:srgbClr val="507867"/>
                </a:solidFill>
                <a:latin typeface="Constantia" pitchFamily="18" charset="0"/>
              </a:rPr>
              <a:t>Reading Challenge </a:t>
            </a:r>
          </a:p>
        </p:txBody>
      </p:sp>
    </p:spTree>
    <p:extLst>
      <p:ext uri="{BB962C8B-B14F-4D97-AF65-F5344CB8AC3E}">
        <p14:creationId xmlns:p14="http://schemas.microsoft.com/office/powerpoint/2010/main" val="391784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EAC83D-2DA8-4E32-8741-F104FE24C982}"/>
              </a:ext>
            </a:extLst>
          </p:cNvPr>
          <p:cNvPicPr>
            <a:picLocks noGrp="1" noChangeAspect="1"/>
          </p:cNvPicPr>
          <p:nvPr>
            <p:ph idx="1"/>
          </p:nvPr>
        </p:nvPicPr>
        <p:blipFill>
          <a:blip r:embed="rId2"/>
          <a:stretch>
            <a:fillRect/>
          </a:stretch>
        </p:blipFill>
        <p:spPr>
          <a:xfrm>
            <a:off x="706582" y="1149927"/>
            <a:ext cx="5902036" cy="5449656"/>
          </a:xfrm>
        </p:spPr>
      </p:pic>
      <p:sp>
        <p:nvSpPr>
          <p:cNvPr id="4712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21" name="Rectangle 17"/>
          <p:cNvSpPr>
            <a:spLocks noChangeArrowheads="1"/>
          </p:cNvSpPr>
          <p:nvPr/>
        </p:nvSpPr>
        <p:spPr bwMode="auto">
          <a:xfrm>
            <a:off x="7038108" y="1177636"/>
            <a:ext cx="4585855"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90525" algn="l"/>
              </a:tabLst>
            </a:pP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New pedagogical and curricular structure of school education (5+3+3+4): 3 years in </a:t>
            </a:r>
            <a:r>
              <a:rPr kumimoji="0" lang="en-US" sz="2000" b="0" i="0" u="none" strike="noStrike" cap="none" normalizeH="0" baseline="0" dirty="0" err="1">
                <a:ln>
                  <a:noFill/>
                </a:ln>
                <a:solidFill>
                  <a:schemeClr val="tx1"/>
                </a:solidFill>
                <a:effectLst/>
                <a:latin typeface="Constantia" pitchFamily="18" charset="0"/>
                <a:ea typeface="Arial" pitchFamily="34" charset="0"/>
                <a:cs typeface="Arial" pitchFamily="34" charset="0"/>
              </a:rPr>
              <a:t>Anganwadi</a:t>
            </a: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/pre-school and 12 years in school</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360363" lvl="0" indent="-360363" algn="just" eaLnBrk="0" fontAlgn="base" hangingPunct="0">
              <a:spcBef>
                <a:spcPct val="0"/>
              </a:spcBef>
              <a:spcAft>
                <a:spcPct val="0"/>
              </a:spcAft>
              <a:buFontTx/>
              <a:buChar char="•"/>
            </a:pPr>
            <a:r>
              <a:rPr kumimoji="0" lang="en-US" sz="2000" b="1" i="0" u="none" strike="noStrike" cap="none" normalizeH="0" baseline="0" dirty="0">
                <a:ln>
                  <a:noFill/>
                </a:ln>
                <a:solidFill>
                  <a:schemeClr val="accent2">
                    <a:lumMod val="75000"/>
                  </a:schemeClr>
                </a:solidFill>
                <a:effectLst/>
                <a:latin typeface="Constantia" pitchFamily="18" charset="0"/>
                <a:ea typeface="Arial" pitchFamily="34" charset="0"/>
                <a:cs typeface="Arial" pitchFamily="34" charset="0"/>
              </a:rPr>
              <a:t>Secondary Stage (4) </a:t>
            </a:r>
            <a:r>
              <a:rPr lang="en-US" sz="2000" dirty="0">
                <a:latin typeface="Constantia" pitchFamily="18" charset="0"/>
                <a:ea typeface="Arial" pitchFamily="34" charset="0"/>
                <a:cs typeface="Arial" pitchFamily="34" charset="0"/>
              </a:rPr>
              <a:t>G</a:t>
            </a: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reater critical thinking, m</a:t>
            </a:r>
            <a:r>
              <a:rPr lang="en-US" sz="2000" dirty="0">
                <a:latin typeface="Constantia" pitchFamily="18" charset="0"/>
                <a:ea typeface="Arial" pitchFamily="34" charset="0"/>
                <a:cs typeface="Arial" pitchFamily="34" charset="0"/>
              </a:rPr>
              <a:t>ultidisciplinary study,</a:t>
            </a: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 flexibility and student choice of subjects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Char char="•"/>
            </a:pPr>
            <a:r>
              <a:rPr kumimoji="0" lang="en-US" sz="2000" b="1" i="0" u="none" strike="noStrike" cap="none" normalizeH="0" baseline="0" dirty="0">
                <a:ln>
                  <a:noFill/>
                </a:ln>
                <a:solidFill>
                  <a:schemeClr val="accent4">
                    <a:lumMod val="75000"/>
                  </a:schemeClr>
                </a:solidFill>
                <a:effectLst/>
                <a:latin typeface="Constantia" pitchFamily="18" charset="0"/>
                <a:ea typeface="Arial" pitchFamily="34" charset="0"/>
                <a:cs typeface="Arial" pitchFamily="34" charset="0"/>
              </a:rPr>
              <a:t>Middle Stage (3) </a:t>
            </a: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experiential learning in the sciences, mathematics, arts, social sciences, and humanities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Char char="•"/>
            </a:pPr>
            <a:r>
              <a:rPr kumimoji="0" lang="en-US" sz="2000" b="1" i="0" u="none" strike="noStrike" cap="none" normalizeH="0" baseline="0" dirty="0">
                <a:ln>
                  <a:noFill/>
                </a:ln>
                <a:solidFill>
                  <a:srgbClr val="69A84F"/>
                </a:solidFill>
                <a:effectLst/>
                <a:latin typeface="Constantia" pitchFamily="18" charset="0"/>
                <a:ea typeface="Arial" pitchFamily="34" charset="0"/>
                <a:cs typeface="Arial" pitchFamily="34" charset="0"/>
              </a:rPr>
              <a:t>Preparatory Stage (3) </a:t>
            </a: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play, discovery, and activity-based and interactive classroom learning</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Char char="•"/>
            </a:pPr>
            <a:r>
              <a:rPr kumimoji="0" lang="en-US" sz="2000" b="1" i="0" u="none" strike="noStrike" cap="none" normalizeH="0" baseline="0" dirty="0">
                <a:ln>
                  <a:noFill/>
                </a:ln>
                <a:solidFill>
                  <a:srgbClr val="0C95BC"/>
                </a:solidFill>
                <a:effectLst/>
                <a:latin typeface="Constantia" pitchFamily="18" charset="0"/>
                <a:ea typeface="Arial" pitchFamily="34" charset="0"/>
                <a:cs typeface="Arial" pitchFamily="34" charset="0"/>
              </a:rPr>
              <a:t>Foundational stage (5) </a:t>
            </a:r>
            <a:r>
              <a:rPr kumimoji="0" lang="en-US" sz="2000" b="0" i="0" u="none" strike="noStrike" cap="none" normalizeH="0" baseline="0" dirty="0">
                <a:ln>
                  <a:noFill/>
                </a:ln>
                <a:solidFill>
                  <a:schemeClr val="tx1"/>
                </a:solidFill>
                <a:effectLst/>
                <a:latin typeface="Constantia" pitchFamily="18" charset="0"/>
                <a:ea typeface="Arial" pitchFamily="34" charset="0"/>
                <a:cs typeface="Arial" pitchFamily="34" charset="0"/>
              </a:rPr>
              <a:t>multilevel, play/activity-based learning</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0525"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2407507" y="182479"/>
            <a:ext cx="8040984" cy="461665"/>
          </a:xfrm>
          <a:prstGeom prst="rect">
            <a:avLst/>
          </a:prstGeom>
        </p:spPr>
        <p:txBody>
          <a:bodyPr wrap="none">
            <a:spAutoFit/>
          </a:bodyPr>
          <a:lstStyle/>
          <a:p>
            <a:r>
              <a:rPr lang="en-US" sz="2400" b="1" dirty="0">
                <a:latin typeface="Bookman Old Style" pitchFamily="18" charset="0"/>
              </a:rPr>
              <a:t>Transforming Curricular &amp; Pedagogical Structure</a:t>
            </a:r>
          </a:p>
        </p:txBody>
      </p:sp>
    </p:spTree>
    <p:extLst>
      <p:ext uri="{BB962C8B-B14F-4D97-AF65-F5344CB8AC3E}">
        <p14:creationId xmlns:p14="http://schemas.microsoft.com/office/powerpoint/2010/main" val="4120741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465" y="1113607"/>
            <a:ext cx="11562735" cy="5744393"/>
          </a:xfrm>
          <a:prstGeom prst="rect">
            <a:avLst/>
          </a:prstGeom>
        </p:spPr>
        <p:txBody>
          <a:bodyPr wrap="square">
            <a:spAutoFit/>
          </a:bodyPr>
          <a:lstStyle/>
          <a:p>
            <a:pPr marL="342900" lvl="0" indent="-342900">
              <a:lnSpc>
                <a:spcPts val="2100"/>
              </a:lnSpc>
              <a:spcAft>
                <a:spcPts val="0"/>
              </a:spcAft>
              <a:buSzPts val="1200"/>
              <a:buFont typeface="Times New Roman" panose="02020603050405020304" pitchFamily="18" charset="0"/>
              <a:buAutoNum type="arabicPeriod"/>
            </a:pPr>
            <a:r>
              <a:rPr lang="en-IN" sz="1700" b="1" dirty="0">
                <a:solidFill>
                  <a:srgbClr val="111111"/>
                </a:solidFill>
                <a:latin typeface="Constantia" pitchFamily="18" charset="0"/>
                <a:ea typeface="Times New Roman" panose="02020603050405020304" pitchFamily="18" charset="0"/>
                <a:cs typeface="Times New Roman" panose="02020603050405020304" pitchFamily="18" charset="0"/>
              </a:rPr>
              <a:t>Focus on core essentials/Learning Outcomes </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Focus on Foundational skills in lower grades. Map curriculum across grades and subjects with the defined LOs</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Focus on practical and application-based learning; experiential learning; and enhancing creative and critical thinking skills of students</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Enable teachers to design such experiential and application based activities which enhance the creative and critical thinking skills and other desired skills among the students</a:t>
            </a:r>
            <a:endParaRPr lang="en-IN" sz="1700" dirty="0">
              <a:latin typeface="Constantia"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200"/>
              <a:buFont typeface="Times New Roman" panose="02020603050405020304" pitchFamily="18" charset="0"/>
              <a:buAutoNum type="arabicPeriod"/>
            </a:pPr>
            <a:r>
              <a:rPr lang="en-IN" sz="1700" b="1" dirty="0">
                <a:solidFill>
                  <a:srgbClr val="111111"/>
                </a:solidFill>
                <a:latin typeface="Constantia" pitchFamily="18" charset="0"/>
                <a:ea typeface="Times New Roman" panose="02020603050405020304" pitchFamily="18" charset="0"/>
                <a:cs typeface="Times New Roman" panose="02020603050405020304" pitchFamily="18" charset="0"/>
              </a:rPr>
              <a:t>Stress on the importance of foundational skills of literacy and numeracy </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Transform teaching strategies or adopt innovative teaching strategies to develop, strengthen and achieve these foundational skills by grade 3. Focus at an early age on reading, writing, and learning of basic mathematical concepts. </a:t>
            </a:r>
          </a:p>
          <a:p>
            <a:pPr lvl="0" algn="just">
              <a:lnSpc>
                <a:spcPts val="2100"/>
              </a:lnSpc>
              <a:buSzPts val="1200"/>
            </a:pPr>
            <a:r>
              <a:rPr lang="en-IN" sz="1700" b="1" dirty="0">
                <a:solidFill>
                  <a:srgbClr val="111111"/>
                </a:solidFill>
                <a:latin typeface="Constantia" pitchFamily="18" charset="0"/>
                <a:ea typeface="Times New Roman" panose="02020603050405020304" pitchFamily="18" charset="0"/>
                <a:cs typeface="Times New Roman" panose="02020603050405020304" pitchFamily="18" charset="0"/>
              </a:rPr>
              <a:t>3    Bring changes in classroom teaching in alignment with the NEP 2020</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Define/Adapt/Adopt Learning Outcomes and Link assessment with the defined LOs </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Adopt experiential learning pedagogies to achieve the defined LOs</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Integrate subjects and technology to create a holistic learning experience for students </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Integrate the component of digital literacy, scientific temper and computational thinking </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700" dirty="0">
                <a:solidFill>
                  <a:srgbClr val="000000"/>
                </a:solidFill>
                <a:latin typeface="Constantia" pitchFamily="18" charset="0"/>
                <a:ea typeface="Times New Roman" panose="02020603050405020304" pitchFamily="18" charset="0"/>
                <a:cs typeface="Times New Roman" panose="02020603050405020304" pitchFamily="18" charset="0"/>
              </a:rPr>
              <a:t>Plan lessons grounded in real-life situations and Plan to promote multilingualism</a:t>
            </a:r>
            <a:endParaRPr lang="en-IN" sz="17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700" dirty="0">
                <a:solidFill>
                  <a:srgbClr val="000000"/>
                </a:solidFill>
                <a:latin typeface="Constantia" pitchFamily="18" charset="0"/>
                <a:ea typeface="Times New Roman" panose="02020603050405020304" pitchFamily="18" charset="0"/>
                <a:cs typeface="Times New Roman" panose="02020603050405020304" pitchFamily="18" charset="0"/>
              </a:rPr>
              <a:t>Identify and nurture gifted students  and </a:t>
            </a:r>
            <a:r>
              <a:rPr lang="en-US" sz="1700" dirty="0">
                <a:solidFill>
                  <a:srgbClr val="000000"/>
                </a:solidFill>
                <a:latin typeface="Constantia" pitchFamily="18" charset="0"/>
                <a:ea typeface="Times New Roman" panose="02020603050405020304" pitchFamily="18" charset="0"/>
                <a:cs typeface="Times New Roman" panose="02020603050405020304" pitchFamily="18" charset="0"/>
              </a:rPr>
              <a:t>plan for CWSN and SEDGs (socially emotionally disadvantaged groups) of students </a:t>
            </a:r>
          </a:p>
          <a:p>
            <a:pPr marL="742950" lvl="1" indent="-285750" algn="just">
              <a:lnSpc>
                <a:spcPct val="115000"/>
              </a:lnSpc>
              <a:spcAft>
                <a:spcPts val="0"/>
              </a:spcAft>
              <a:buFont typeface="+mj-lt"/>
              <a:buAutoNum type="alphaLcPeriod"/>
            </a:pPr>
            <a:endParaRPr lang="en-IN" sz="1800" dirty="0">
              <a:effectLst/>
              <a:latin typeface="Constantia"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636947" y="191417"/>
            <a:ext cx="6058069"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buSzPts val="3000"/>
            </a:pPr>
            <a:r>
              <a:rPr lang="en-US" sz="3200" b="1" dirty="0">
                <a:latin typeface="Bookman Old Style" pitchFamily="18" charset="0"/>
              </a:rPr>
              <a:t>Expectations from Schools </a:t>
            </a:r>
          </a:p>
        </p:txBody>
      </p:sp>
    </p:spTree>
    <p:extLst>
      <p:ext uri="{BB962C8B-B14F-4D97-AF65-F5344CB8AC3E}">
        <p14:creationId xmlns:p14="http://schemas.microsoft.com/office/powerpoint/2010/main" val="1190051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81" y="436221"/>
            <a:ext cx="11411559" cy="5071901"/>
          </a:xfrm>
          <a:prstGeom prst="rect">
            <a:avLst/>
          </a:prstGeom>
        </p:spPr>
        <p:txBody>
          <a:bodyPr wrap="square">
            <a:spAutoFit/>
          </a:bodyPr>
          <a:lstStyle/>
          <a:p>
            <a:pPr marL="0" lvl="0" indent="0">
              <a:lnSpc>
                <a:spcPts val="2100"/>
              </a:lnSpc>
              <a:spcAft>
                <a:spcPts val="0"/>
              </a:spcAft>
              <a:buSzPts val="1200"/>
              <a:buNone/>
            </a:pPr>
            <a:r>
              <a:rPr lang="en-IN" sz="18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4. </a:t>
            </a:r>
            <a:r>
              <a:rPr lang="en-IN" sz="1800" b="1" dirty="0">
                <a:solidFill>
                  <a:srgbClr val="111111"/>
                </a:solidFill>
                <a:latin typeface="Constantia" pitchFamily="18" charset="0"/>
                <a:ea typeface="Times New Roman" panose="02020603050405020304" pitchFamily="18" charset="0"/>
                <a:cs typeface="Times New Roman" panose="02020603050405020304" pitchFamily="18" charset="0"/>
              </a:rPr>
              <a:t>Bring changes in the assessment pattern</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Adopt varied modes of assessment</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Focus more on assessment as and for learning </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Align assessment practices with the defined LOs and focus on achievement of desired competencies in students</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Carry out Holistic(360 degree) assessment of the student in cognitive, affective and psychomotor domains.</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Design/create multidimensional or holistic report card reflecting the uniqueness of each child in the cognitive, affective and psycho motor domains </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Plan to track learning of each child</a:t>
            </a:r>
            <a:endParaRPr lang="en-IN" sz="1800" dirty="0">
              <a:latin typeface="Constantia" pitchFamily="18" charset="0"/>
              <a:ea typeface="Times New Roman" panose="02020603050405020304" pitchFamily="18" charset="0"/>
              <a:cs typeface="Times New Roman" panose="02020603050405020304" pitchFamily="18" charset="0"/>
            </a:endParaRPr>
          </a:p>
          <a:p>
            <a:pPr marL="0" lvl="0" indent="0">
              <a:lnSpc>
                <a:spcPts val="2100"/>
              </a:lnSpc>
              <a:spcAft>
                <a:spcPts val="0"/>
              </a:spcAft>
              <a:buSzPts val="1200"/>
              <a:buNone/>
            </a:pPr>
            <a:r>
              <a:rPr lang="en-IN" sz="1800" b="1" dirty="0">
                <a:solidFill>
                  <a:srgbClr val="111111"/>
                </a:solidFill>
                <a:latin typeface="Constantia" pitchFamily="18" charset="0"/>
                <a:ea typeface="Times New Roman" panose="02020603050405020304" pitchFamily="18" charset="0"/>
                <a:cs typeface="Times New Roman" panose="02020603050405020304" pitchFamily="18" charset="0"/>
              </a:rPr>
              <a:t>5. Remove separations between subjects and disciplines</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Adopt holistic educational approach by removing hard separations between arts and sciences; curricular and co-curricular activities; academic and vocational streams</a:t>
            </a:r>
            <a:endParaRPr lang="en-IN" sz="1800" dirty="0">
              <a:latin typeface="Constantia"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200"/>
              <a:buNone/>
            </a:pPr>
            <a:r>
              <a:rPr lang="en-IN" sz="1800" b="1" dirty="0">
                <a:solidFill>
                  <a:srgbClr val="111111"/>
                </a:solidFill>
                <a:latin typeface="Constantia" pitchFamily="18" charset="0"/>
                <a:ea typeface="Times New Roman" panose="02020603050405020304" pitchFamily="18" charset="0"/>
                <a:cs typeface="Times New Roman" panose="02020603050405020304" pitchFamily="18" charset="0"/>
              </a:rPr>
              <a:t>6. Vocational training to students</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As mentioned in the NEP, one </a:t>
            </a:r>
            <a:r>
              <a:rPr lang="en-IN" sz="1800" dirty="0" err="1">
                <a:solidFill>
                  <a:srgbClr val="000000"/>
                </a:solidFill>
                <a:latin typeface="Constantia" pitchFamily="18" charset="0"/>
                <a:ea typeface="Times New Roman" panose="02020603050405020304" pitchFamily="18" charset="0"/>
                <a:cs typeface="Times New Roman" panose="02020603050405020304" pitchFamily="18" charset="0"/>
              </a:rPr>
              <a:t>bagless</a:t>
            </a: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 day can be planned for the hands-on learning of the vocational subjects.</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IN" sz="1800" dirty="0">
                <a:solidFill>
                  <a:srgbClr val="000000"/>
                </a:solidFill>
                <a:latin typeface="Constantia" pitchFamily="18" charset="0"/>
                <a:ea typeface="Times New Roman" panose="02020603050405020304" pitchFamily="18" charset="0"/>
                <a:cs typeface="Times New Roman" panose="02020603050405020304" pitchFamily="18" charset="0"/>
              </a:rPr>
              <a:t>Popularise and offer vocational courses/training to students</a:t>
            </a:r>
            <a:endParaRPr lang="en-IN" sz="1800" dirty="0">
              <a:effectLst/>
              <a:latin typeface="Constantia"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127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422" y="435889"/>
            <a:ext cx="9859108" cy="3259097"/>
          </a:xfrm>
          <a:prstGeom prst="rect">
            <a:avLst/>
          </a:prstGeom>
        </p:spPr>
        <p:txBody>
          <a:bodyPr wrap="square">
            <a:spAutoFit/>
          </a:bodyPr>
          <a:lstStyle/>
          <a:p>
            <a:pPr marL="0" lvl="0" indent="0">
              <a:lnSpc>
                <a:spcPct val="115000"/>
              </a:lnSpc>
              <a:spcAft>
                <a:spcPts val="0"/>
              </a:spcAft>
              <a:buSzPts val="1200"/>
              <a:buNone/>
            </a:pPr>
            <a:r>
              <a:rPr lang="en-IN" sz="18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7. </a:t>
            </a:r>
            <a:r>
              <a:rPr lang="en-IN" sz="1800" b="1" dirty="0">
                <a:solidFill>
                  <a:srgbClr val="111111"/>
                </a:solidFill>
                <a:latin typeface="Constantia" pitchFamily="18" charset="0"/>
                <a:ea typeface="Times New Roman" panose="02020603050405020304" pitchFamily="18" charset="0"/>
                <a:cs typeface="Times New Roman" panose="02020603050405020304" pitchFamily="18" charset="0"/>
              </a:rPr>
              <a:t>Enable Access and Retention </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Track each child and ensure there are no drop outs</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Ensure educational access and retention of SEDGs</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Help each child to continue education through RTE Entitlements</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Involve all stakeholders in the child’s learning process and journey (parents, local administration etc.)</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Enhance and enrich student learning through innovative pedagogy</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Create safe and conducive environment for learning and teaching</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Maintain inclusive and clean infrastructure </a:t>
            </a:r>
            <a:endParaRPr lang="en-IN" sz="1800"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pPr>
            <a:r>
              <a:rPr lang="en-US" sz="1800" dirty="0">
                <a:solidFill>
                  <a:srgbClr val="111111"/>
                </a:solidFill>
                <a:latin typeface="Constantia" pitchFamily="18" charset="0"/>
                <a:ea typeface="Times New Roman" panose="02020603050405020304" pitchFamily="18" charset="0"/>
                <a:cs typeface="Times New Roman" panose="02020603050405020304" pitchFamily="18" charset="0"/>
              </a:rPr>
              <a:t>Monitor/Track Health status of Children through periodic health check–up</a:t>
            </a:r>
            <a:endParaRPr lang="en-IN" sz="1800" dirty="0">
              <a:solidFill>
                <a:srgbClr val="111111"/>
              </a:solidFill>
              <a:effectLst/>
              <a:latin typeface="Constantia"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14515" y="3855459"/>
            <a:ext cx="11021961" cy="2862322"/>
          </a:xfrm>
          <a:prstGeom prst="rect">
            <a:avLst/>
          </a:prstGeom>
        </p:spPr>
        <p:txBody>
          <a:bodyPr wrap="square">
            <a:spAutoFit/>
          </a:bodyPr>
          <a:lstStyle/>
          <a:p>
            <a:pPr marL="342900" lvl="0" indent="-342900" algn="just">
              <a:spcBef>
                <a:spcPts val="0"/>
              </a:spcBef>
              <a:spcAft>
                <a:spcPts val="0"/>
              </a:spcAft>
            </a:pPr>
            <a:r>
              <a:rPr lang="en-US" b="1" dirty="0">
                <a:latin typeface="Constantia" pitchFamily="18" charset="0"/>
                <a:ea typeface="Times New Roman" panose="02020603050405020304" pitchFamily="18" charset="0"/>
                <a:cs typeface="Times New Roman" panose="02020603050405020304" pitchFamily="18" charset="0"/>
              </a:rPr>
              <a:t>8. Self-Audit on School Quality Assurance and Accreditation Framework (SQAAF)</a:t>
            </a:r>
          </a:p>
          <a:p>
            <a:pPr marL="725488" lvl="0" indent="-342900" algn="just">
              <a:spcBef>
                <a:spcPts val="0"/>
              </a:spcBef>
              <a:spcAft>
                <a:spcPts val="0"/>
              </a:spcAft>
              <a:buFont typeface="Arial" pitchFamily="34" charset="0"/>
              <a:buChar char="•"/>
            </a:pPr>
            <a:r>
              <a:rPr lang="en-US" dirty="0">
                <a:solidFill>
                  <a:srgbClr val="111111"/>
                </a:solidFill>
                <a:latin typeface="Constantia" pitchFamily="18" charset="0"/>
                <a:ea typeface="Times New Roman" panose="02020603050405020304" pitchFamily="18" charset="0"/>
                <a:cs typeface="Times New Roman" panose="02020603050405020304" pitchFamily="18" charset="0"/>
              </a:rPr>
              <a:t>Disclose all financial, academic and operational matters as expected from schools by SSSA</a:t>
            </a:r>
          </a:p>
          <a:p>
            <a:pPr marL="725488" lvl="0" indent="-342900" algn="just">
              <a:spcBef>
                <a:spcPts val="0"/>
              </a:spcBef>
              <a:spcAft>
                <a:spcPts val="0"/>
              </a:spcAft>
            </a:pPr>
            <a:endParaRPr lang="en-IN"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342900" lvl="0" indent="-342900" algn="just">
              <a:spcBef>
                <a:spcPts val="0"/>
              </a:spcBef>
              <a:spcAft>
                <a:spcPts val="0"/>
              </a:spcAft>
            </a:pPr>
            <a:r>
              <a:rPr lang="en-IN" b="1" dirty="0">
                <a:solidFill>
                  <a:srgbClr val="111111"/>
                </a:solidFill>
                <a:latin typeface="Constantia" pitchFamily="18" charset="0"/>
                <a:ea typeface="Times New Roman" panose="02020603050405020304" pitchFamily="18" charset="0"/>
                <a:cs typeface="Times New Roman" panose="02020603050405020304" pitchFamily="18" charset="0"/>
              </a:rPr>
              <a:t>9. </a:t>
            </a:r>
            <a:r>
              <a:rPr lang="en-US" b="1" dirty="0">
                <a:solidFill>
                  <a:srgbClr val="111111"/>
                </a:solidFill>
                <a:latin typeface="Constantia" pitchFamily="18" charset="0"/>
                <a:ea typeface="Times New Roman" panose="02020603050405020304" pitchFamily="18" charset="0"/>
                <a:cs typeface="Times New Roman" panose="02020603050405020304" pitchFamily="18" charset="0"/>
              </a:rPr>
              <a:t>Provide enabling resources both to students and teachers </a:t>
            </a:r>
          </a:p>
          <a:p>
            <a:pPr marL="342900" lvl="0" indent="-342900" algn="just">
              <a:spcBef>
                <a:spcPts val="0"/>
              </a:spcBef>
              <a:spcAft>
                <a:spcPts val="0"/>
              </a:spcAft>
            </a:pPr>
            <a:endParaRPr lang="en-IN" b="1"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342900" lvl="0" indent="-342900" algn="just">
              <a:spcBef>
                <a:spcPts val="0"/>
              </a:spcBef>
              <a:spcAft>
                <a:spcPts val="0"/>
              </a:spcAft>
            </a:pPr>
            <a:r>
              <a:rPr lang="en-IN" b="1" dirty="0">
                <a:solidFill>
                  <a:srgbClr val="111111"/>
                </a:solidFill>
                <a:latin typeface="Constantia" pitchFamily="18" charset="0"/>
                <a:ea typeface="Times New Roman" panose="02020603050405020304" pitchFamily="18" charset="0"/>
                <a:cs typeface="Times New Roman" panose="02020603050405020304" pitchFamily="18" charset="0"/>
              </a:rPr>
              <a:t>10.</a:t>
            </a:r>
            <a:r>
              <a:rPr lang="en-GB" dirty="0">
                <a:solidFill>
                  <a:srgbClr val="111111"/>
                </a:solidFill>
                <a:latin typeface="Gill Sans MT" panose="020B0502020104020203" pitchFamily="34" charset="0"/>
                <a:ea typeface="Times New Roman" panose="02020603050405020304" pitchFamily="18" charset="0"/>
                <a:cs typeface="Times New Roman" panose="02020603050405020304" pitchFamily="18" charset="0"/>
              </a:rPr>
              <a:t> </a:t>
            </a:r>
            <a:r>
              <a:rPr lang="en-GB" dirty="0">
                <a:solidFill>
                  <a:srgbClr val="111111"/>
                </a:solidFill>
                <a:latin typeface="Constantia" pitchFamily="18" charset="0"/>
                <a:ea typeface="Times New Roman" panose="02020603050405020304" pitchFamily="18" charset="0"/>
                <a:cs typeface="Times New Roman" panose="02020603050405020304" pitchFamily="18" charset="0"/>
              </a:rPr>
              <a:t>Ensure that all students at all levels of school education are taught by passionate, motivated, highly qualified, professionally trained, and well-equipped teachers.</a:t>
            </a:r>
          </a:p>
          <a:p>
            <a:pPr marL="342900" lvl="0" indent="-342900" algn="just">
              <a:spcBef>
                <a:spcPts val="0"/>
              </a:spcBef>
              <a:spcAft>
                <a:spcPts val="0"/>
              </a:spcAft>
            </a:pPr>
            <a:endParaRPr lang="en-IN" dirty="0">
              <a:solidFill>
                <a:srgbClr val="111111"/>
              </a:solidFill>
              <a:latin typeface="Constantia" pitchFamily="18" charset="0"/>
              <a:ea typeface="Times New Roman" panose="02020603050405020304" pitchFamily="18" charset="0"/>
              <a:cs typeface="Times New Roman" panose="02020603050405020304" pitchFamily="18" charset="0"/>
            </a:endParaRPr>
          </a:p>
          <a:p>
            <a:pPr marL="342900" lvl="0" indent="-342900" algn="just">
              <a:spcBef>
                <a:spcPts val="0"/>
              </a:spcBef>
              <a:spcAft>
                <a:spcPts val="0"/>
              </a:spcAft>
            </a:pPr>
            <a:r>
              <a:rPr lang="en-IN" dirty="0">
                <a:solidFill>
                  <a:srgbClr val="111111"/>
                </a:solidFill>
                <a:latin typeface="Constantia" pitchFamily="18" charset="0"/>
                <a:ea typeface="Times New Roman" panose="02020603050405020304" pitchFamily="18" charset="0"/>
                <a:cs typeface="Times New Roman" panose="02020603050405020304" pitchFamily="18" charset="0"/>
              </a:rPr>
              <a:t>11.  Recruit qualified teachers and as per NCTE regulations</a:t>
            </a:r>
            <a:endParaRPr lang="en-IN" dirty="0">
              <a:latin typeface="Constantia" pitchFamily="18" charset="0"/>
              <a:ea typeface="Times New Roman" panose="02020603050405020304" pitchFamily="18" charset="0"/>
              <a:cs typeface="Times New Roman" panose="02020603050405020304" pitchFamily="18" charset="0"/>
            </a:endParaRPr>
          </a:p>
          <a:p>
            <a:pPr marL="342900" lvl="0" indent="-342900" algn="just">
              <a:spcBef>
                <a:spcPts val="0"/>
              </a:spcBef>
              <a:spcAft>
                <a:spcPts val="0"/>
              </a:spcAft>
            </a:pPr>
            <a:endParaRPr lang="en-IN" b="1" dirty="0">
              <a:latin typeface="Constantia"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298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910" y="0"/>
            <a:ext cx="11522075" cy="876687"/>
          </a:xfrm>
        </p:spPr>
        <p:txBody>
          <a:bodyPr/>
          <a:lstStyle/>
          <a:p>
            <a:pPr lvl="2" algn="ctr" defTabSz="711200" rtl="0">
              <a:spcBef>
                <a:spcPct val="0"/>
              </a:spcBef>
            </a:pPr>
            <a:r>
              <a:rPr lang="en-IN" sz="2400" b="1" dirty="0">
                <a:solidFill>
                  <a:schemeClr val="tx1"/>
                </a:solidFill>
                <a:latin typeface="Bookman Old Style" pitchFamily="18" charset="0"/>
                <a:ea typeface="Source Sans Pro"/>
                <a:cs typeface="Times New Roman" panose="02020603050405020304" pitchFamily="18" charset="0"/>
              </a:rPr>
              <a:t>Ensure Capacity Building at all levels  </a:t>
            </a:r>
          </a:p>
        </p:txBody>
      </p:sp>
      <p:sp>
        <p:nvSpPr>
          <p:cNvPr id="4" name="Rectangle 3"/>
          <p:cNvSpPr/>
          <p:nvPr/>
        </p:nvSpPr>
        <p:spPr>
          <a:xfrm>
            <a:off x="492369" y="1141041"/>
            <a:ext cx="11197616"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just">
              <a:spcBef>
                <a:spcPts val="0"/>
              </a:spcBef>
              <a:spcAft>
                <a:spcPts val="0"/>
              </a:spcAft>
              <a:buFont typeface="+mj-lt"/>
              <a:buAutoNum type="arabicPeriod"/>
            </a:pPr>
            <a:r>
              <a:rPr lang="en-IN" sz="1800" dirty="0">
                <a:latin typeface="Constantia" pitchFamily="18" charset="0"/>
                <a:ea typeface="Times New Roman" panose="02020603050405020304" pitchFamily="18" charset="0"/>
                <a:cs typeface="Times New Roman" panose="02020603050405020304" pitchFamily="18" charset="0"/>
              </a:rPr>
              <a:t>Build capacities of School management, Heads, teachers, staff, parents,  community/volunteers</a:t>
            </a:r>
          </a:p>
          <a:p>
            <a:pPr marL="342900" lvl="0" indent="-342900" algn="just">
              <a:spcBef>
                <a:spcPts val="0"/>
              </a:spcBef>
              <a:spcAft>
                <a:spcPts val="0"/>
              </a:spcAft>
              <a:buFont typeface="+mj-lt"/>
              <a:buAutoNum type="arabicPeriod"/>
            </a:pPr>
            <a:r>
              <a:rPr lang="en-IN" sz="1800" dirty="0">
                <a:latin typeface="Constantia" pitchFamily="18" charset="0"/>
                <a:ea typeface="Times New Roman" panose="02020603050405020304" pitchFamily="18" charset="0"/>
                <a:cs typeface="Times New Roman" panose="02020603050405020304" pitchFamily="18" charset="0"/>
              </a:rPr>
              <a:t>Minimum 50 hours CPD per year for heads and teachers</a:t>
            </a:r>
          </a:p>
          <a:p>
            <a:pPr marL="342900" lvl="0" indent="-342900" algn="just">
              <a:spcBef>
                <a:spcPts val="0"/>
              </a:spcBef>
              <a:spcAft>
                <a:spcPts val="0"/>
              </a:spcAft>
              <a:buFont typeface="+mj-lt"/>
              <a:buAutoNum type="arabicPeriod"/>
            </a:pPr>
            <a:r>
              <a:rPr lang="en-IN" sz="1800" dirty="0">
                <a:latin typeface="Constantia" pitchFamily="18" charset="0"/>
                <a:ea typeface="Times New Roman" panose="02020603050405020304" pitchFamily="18" charset="0"/>
                <a:cs typeface="Times New Roman" panose="02020603050405020304" pitchFamily="18" charset="0"/>
              </a:rPr>
              <a:t>Mentoring of teachers</a:t>
            </a:r>
          </a:p>
          <a:p>
            <a:pPr marL="342900" lvl="0" indent="-342900" algn="just">
              <a:spcBef>
                <a:spcPts val="0"/>
              </a:spcBef>
              <a:spcAft>
                <a:spcPts val="0"/>
              </a:spcAft>
              <a:buFont typeface="+mj-lt"/>
              <a:buAutoNum type="arabicPeriod"/>
            </a:pPr>
            <a:r>
              <a:rPr lang="en-IN" sz="1800" dirty="0">
                <a:latin typeface="Constantia" pitchFamily="18" charset="0"/>
                <a:ea typeface="Times New Roman" panose="02020603050405020304" pitchFamily="18" charset="0"/>
                <a:cs typeface="Times New Roman" panose="02020603050405020304" pitchFamily="18" charset="0"/>
              </a:rPr>
              <a:t>NISHTHA needs to be compulsorily completed by all teachers</a:t>
            </a:r>
          </a:p>
          <a:p>
            <a:pPr marL="342900" lvl="0" indent="-342900" algn="just">
              <a:spcBef>
                <a:spcPts val="0"/>
              </a:spcBef>
              <a:spcAft>
                <a:spcPts val="0"/>
              </a:spcAft>
              <a:buFont typeface="+mj-lt"/>
              <a:buAutoNum type="arabicPeriod"/>
            </a:pPr>
            <a:r>
              <a:rPr lang="en-IN" sz="1800" dirty="0">
                <a:latin typeface="Constantia" pitchFamily="18" charset="0"/>
                <a:ea typeface="Times New Roman" panose="02020603050405020304" pitchFamily="18" charset="0"/>
                <a:cs typeface="Times New Roman" panose="02020603050405020304" pitchFamily="18" charset="0"/>
              </a:rPr>
              <a:t>Training regular teachers to teaching some appropriate vocational subjects and training of vocational teachers</a:t>
            </a:r>
          </a:p>
          <a:p>
            <a:pPr marL="342900" lvl="0" indent="-342900" algn="just">
              <a:spcBef>
                <a:spcPts val="0"/>
              </a:spcBef>
              <a:spcAft>
                <a:spcPts val="0"/>
              </a:spcAft>
              <a:buFont typeface="+mj-lt"/>
              <a:buAutoNum type="arabicPeriod"/>
            </a:pPr>
            <a:r>
              <a:rPr lang="en-IN" sz="1800" dirty="0">
                <a:latin typeface="Constantia" pitchFamily="18" charset="0"/>
                <a:ea typeface="Times New Roman" panose="02020603050405020304" pitchFamily="18" charset="0"/>
                <a:cs typeface="Times New Roman" panose="02020603050405020304" pitchFamily="18" charset="0"/>
              </a:rPr>
              <a:t>Train teachers in:</a:t>
            </a:r>
          </a:p>
          <a:p>
            <a:pPr marL="742950" lvl="1" indent="-285750" algn="just">
              <a:spcBef>
                <a:spcPts val="0"/>
              </a:spcBef>
              <a:spcAft>
                <a:spcPts val="0"/>
              </a:spcAft>
              <a:buFont typeface="+mj-lt"/>
              <a:buAutoNum type="alphaLcPeriod"/>
            </a:pPr>
            <a:r>
              <a:rPr lang="en-GB" sz="1800" dirty="0">
                <a:latin typeface="Constantia" pitchFamily="18" charset="0"/>
                <a:ea typeface="Times New Roman" panose="02020603050405020304" pitchFamily="18" charset="0"/>
                <a:cs typeface="Times New Roman" panose="02020603050405020304" pitchFamily="18" charset="0"/>
              </a:rPr>
              <a:t>Identifying/recognising and nurturing unique potential of every child</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spcBef>
                <a:spcPts val="0"/>
              </a:spcBef>
              <a:spcAft>
                <a:spcPts val="0"/>
              </a:spcAft>
              <a:buFont typeface="+mj-lt"/>
              <a:buAutoNum type="alphaLcPeriod"/>
            </a:pPr>
            <a:r>
              <a:rPr lang="en-GB" sz="1800" dirty="0">
                <a:latin typeface="Constantia" pitchFamily="18" charset="0"/>
                <a:ea typeface="Times New Roman" panose="02020603050405020304" pitchFamily="18" charset="0"/>
                <a:cs typeface="Times New Roman" panose="02020603050405020304" pitchFamily="18" charset="0"/>
              </a:rPr>
              <a:t>Curriculum and pedagogy of ECCE/FLN</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spcBef>
                <a:spcPts val="0"/>
              </a:spcBef>
              <a:spcAft>
                <a:spcPts val="0"/>
              </a:spcAft>
              <a:buFont typeface="+mj-lt"/>
              <a:buAutoNum type="alphaLcPeriod"/>
            </a:pPr>
            <a:r>
              <a:rPr lang="en-GB" sz="1800" dirty="0">
                <a:latin typeface="Constantia" pitchFamily="18" charset="0"/>
                <a:ea typeface="Times New Roman" panose="02020603050405020304" pitchFamily="18" charset="0"/>
                <a:cs typeface="Times New Roman" panose="02020603050405020304" pitchFamily="18" charset="0"/>
              </a:rPr>
              <a:t>Use of technology platforms such as SWAYAM/DIKSHA </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spcBef>
                <a:spcPts val="0"/>
              </a:spcBef>
              <a:spcAft>
                <a:spcPts val="0"/>
              </a:spcAft>
              <a:buFont typeface="+mj-lt"/>
              <a:buAutoNum type="alphaLcPeriod"/>
            </a:pPr>
            <a:r>
              <a:rPr lang="en-GB" sz="1800" dirty="0">
                <a:latin typeface="Constantia" pitchFamily="18" charset="0"/>
                <a:ea typeface="Times New Roman" panose="02020603050405020304" pitchFamily="18" charset="0"/>
                <a:cs typeface="Times New Roman" panose="02020603050405020304" pitchFamily="18" charset="0"/>
              </a:rPr>
              <a:t>Basic health indicators to look out for and monitor in children</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spcBef>
                <a:spcPts val="0"/>
              </a:spcBef>
              <a:spcAft>
                <a:spcPts val="0"/>
              </a:spcAft>
              <a:buFont typeface="+mj-lt"/>
              <a:buAutoNum type="alphaLcPeriod"/>
            </a:pPr>
            <a:r>
              <a:rPr lang="en-IN" sz="1800" dirty="0">
                <a:latin typeface="Constantia" pitchFamily="18" charset="0"/>
                <a:ea typeface="Times New Roman" panose="02020603050405020304" pitchFamily="18" charset="0"/>
                <a:cs typeface="Times New Roman" panose="02020603050405020304" pitchFamily="18" charset="0"/>
              </a:rPr>
              <a:t>Teaching Indian Languages</a:t>
            </a:r>
          </a:p>
          <a:p>
            <a:pPr marL="742950" lvl="1" indent="-285750" algn="just">
              <a:spcBef>
                <a:spcPts val="0"/>
              </a:spcBef>
              <a:spcAft>
                <a:spcPts val="0"/>
              </a:spcAft>
              <a:buFont typeface="+mj-lt"/>
              <a:buAutoNum type="alphaLcPeriod"/>
            </a:pPr>
            <a:r>
              <a:rPr lang="en-IN" sz="1800" dirty="0">
                <a:latin typeface="Constantia" pitchFamily="18" charset="0"/>
                <a:ea typeface="Times New Roman" panose="02020603050405020304" pitchFamily="18" charset="0"/>
                <a:cs typeface="Times New Roman" panose="02020603050405020304" pitchFamily="18" charset="0"/>
              </a:rPr>
              <a:t>Shift in teaching learning from rote to inquiry based, critical thinking, cognitive learning and applied methods</a:t>
            </a:r>
          </a:p>
          <a:p>
            <a:pPr marL="742950" lvl="1" indent="-285750" algn="just">
              <a:spcBef>
                <a:spcPts val="0"/>
              </a:spcBef>
              <a:spcAft>
                <a:spcPts val="0"/>
              </a:spcAft>
              <a:buFont typeface="+mj-lt"/>
              <a:buAutoNum type="alphaLcPeriod"/>
            </a:pPr>
            <a:r>
              <a:rPr lang="en-IN" sz="1800" dirty="0">
                <a:latin typeface="Constantia" pitchFamily="18" charset="0"/>
                <a:ea typeface="Times New Roman" panose="02020603050405020304" pitchFamily="18" charset="0"/>
                <a:cs typeface="Times New Roman" panose="02020603050405020304" pitchFamily="18" charset="0"/>
              </a:rPr>
              <a:t>Assessment as learning and Assessment for learning </a:t>
            </a:r>
          </a:p>
          <a:p>
            <a:pPr marL="742950" lvl="1" indent="-285750" algn="just">
              <a:spcBef>
                <a:spcPts val="0"/>
              </a:spcBef>
              <a:spcAft>
                <a:spcPts val="0"/>
              </a:spcAft>
              <a:buFont typeface="+mj-lt"/>
              <a:buAutoNum type="alphaLcPeriod"/>
            </a:pPr>
            <a:r>
              <a:rPr lang="en-GB" sz="1800" dirty="0">
                <a:latin typeface="Constantia" pitchFamily="18" charset="0"/>
                <a:ea typeface="Times New Roman" panose="02020603050405020304" pitchFamily="18" charset="0"/>
                <a:cs typeface="Times New Roman" panose="02020603050405020304" pitchFamily="18" charset="0"/>
              </a:rPr>
              <a:t>Implementation of Holistic Progress Card</a:t>
            </a:r>
            <a:endParaRPr lang="en-IN" sz="1800" dirty="0">
              <a:latin typeface="Constantia" pitchFamily="18" charset="0"/>
              <a:ea typeface="Times New Roman" panose="02020603050405020304" pitchFamily="18" charset="0"/>
              <a:cs typeface="Times New Roman" panose="02020603050405020304" pitchFamily="18" charset="0"/>
            </a:endParaRPr>
          </a:p>
          <a:p>
            <a:pPr marL="742950" lvl="1" indent="-285750" algn="just">
              <a:spcBef>
                <a:spcPts val="0"/>
              </a:spcBef>
              <a:spcAft>
                <a:spcPts val="0"/>
              </a:spcAft>
              <a:buFont typeface="+mj-lt"/>
              <a:buAutoNum type="alphaLcPeriod"/>
            </a:pPr>
            <a:r>
              <a:rPr lang="en-IN" sz="1800" dirty="0">
                <a:latin typeface="Constantia" pitchFamily="18" charset="0"/>
                <a:ea typeface="Times New Roman" panose="02020603050405020304" pitchFamily="18" charset="0"/>
                <a:cs typeface="Times New Roman" panose="02020603050405020304" pitchFamily="18" charset="0"/>
              </a:rPr>
              <a:t>Creation of safe and secure learning environment in school </a:t>
            </a:r>
          </a:p>
          <a:p>
            <a:pPr marL="742950" lvl="1" indent="-285750" algn="just">
              <a:spcBef>
                <a:spcPts val="0"/>
              </a:spcBef>
              <a:spcAft>
                <a:spcPts val="0"/>
              </a:spcAft>
              <a:buFont typeface="+mj-lt"/>
              <a:buAutoNum type="alphaLcPeriod"/>
            </a:pPr>
            <a:r>
              <a:rPr lang="en-IN" sz="1800" dirty="0">
                <a:latin typeface="Constantia" pitchFamily="18" charset="0"/>
                <a:ea typeface="Times New Roman" panose="02020603050405020304" pitchFamily="18" charset="0"/>
                <a:cs typeface="Times New Roman" panose="02020603050405020304" pitchFamily="18" charset="0"/>
              </a:rPr>
              <a:t>Time-tested as well as new pedagogies</a:t>
            </a:r>
            <a:endParaRPr lang="en-IN" sz="1800" dirty="0">
              <a:effectLst/>
              <a:latin typeface="Constantia"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669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652" y="221226"/>
            <a:ext cx="11522075" cy="876687"/>
          </a:xfrm>
        </p:spPr>
        <p:txBody>
          <a:bodyPr/>
          <a:lstStyle/>
          <a:p>
            <a:pPr lvl="2" algn="ctr" defTabSz="711200" rtl="0">
              <a:spcBef>
                <a:spcPct val="0"/>
              </a:spcBef>
            </a:pPr>
            <a:r>
              <a:rPr lang="en-US" sz="2400" b="1" dirty="0">
                <a:solidFill>
                  <a:schemeClr val="tx1"/>
                </a:solidFill>
                <a:latin typeface="Bookman Old Style" pitchFamily="18" charset="0"/>
                <a:ea typeface="Source Sans Pro"/>
                <a:cs typeface="Times New Roman" panose="02020603050405020304" pitchFamily="18" charset="0"/>
              </a:rPr>
              <a:t>Engage with parents and community for a positive learning environment</a:t>
            </a:r>
            <a:endParaRPr lang="en-IN" sz="2400" b="1" dirty="0">
              <a:solidFill>
                <a:schemeClr val="tx1"/>
              </a:solidFill>
              <a:latin typeface="Bookman Old Style" pitchFamily="18" charset="0"/>
              <a:ea typeface="Source Sans Pro"/>
              <a:cs typeface="Times New Roman" panose="02020603050405020304" pitchFamily="18" charset="0"/>
            </a:endParaRPr>
          </a:p>
        </p:txBody>
      </p:sp>
      <p:sp>
        <p:nvSpPr>
          <p:cNvPr id="4" name="Rectangle 3"/>
          <p:cNvSpPr/>
          <p:nvPr/>
        </p:nvSpPr>
        <p:spPr>
          <a:xfrm>
            <a:off x="605204" y="1332914"/>
            <a:ext cx="10647485"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Inform parents about expected learning outcomes, portfolios, home assignments, etc. </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Sensitize parents of children with physical and learning disabilities, first generation learners</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Make home visits, if possible and necessary</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Arrange workshops on parenting, and particularly on exam related anxieties  and other stress</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Engage with parents to deal with substance abuse, sexual orientations and other adolescence issues </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Constantly send information about the activities in the school, and child’s progress</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Send portfolios back to parents for review and feedback</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Inform parents about what kind of assistance the child needs at home for learning</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Newsletters, e-mails, blogs, memos etc. can be a regular feature</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Let Parents be volunteers for FLN/field visits, sports/art exhibitions, annual function, school magazine, etc. </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Exposure lecture by parent specialists - a counsellor, doctor, sportsperson, filmmaker, etc. </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Have parent representatives for PTMs</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Organise specific events only for parents</a:t>
            </a:r>
          </a:p>
          <a:p>
            <a:pPr marL="342900" lvl="0" indent="-342900" algn="just">
              <a:spcBef>
                <a:spcPts val="0"/>
              </a:spcBef>
              <a:spcAft>
                <a:spcPts val="0"/>
              </a:spcAft>
              <a:buFont typeface="+mj-lt"/>
              <a:buAutoNum type="arabicPeriod"/>
            </a:pPr>
            <a:r>
              <a:rPr lang="en-IN" sz="2000" dirty="0">
                <a:latin typeface="Constantia" pitchFamily="18" charset="0"/>
                <a:ea typeface="Times New Roman" panose="02020603050405020304" pitchFamily="18" charset="0"/>
                <a:cs typeface="Times New Roman" panose="02020603050405020304" pitchFamily="18" charset="0"/>
              </a:rPr>
              <a:t>Involve parents in the community outreach work undertaken by the school.</a:t>
            </a:r>
            <a:endParaRPr lang="en-IN" sz="2000" dirty="0">
              <a:effectLst/>
              <a:latin typeface="Constantia"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380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 (2).jpg"/>
          <p:cNvPicPr>
            <a:picLocks noChangeAspect="1"/>
          </p:cNvPicPr>
          <p:nvPr/>
        </p:nvPicPr>
        <p:blipFill>
          <a:blip r:embed="rId2"/>
          <a:stretch>
            <a:fillRect/>
          </a:stretch>
        </p:blipFill>
        <p:spPr>
          <a:xfrm>
            <a:off x="5248277" y="290946"/>
            <a:ext cx="1803687" cy="2061357"/>
          </a:xfrm>
          <a:prstGeom prst="rect">
            <a:avLst/>
          </a:prstGeom>
        </p:spPr>
      </p:pic>
      <p:pic>
        <p:nvPicPr>
          <p:cNvPr id="23562" name="Picture 10"/>
          <p:cNvPicPr>
            <a:picLocks noChangeAspect="1" noChangeArrowheads="1"/>
          </p:cNvPicPr>
          <p:nvPr/>
        </p:nvPicPr>
        <p:blipFill>
          <a:blip r:embed="rId3"/>
          <a:srcRect/>
          <a:stretch>
            <a:fillRect/>
          </a:stretch>
        </p:blipFill>
        <p:spPr bwMode="auto">
          <a:xfrm>
            <a:off x="3047135" y="2369127"/>
            <a:ext cx="7219084" cy="4003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E07B-1081-46FB-89CF-898CDE50DC87}"/>
              </a:ext>
            </a:extLst>
          </p:cNvPr>
          <p:cNvSpPr>
            <a:spLocks noGrp="1"/>
          </p:cNvSpPr>
          <p:nvPr>
            <p:ph type="title"/>
          </p:nvPr>
        </p:nvSpPr>
        <p:spPr>
          <a:xfrm>
            <a:off x="235973" y="0"/>
            <a:ext cx="11754465" cy="876687"/>
          </a:xfrm>
        </p:spPr>
        <p:txBody>
          <a:bodyPr>
            <a:noAutofit/>
          </a:bodyPr>
          <a:lstStyle/>
          <a:p>
            <a:r>
              <a:rPr lang="en-IN" sz="2800" b="1" dirty="0">
                <a:latin typeface="Bookman Old Style" pitchFamily="18" charset="0"/>
              </a:rPr>
              <a:t>Shift to Competency-based Teaching, Learning &amp; Assessment</a:t>
            </a:r>
          </a:p>
        </p:txBody>
      </p:sp>
      <p:grpSp>
        <p:nvGrpSpPr>
          <p:cNvPr id="3" name="Group 2">
            <a:extLst>
              <a:ext uri="{FF2B5EF4-FFF2-40B4-BE49-F238E27FC236}">
                <a16:creationId xmlns:a16="http://schemas.microsoft.com/office/drawing/2014/main" id="{2C575D12-AF08-4D4E-B5B4-FBE916262BED}"/>
              </a:ext>
            </a:extLst>
          </p:cNvPr>
          <p:cNvGrpSpPr/>
          <p:nvPr/>
        </p:nvGrpSpPr>
        <p:grpSpPr>
          <a:xfrm>
            <a:off x="278154" y="1180555"/>
            <a:ext cx="11564134" cy="2038235"/>
            <a:chOff x="134882" y="1873278"/>
            <a:chExt cx="6470108" cy="1297964"/>
          </a:xfrm>
        </p:grpSpPr>
        <p:sp>
          <p:nvSpPr>
            <p:cNvPr id="4" name="TextBox 3">
              <a:extLst>
                <a:ext uri="{FF2B5EF4-FFF2-40B4-BE49-F238E27FC236}">
                  <a16:creationId xmlns:a16="http://schemas.microsoft.com/office/drawing/2014/main" id="{0A7C5B65-C8C9-48F2-8EE0-E081ABD5B8D7}"/>
                </a:ext>
              </a:extLst>
            </p:cNvPr>
            <p:cNvSpPr txBox="1"/>
            <p:nvPr/>
          </p:nvSpPr>
          <p:spPr>
            <a:xfrm>
              <a:off x="134882" y="2613172"/>
              <a:ext cx="1751978" cy="529186"/>
            </a:xfrm>
            <a:prstGeom prst="rect">
              <a:avLst/>
            </a:prstGeom>
            <a:noFill/>
          </p:spPr>
          <p:txBody>
            <a:bodyPr wrap="square" rtlCol="0">
              <a:spAutoFit/>
            </a:bodyPr>
            <a:lstStyle/>
            <a:p>
              <a:pPr marL="0" indent="0" algn="ctr">
                <a:buNone/>
              </a:pPr>
              <a:r>
                <a:rPr lang="en-IN" sz="1600" b="1" dirty="0">
                  <a:latin typeface="Constantia" pitchFamily="18" charset="0"/>
                </a:rPr>
                <a:t>Promoting </a:t>
              </a:r>
              <a:r>
                <a:rPr lang="en-IN" sz="1600" b="1" dirty="0">
                  <a:solidFill>
                    <a:srgbClr val="FF0000"/>
                  </a:solidFill>
                  <a:latin typeface="Constantia" pitchFamily="18" charset="0"/>
                </a:rPr>
                <a:t>Critical and creative thinking </a:t>
              </a:r>
              <a:r>
                <a:rPr lang="en-IN" sz="1600" b="1" dirty="0">
                  <a:latin typeface="Constantia" pitchFamily="18" charset="0"/>
                </a:rPr>
                <a:t>aligned to the 21</a:t>
              </a:r>
              <a:r>
                <a:rPr lang="en-IN" sz="1600" b="1" baseline="30000" dirty="0">
                  <a:latin typeface="Constantia" pitchFamily="18" charset="0"/>
                </a:rPr>
                <a:t>st</a:t>
              </a:r>
              <a:r>
                <a:rPr lang="en-IN" sz="1600" b="1" dirty="0">
                  <a:latin typeface="Constantia" pitchFamily="18" charset="0"/>
                </a:rPr>
                <a:t> century in classrooms</a:t>
              </a:r>
            </a:p>
          </p:txBody>
        </p:sp>
        <p:sp>
          <p:nvSpPr>
            <p:cNvPr id="5" name="Freeform 47">
              <a:extLst>
                <a:ext uri="{FF2B5EF4-FFF2-40B4-BE49-F238E27FC236}">
                  <a16:creationId xmlns:a16="http://schemas.microsoft.com/office/drawing/2014/main" id="{1B0AD010-79C2-4052-9035-497EEBD2D094}"/>
                </a:ext>
              </a:extLst>
            </p:cNvPr>
            <p:cNvSpPr>
              <a:spLocks noChangeAspect="1" noEditPoints="1"/>
            </p:cNvSpPr>
            <p:nvPr/>
          </p:nvSpPr>
          <p:spPr bwMode="auto">
            <a:xfrm>
              <a:off x="2500632" y="1925647"/>
              <a:ext cx="492892" cy="501317"/>
            </a:xfrm>
            <a:custGeom>
              <a:avLst/>
              <a:gdLst>
                <a:gd name="T0" fmla="*/ 86 w 100"/>
                <a:gd name="T1" fmla="*/ 10 h 102"/>
                <a:gd name="T2" fmla="*/ 90 w 100"/>
                <a:gd name="T3" fmla="*/ 45 h 102"/>
                <a:gd name="T4" fmla="*/ 86 w 100"/>
                <a:gd name="T5" fmla="*/ 68 h 102"/>
                <a:gd name="T6" fmla="*/ 15 w 100"/>
                <a:gd name="T7" fmla="*/ 102 h 102"/>
                <a:gd name="T8" fmla="*/ 0 w 100"/>
                <a:gd name="T9" fmla="*/ 94 h 102"/>
                <a:gd name="T10" fmla="*/ 2 w 100"/>
                <a:gd name="T11" fmla="*/ 83 h 102"/>
                <a:gd name="T12" fmla="*/ 0 w 100"/>
                <a:gd name="T13" fmla="*/ 80 h 102"/>
                <a:gd name="T14" fmla="*/ 2 w 100"/>
                <a:gd name="T15" fmla="*/ 70 h 102"/>
                <a:gd name="T16" fmla="*/ 0 w 100"/>
                <a:gd name="T17" fmla="*/ 67 h 102"/>
                <a:gd name="T18" fmla="*/ 2 w 100"/>
                <a:gd name="T19" fmla="*/ 56 h 102"/>
                <a:gd name="T20" fmla="*/ 0 w 100"/>
                <a:gd name="T21" fmla="*/ 53 h 102"/>
                <a:gd name="T22" fmla="*/ 2 w 100"/>
                <a:gd name="T23" fmla="*/ 41 h 102"/>
                <a:gd name="T24" fmla="*/ 3 w 100"/>
                <a:gd name="T25" fmla="*/ 28 h 102"/>
                <a:gd name="T26" fmla="*/ 2 w 100"/>
                <a:gd name="T27" fmla="*/ 27 h 102"/>
                <a:gd name="T28" fmla="*/ 2 w 100"/>
                <a:gd name="T29" fmla="*/ 14 h 102"/>
                <a:gd name="T30" fmla="*/ 8 w 100"/>
                <a:gd name="T31" fmla="*/ 3 h 102"/>
                <a:gd name="T32" fmla="*/ 47 w 100"/>
                <a:gd name="T33" fmla="*/ 72 h 102"/>
                <a:gd name="T34" fmla="*/ 81 w 100"/>
                <a:gd name="T35" fmla="*/ 10 h 102"/>
                <a:gd name="T36" fmla="*/ 11 w 100"/>
                <a:gd name="T37" fmla="*/ 6 h 102"/>
                <a:gd name="T38" fmla="*/ 20 w 100"/>
                <a:gd name="T39" fmla="*/ 7 h 102"/>
                <a:gd name="T40" fmla="*/ 26 w 100"/>
                <a:gd name="T41" fmla="*/ 13 h 102"/>
                <a:gd name="T42" fmla="*/ 10 w 100"/>
                <a:gd name="T43" fmla="*/ 24 h 102"/>
                <a:gd name="T44" fmla="*/ 26 w 100"/>
                <a:gd name="T45" fmla="*/ 24 h 102"/>
                <a:gd name="T46" fmla="*/ 16 w 100"/>
                <a:gd name="T47" fmla="*/ 31 h 102"/>
                <a:gd name="T48" fmla="*/ 20 w 100"/>
                <a:gd name="T49" fmla="*/ 35 h 102"/>
                <a:gd name="T50" fmla="*/ 26 w 100"/>
                <a:gd name="T51" fmla="*/ 41 h 102"/>
                <a:gd name="T52" fmla="*/ 10 w 100"/>
                <a:gd name="T53" fmla="*/ 52 h 102"/>
                <a:gd name="T54" fmla="*/ 26 w 100"/>
                <a:gd name="T55" fmla="*/ 52 h 102"/>
                <a:gd name="T56" fmla="*/ 16 w 100"/>
                <a:gd name="T57" fmla="*/ 59 h 102"/>
                <a:gd name="T58" fmla="*/ 20 w 100"/>
                <a:gd name="T59" fmla="*/ 63 h 102"/>
                <a:gd name="T60" fmla="*/ 26 w 100"/>
                <a:gd name="T61" fmla="*/ 68 h 102"/>
                <a:gd name="T62" fmla="*/ 10 w 100"/>
                <a:gd name="T63" fmla="*/ 80 h 102"/>
                <a:gd name="T64" fmla="*/ 26 w 100"/>
                <a:gd name="T65" fmla="*/ 80 h 102"/>
                <a:gd name="T66" fmla="*/ 16 w 100"/>
                <a:gd name="T67" fmla="*/ 87 h 102"/>
                <a:gd name="T68" fmla="*/ 15 w 100"/>
                <a:gd name="T69" fmla="*/ 97 h 102"/>
                <a:gd name="T70" fmla="*/ 81 w 100"/>
                <a:gd name="T71" fmla="*/ 71 h 102"/>
                <a:gd name="T72" fmla="*/ 50 w 100"/>
                <a:gd name="T73" fmla="*/ 88 h 102"/>
                <a:gd name="T74" fmla="*/ 48 w 100"/>
                <a:gd name="T75" fmla="*/ 81 h 102"/>
                <a:gd name="T76" fmla="*/ 52 w 100"/>
                <a:gd name="T77" fmla="*/ 80 h 102"/>
                <a:gd name="T78" fmla="*/ 88 w 100"/>
                <a:gd name="T79" fmla="*/ 49 h 102"/>
                <a:gd name="T80" fmla="*/ 93 w 100"/>
                <a:gd name="T81" fmla="*/ 57 h 102"/>
                <a:gd name="T82" fmla="*/ 72 w 100"/>
                <a:gd name="T83" fmla="*/ 43 h 102"/>
                <a:gd name="T84" fmla="*/ 72 w 100"/>
                <a:gd name="T85" fmla="*/ 34 h 102"/>
                <a:gd name="T86" fmla="*/ 36 w 100"/>
                <a:gd name="T87" fmla="*/ 20 h 102"/>
                <a:gd name="T88" fmla="*/ 10 w 100"/>
                <a:gd name="T89" fmla="*/ 83 h 102"/>
                <a:gd name="T90" fmla="*/ 10 w 100"/>
                <a:gd name="T91" fmla="*/ 83 h 102"/>
                <a:gd name="T92" fmla="*/ 10 w 100"/>
                <a:gd name="T93" fmla="*/ 18 h 102"/>
                <a:gd name="T94" fmla="*/ 10 w 100"/>
                <a:gd name="T95" fmla="*/ 28 h 102"/>
                <a:gd name="T96" fmla="*/ 14 w 100"/>
                <a:gd name="T97" fmla="*/ 42 h 102"/>
                <a:gd name="T98" fmla="*/ 14 w 100"/>
                <a:gd name="T99" fmla="*/ 56 h 102"/>
                <a:gd name="T100" fmla="*/ 14 w 100"/>
                <a:gd name="T101" fmla="*/ 56 h 102"/>
                <a:gd name="T102" fmla="*/ 10 w 100"/>
                <a:gd name="T103" fmla="*/ 7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102">
                  <a:moveTo>
                    <a:pt x="15" y="0"/>
                  </a:moveTo>
                  <a:cubicBezTo>
                    <a:pt x="77" y="0"/>
                    <a:pt x="77" y="0"/>
                    <a:pt x="77" y="0"/>
                  </a:cubicBezTo>
                  <a:cubicBezTo>
                    <a:pt x="79" y="0"/>
                    <a:pt x="82" y="1"/>
                    <a:pt x="83" y="3"/>
                  </a:cubicBezTo>
                  <a:cubicBezTo>
                    <a:pt x="85" y="5"/>
                    <a:pt x="86" y="7"/>
                    <a:pt x="86" y="10"/>
                  </a:cubicBezTo>
                  <a:cubicBezTo>
                    <a:pt x="86" y="45"/>
                    <a:pt x="86" y="45"/>
                    <a:pt x="86" y="45"/>
                  </a:cubicBezTo>
                  <a:cubicBezTo>
                    <a:pt x="87" y="44"/>
                    <a:pt x="87" y="44"/>
                    <a:pt x="87" y="44"/>
                  </a:cubicBezTo>
                  <a:cubicBezTo>
                    <a:pt x="89" y="43"/>
                    <a:pt x="89" y="43"/>
                    <a:pt x="89" y="43"/>
                  </a:cubicBezTo>
                  <a:cubicBezTo>
                    <a:pt x="90" y="45"/>
                    <a:pt x="90" y="45"/>
                    <a:pt x="90" y="45"/>
                  </a:cubicBezTo>
                  <a:cubicBezTo>
                    <a:pt x="98" y="57"/>
                    <a:pt x="98" y="57"/>
                    <a:pt x="98" y="57"/>
                  </a:cubicBezTo>
                  <a:cubicBezTo>
                    <a:pt x="100" y="59"/>
                    <a:pt x="100" y="59"/>
                    <a:pt x="100" y="59"/>
                  </a:cubicBezTo>
                  <a:cubicBezTo>
                    <a:pt x="98" y="60"/>
                    <a:pt x="98" y="60"/>
                    <a:pt x="98" y="60"/>
                  </a:cubicBezTo>
                  <a:cubicBezTo>
                    <a:pt x="86" y="68"/>
                    <a:pt x="86" y="68"/>
                    <a:pt x="86" y="68"/>
                  </a:cubicBezTo>
                  <a:cubicBezTo>
                    <a:pt x="86" y="93"/>
                    <a:pt x="86" y="93"/>
                    <a:pt x="86" y="93"/>
                  </a:cubicBezTo>
                  <a:cubicBezTo>
                    <a:pt x="86" y="95"/>
                    <a:pt x="85" y="98"/>
                    <a:pt x="83" y="99"/>
                  </a:cubicBezTo>
                  <a:cubicBezTo>
                    <a:pt x="82" y="101"/>
                    <a:pt x="79" y="102"/>
                    <a:pt x="77" y="102"/>
                  </a:cubicBezTo>
                  <a:cubicBezTo>
                    <a:pt x="15" y="102"/>
                    <a:pt x="15" y="102"/>
                    <a:pt x="15" y="102"/>
                  </a:cubicBezTo>
                  <a:cubicBezTo>
                    <a:pt x="12" y="102"/>
                    <a:pt x="10" y="101"/>
                    <a:pt x="8" y="99"/>
                  </a:cubicBezTo>
                  <a:cubicBezTo>
                    <a:pt x="7" y="98"/>
                    <a:pt x="6" y="96"/>
                    <a:pt x="5" y="95"/>
                  </a:cubicBezTo>
                  <a:cubicBezTo>
                    <a:pt x="2" y="97"/>
                    <a:pt x="2" y="97"/>
                    <a:pt x="2" y="97"/>
                  </a:cubicBezTo>
                  <a:cubicBezTo>
                    <a:pt x="0" y="94"/>
                    <a:pt x="0" y="94"/>
                    <a:pt x="0" y="94"/>
                  </a:cubicBezTo>
                  <a:cubicBezTo>
                    <a:pt x="5" y="90"/>
                    <a:pt x="5" y="90"/>
                    <a:pt x="5" y="90"/>
                  </a:cubicBezTo>
                  <a:cubicBezTo>
                    <a:pt x="5" y="83"/>
                    <a:pt x="5" y="83"/>
                    <a:pt x="5" y="83"/>
                  </a:cubicBezTo>
                  <a:cubicBezTo>
                    <a:pt x="2" y="83"/>
                    <a:pt x="2" y="83"/>
                    <a:pt x="2" y="83"/>
                  </a:cubicBezTo>
                  <a:cubicBezTo>
                    <a:pt x="2" y="83"/>
                    <a:pt x="2" y="83"/>
                    <a:pt x="2" y="83"/>
                  </a:cubicBezTo>
                  <a:cubicBezTo>
                    <a:pt x="2" y="83"/>
                    <a:pt x="2" y="83"/>
                    <a:pt x="2" y="83"/>
                  </a:cubicBezTo>
                  <a:cubicBezTo>
                    <a:pt x="2" y="83"/>
                    <a:pt x="2" y="83"/>
                    <a:pt x="2" y="83"/>
                  </a:cubicBezTo>
                  <a:cubicBezTo>
                    <a:pt x="2" y="82"/>
                    <a:pt x="2" y="82"/>
                    <a:pt x="2" y="82"/>
                  </a:cubicBezTo>
                  <a:cubicBezTo>
                    <a:pt x="0" y="80"/>
                    <a:pt x="0" y="80"/>
                    <a:pt x="0" y="80"/>
                  </a:cubicBezTo>
                  <a:cubicBezTo>
                    <a:pt x="5" y="77"/>
                    <a:pt x="5" y="77"/>
                    <a:pt x="5" y="77"/>
                  </a:cubicBezTo>
                  <a:cubicBezTo>
                    <a:pt x="5" y="69"/>
                    <a:pt x="5" y="69"/>
                    <a:pt x="5" y="69"/>
                  </a:cubicBezTo>
                  <a:cubicBezTo>
                    <a:pt x="2" y="69"/>
                    <a:pt x="2" y="69"/>
                    <a:pt x="2" y="69"/>
                  </a:cubicBezTo>
                  <a:cubicBezTo>
                    <a:pt x="2" y="70"/>
                    <a:pt x="2" y="70"/>
                    <a:pt x="2" y="70"/>
                  </a:cubicBezTo>
                  <a:cubicBezTo>
                    <a:pt x="2" y="69"/>
                    <a:pt x="2" y="69"/>
                    <a:pt x="2" y="69"/>
                  </a:cubicBezTo>
                  <a:cubicBezTo>
                    <a:pt x="2" y="69"/>
                    <a:pt x="2" y="69"/>
                    <a:pt x="2" y="69"/>
                  </a:cubicBezTo>
                  <a:cubicBezTo>
                    <a:pt x="2" y="69"/>
                    <a:pt x="2" y="69"/>
                    <a:pt x="2" y="69"/>
                  </a:cubicBezTo>
                  <a:cubicBezTo>
                    <a:pt x="0" y="67"/>
                    <a:pt x="0" y="67"/>
                    <a:pt x="0" y="67"/>
                  </a:cubicBezTo>
                  <a:cubicBezTo>
                    <a:pt x="5" y="63"/>
                    <a:pt x="5" y="63"/>
                    <a:pt x="5" y="63"/>
                  </a:cubicBezTo>
                  <a:cubicBezTo>
                    <a:pt x="5" y="56"/>
                    <a:pt x="5" y="56"/>
                    <a:pt x="5" y="56"/>
                  </a:cubicBezTo>
                  <a:cubicBezTo>
                    <a:pt x="2" y="56"/>
                    <a:pt x="2" y="56"/>
                    <a:pt x="2" y="56"/>
                  </a:cubicBezTo>
                  <a:cubicBezTo>
                    <a:pt x="2" y="56"/>
                    <a:pt x="2" y="56"/>
                    <a:pt x="2" y="56"/>
                  </a:cubicBezTo>
                  <a:cubicBezTo>
                    <a:pt x="2" y="56"/>
                    <a:pt x="2" y="56"/>
                    <a:pt x="2" y="56"/>
                  </a:cubicBezTo>
                  <a:cubicBezTo>
                    <a:pt x="2" y="56"/>
                    <a:pt x="2" y="56"/>
                    <a:pt x="2" y="56"/>
                  </a:cubicBezTo>
                  <a:cubicBezTo>
                    <a:pt x="2" y="55"/>
                    <a:pt x="2" y="55"/>
                    <a:pt x="2" y="55"/>
                  </a:cubicBezTo>
                  <a:cubicBezTo>
                    <a:pt x="0" y="53"/>
                    <a:pt x="0" y="53"/>
                    <a:pt x="0" y="53"/>
                  </a:cubicBezTo>
                  <a:cubicBezTo>
                    <a:pt x="5" y="49"/>
                    <a:pt x="5" y="49"/>
                    <a:pt x="5" y="49"/>
                  </a:cubicBezTo>
                  <a:cubicBezTo>
                    <a:pt x="5" y="42"/>
                    <a:pt x="5" y="42"/>
                    <a:pt x="5" y="42"/>
                  </a:cubicBezTo>
                  <a:cubicBezTo>
                    <a:pt x="2" y="42"/>
                    <a:pt x="2" y="42"/>
                    <a:pt x="2" y="42"/>
                  </a:cubicBezTo>
                  <a:cubicBezTo>
                    <a:pt x="2" y="41"/>
                    <a:pt x="2" y="41"/>
                    <a:pt x="2" y="41"/>
                  </a:cubicBezTo>
                  <a:cubicBezTo>
                    <a:pt x="0" y="39"/>
                    <a:pt x="0" y="39"/>
                    <a:pt x="0" y="39"/>
                  </a:cubicBezTo>
                  <a:cubicBezTo>
                    <a:pt x="5" y="35"/>
                    <a:pt x="5" y="35"/>
                    <a:pt x="5" y="35"/>
                  </a:cubicBezTo>
                  <a:cubicBezTo>
                    <a:pt x="5" y="28"/>
                    <a:pt x="5" y="28"/>
                    <a:pt x="5" y="28"/>
                  </a:cubicBezTo>
                  <a:cubicBezTo>
                    <a:pt x="3" y="28"/>
                    <a:pt x="3" y="28"/>
                    <a:pt x="3" y="28"/>
                  </a:cubicBezTo>
                  <a:cubicBezTo>
                    <a:pt x="2" y="28"/>
                    <a:pt x="2" y="28"/>
                    <a:pt x="2" y="28"/>
                  </a:cubicBezTo>
                  <a:cubicBezTo>
                    <a:pt x="2" y="28"/>
                    <a:pt x="2" y="28"/>
                    <a:pt x="2" y="28"/>
                  </a:cubicBezTo>
                  <a:cubicBezTo>
                    <a:pt x="2" y="28"/>
                    <a:pt x="2" y="28"/>
                    <a:pt x="2" y="28"/>
                  </a:cubicBezTo>
                  <a:cubicBezTo>
                    <a:pt x="2" y="27"/>
                    <a:pt x="2" y="27"/>
                    <a:pt x="2" y="27"/>
                  </a:cubicBezTo>
                  <a:cubicBezTo>
                    <a:pt x="0" y="25"/>
                    <a:pt x="0" y="25"/>
                    <a:pt x="0" y="25"/>
                  </a:cubicBezTo>
                  <a:cubicBezTo>
                    <a:pt x="5" y="22"/>
                    <a:pt x="5" y="22"/>
                    <a:pt x="5" y="22"/>
                  </a:cubicBezTo>
                  <a:cubicBezTo>
                    <a:pt x="5" y="14"/>
                    <a:pt x="5" y="14"/>
                    <a:pt x="5" y="14"/>
                  </a:cubicBezTo>
                  <a:cubicBezTo>
                    <a:pt x="2" y="14"/>
                    <a:pt x="2" y="14"/>
                    <a:pt x="2" y="14"/>
                  </a:cubicBezTo>
                  <a:cubicBezTo>
                    <a:pt x="2" y="11"/>
                    <a:pt x="2" y="11"/>
                    <a:pt x="2" y="11"/>
                  </a:cubicBezTo>
                  <a:cubicBezTo>
                    <a:pt x="5" y="11"/>
                    <a:pt x="5" y="11"/>
                    <a:pt x="5" y="11"/>
                  </a:cubicBezTo>
                  <a:cubicBezTo>
                    <a:pt x="5" y="10"/>
                    <a:pt x="5" y="10"/>
                    <a:pt x="5" y="10"/>
                  </a:cubicBezTo>
                  <a:cubicBezTo>
                    <a:pt x="5" y="7"/>
                    <a:pt x="6" y="5"/>
                    <a:pt x="8" y="3"/>
                  </a:cubicBezTo>
                  <a:cubicBezTo>
                    <a:pt x="10" y="1"/>
                    <a:pt x="12" y="0"/>
                    <a:pt x="15" y="0"/>
                  </a:cubicBezTo>
                  <a:close/>
                  <a:moveTo>
                    <a:pt x="40" y="86"/>
                  </a:moveTo>
                  <a:cubicBezTo>
                    <a:pt x="44" y="78"/>
                    <a:pt x="44" y="78"/>
                    <a:pt x="44" y="78"/>
                  </a:cubicBezTo>
                  <a:cubicBezTo>
                    <a:pt x="47" y="72"/>
                    <a:pt x="47" y="72"/>
                    <a:pt x="47" y="72"/>
                  </a:cubicBezTo>
                  <a:cubicBezTo>
                    <a:pt x="48" y="71"/>
                    <a:pt x="48" y="71"/>
                    <a:pt x="48" y="71"/>
                  </a:cubicBezTo>
                  <a:cubicBezTo>
                    <a:pt x="51" y="69"/>
                    <a:pt x="51" y="69"/>
                    <a:pt x="51" y="69"/>
                  </a:cubicBezTo>
                  <a:cubicBezTo>
                    <a:pt x="81" y="48"/>
                    <a:pt x="81" y="48"/>
                    <a:pt x="81" y="48"/>
                  </a:cubicBezTo>
                  <a:cubicBezTo>
                    <a:pt x="81" y="10"/>
                    <a:pt x="81" y="10"/>
                    <a:pt x="81" y="10"/>
                  </a:cubicBezTo>
                  <a:cubicBezTo>
                    <a:pt x="81" y="8"/>
                    <a:pt x="81" y="7"/>
                    <a:pt x="80" y="6"/>
                  </a:cubicBezTo>
                  <a:cubicBezTo>
                    <a:pt x="79" y="5"/>
                    <a:pt x="78" y="5"/>
                    <a:pt x="77" y="5"/>
                  </a:cubicBezTo>
                  <a:cubicBezTo>
                    <a:pt x="15" y="5"/>
                    <a:pt x="15" y="5"/>
                    <a:pt x="15" y="5"/>
                  </a:cubicBezTo>
                  <a:cubicBezTo>
                    <a:pt x="13" y="5"/>
                    <a:pt x="12" y="5"/>
                    <a:pt x="11" y="6"/>
                  </a:cubicBezTo>
                  <a:cubicBezTo>
                    <a:pt x="10" y="7"/>
                    <a:pt x="10" y="8"/>
                    <a:pt x="10" y="10"/>
                  </a:cubicBezTo>
                  <a:cubicBezTo>
                    <a:pt x="10" y="11"/>
                    <a:pt x="10" y="11"/>
                    <a:pt x="10" y="11"/>
                  </a:cubicBezTo>
                  <a:cubicBezTo>
                    <a:pt x="15" y="11"/>
                    <a:pt x="15" y="11"/>
                    <a:pt x="15" y="11"/>
                  </a:cubicBezTo>
                  <a:cubicBezTo>
                    <a:pt x="16" y="9"/>
                    <a:pt x="18" y="7"/>
                    <a:pt x="20" y="7"/>
                  </a:cubicBezTo>
                  <a:cubicBezTo>
                    <a:pt x="22" y="7"/>
                    <a:pt x="24" y="9"/>
                    <a:pt x="25" y="11"/>
                  </a:cubicBezTo>
                  <a:cubicBezTo>
                    <a:pt x="26" y="11"/>
                    <a:pt x="26" y="11"/>
                    <a:pt x="26" y="11"/>
                  </a:cubicBezTo>
                  <a:cubicBezTo>
                    <a:pt x="25" y="11"/>
                    <a:pt x="25" y="11"/>
                    <a:pt x="25" y="11"/>
                  </a:cubicBezTo>
                  <a:cubicBezTo>
                    <a:pt x="26" y="12"/>
                    <a:pt x="26" y="13"/>
                    <a:pt x="26" y="13"/>
                  </a:cubicBezTo>
                  <a:cubicBezTo>
                    <a:pt x="26" y="17"/>
                    <a:pt x="23" y="19"/>
                    <a:pt x="20" y="19"/>
                  </a:cubicBezTo>
                  <a:cubicBezTo>
                    <a:pt x="19" y="19"/>
                    <a:pt x="17" y="19"/>
                    <a:pt x="16" y="18"/>
                  </a:cubicBezTo>
                  <a:cubicBezTo>
                    <a:pt x="10" y="23"/>
                    <a:pt x="10" y="23"/>
                    <a:pt x="10" y="23"/>
                  </a:cubicBezTo>
                  <a:cubicBezTo>
                    <a:pt x="10" y="24"/>
                    <a:pt x="10" y="24"/>
                    <a:pt x="10" y="24"/>
                  </a:cubicBezTo>
                  <a:cubicBezTo>
                    <a:pt x="15" y="24"/>
                    <a:pt x="15" y="24"/>
                    <a:pt x="15" y="24"/>
                  </a:cubicBezTo>
                  <a:cubicBezTo>
                    <a:pt x="16" y="22"/>
                    <a:pt x="18" y="21"/>
                    <a:pt x="20" y="21"/>
                  </a:cubicBezTo>
                  <a:cubicBezTo>
                    <a:pt x="22" y="21"/>
                    <a:pt x="24" y="22"/>
                    <a:pt x="25" y="24"/>
                  </a:cubicBezTo>
                  <a:cubicBezTo>
                    <a:pt x="26" y="24"/>
                    <a:pt x="26" y="24"/>
                    <a:pt x="26" y="24"/>
                  </a:cubicBezTo>
                  <a:cubicBezTo>
                    <a:pt x="25" y="25"/>
                    <a:pt x="25" y="25"/>
                    <a:pt x="25" y="25"/>
                  </a:cubicBezTo>
                  <a:cubicBezTo>
                    <a:pt x="26" y="25"/>
                    <a:pt x="26" y="26"/>
                    <a:pt x="26" y="27"/>
                  </a:cubicBezTo>
                  <a:cubicBezTo>
                    <a:pt x="26" y="30"/>
                    <a:pt x="23" y="33"/>
                    <a:pt x="20" y="33"/>
                  </a:cubicBezTo>
                  <a:cubicBezTo>
                    <a:pt x="19" y="33"/>
                    <a:pt x="17" y="32"/>
                    <a:pt x="16" y="31"/>
                  </a:cubicBezTo>
                  <a:cubicBezTo>
                    <a:pt x="10" y="36"/>
                    <a:pt x="10" y="36"/>
                    <a:pt x="10" y="36"/>
                  </a:cubicBezTo>
                  <a:cubicBezTo>
                    <a:pt x="10" y="39"/>
                    <a:pt x="10" y="39"/>
                    <a:pt x="10" y="39"/>
                  </a:cubicBezTo>
                  <a:cubicBezTo>
                    <a:pt x="15" y="39"/>
                    <a:pt x="15" y="39"/>
                    <a:pt x="15" y="39"/>
                  </a:cubicBezTo>
                  <a:cubicBezTo>
                    <a:pt x="16" y="37"/>
                    <a:pt x="18" y="35"/>
                    <a:pt x="20" y="35"/>
                  </a:cubicBezTo>
                  <a:cubicBezTo>
                    <a:pt x="22" y="35"/>
                    <a:pt x="24" y="37"/>
                    <a:pt x="25" y="39"/>
                  </a:cubicBezTo>
                  <a:cubicBezTo>
                    <a:pt x="26" y="39"/>
                    <a:pt x="26" y="39"/>
                    <a:pt x="26" y="39"/>
                  </a:cubicBezTo>
                  <a:cubicBezTo>
                    <a:pt x="25" y="39"/>
                    <a:pt x="25" y="39"/>
                    <a:pt x="25" y="39"/>
                  </a:cubicBezTo>
                  <a:cubicBezTo>
                    <a:pt x="26" y="39"/>
                    <a:pt x="26" y="40"/>
                    <a:pt x="26" y="41"/>
                  </a:cubicBezTo>
                  <a:cubicBezTo>
                    <a:pt x="26" y="44"/>
                    <a:pt x="23" y="47"/>
                    <a:pt x="20" y="47"/>
                  </a:cubicBezTo>
                  <a:cubicBezTo>
                    <a:pt x="19" y="47"/>
                    <a:pt x="17" y="46"/>
                    <a:pt x="16" y="46"/>
                  </a:cubicBezTo>
                  <a:cubicBezTo>
                    <a:pt x="10" y="50"/>
                    <a:pt x="10" y="50"/>
                    <a:pt x="10" y="50"/>
                  </a:cubicBezTo>
                  <a:cubicBezTo>
                    <a:pt x="10" y="52"/>
                    <a:pt x="10" y="52"/>
                    <a:pt x="10" y="52"/>
                  </a:cubicBezTo>
                  <a:cubicBezTo>
                    <a:pt x="15" y="52"/>
                    <a:pt x="15" y="52"/>
                    <a:pt x="15" y="52"/>
                  </a:cubicBezTo>
                  <a:cubicBezTo>
                    <a:pt x="16" y="50"/>
                    <a:pt x="18" y="49"/>
                    <a:pt x="20" y="49"/>
                  </a:cubicBezTo>
                  <a:cubicBezTo>
                    <a:pt x="22" y="49"/>
                    <a:pt x="24" y="50"/>
                    <a:pt x="25" y="52"/>
                  </a:cubicBezTo>
                  <a:cubicBezTo>
                    <a:pt x="26" y="52"/>
                    <a:pt x="26" y="52"/>
                    <a:pt x="26" y="52"/>
                  </a:cubicBezTo>
                  <a:cubicBezTo>
                    <a:pt x="25" y="52"/>
                    <a:pt x="25" y="52"/>
                    <a:pt x="25" y="52"/>
                  </a:cubicBezTo>
                  <a:cubicBezTo>
                    <a:pt x="26" y="53"/>
                    <a:pt x="26" y="54"/>
                    <a:pt x="26" y="55"/>
                  </a:cubicBezTo>
                  <a:cubicBezTo>
                    <a:pt x="26" y="58"/>
                    <a:pt x="23" y="61"/>
                    <a:pt x="20" y="61"/>
                  </a:cubicBezTo>
                  <a:cubicBezTo>
                    <a:pt x="19" y="61"/>
                    <a:pt x="17" y="60"/>
                    <a:pt x="16" y="59"/>
                  </a:cubicBezTo>
                  <a:cubicBezTo>
                    <a:pt x="10" y="64"/>
                    <a:pt x="10" y="64"/>
                    <a:pt x="10" y="64"/>
                  </a:cubicBezTo>
                  <a:cubicBezTo>
                    <a:pt x="10" y="66"/>
                    <a:pt x="10" y="66"/>
                    <a:pt x="10" y="66"/>
                  </a:cubicBezTo>
                  <a:cubicBezTo>
                    <a:pt x="15" y="66"/>
                    <a:pt x="15" y="66"/>
                    <a:pt x="15" y="66"/>
                  </a:cubicBezTo>
                  <a:cubicBezTo>
                    <a:pt x="16" y="64"/>
                    <a:pt x="18" y="63"/>
                    <a:pt x="20" y="63"/>
                  </a:cubicBezTo>
                  <a:cubicBezTo>
                    <a:pt x="22" y="63"/>
                    <a:pt x="24" y="64"/>
                    <a:pt x="25" y="66"/>
                  </a:cubicBezTo>
                  <a:cubicBezTo>
                    <a:pt x="26" y="66"/>
                    <a:pt x="26" y="66"/>
                    <a:pt x="26" y="66"/>
                  </a:cubicBezTo>
                  <a:cubicBezTo>
                    <a:pt x="25" y="66"/>
                    <a:pt x="25" y="66"/>
                    <a:pt x="25" y="66"/>
                  </a:cubicBezTo>
                  <a:cubicBezTo>
                    <a:pt x="26" y="67"/>
                    <a:pt x="26" y="68"/>
                    <a:pt x="26" y="68"/>
                  </a:cubicBezTo>
                  <a:cubicBezTo>
                    <a:pt x="26" y="72"/>
                    <a:pt x="23" y="74"/>
                    <a:pt x="20" y="74"/>
                  </a:cubicBezTo>
                  <a:cubicBezTo>
                    <a:pt x="19" y="74"/>
                    <a:pt x="17" y="74"/>
                    <a:pt x="16" y="73"/>
                  </a:cubicBezTo>
                  <a:cubicBezTo>
                    <a:pt x="10" y="78"/>
                    <a:pt x="10" y="78"/>
                    <a:pt x="10" y="78"/>
                  </a:cubicBezTo>
                  <a:cubicBezTo>
                    <a:pt x="10" y="80"/>
                    <a:pt x="10" y="80"/>
                    <a:pt x="10" y="80"/>
                  </a:cubicBezTo>
                  <a:cubicBezTo>
                    <a:pt x="15" y="80"/>
                    <a:pt x="15" y="80"/>
                    <a:pt x="15" y="80"/>
                  </a:cubicBezTo>
                  <a:cubicBezTo>
                    <a:pt x="16" y="78"/>
                    <a:pt x="18" y="76"/>
                    <a:pt x="20" y="76"/>
                  </a:cubicBezTo>
                  <a:cubicBezTo>
                    <a:pt x="22" y="76"/>
                    <a:pt x="24" y="78"/>
                    <a:pt x="25" y="80"/>
                  </a:cubicBezTo>
                  <a:cubicBezTo>
                    <a:pt x="26" y="80"/>
                    <a:pt x="26" y="80"/>
                    <a:pt x="26" y="80"/>
                  </a:cubicBezTo>
                  <a:cubicBezTo>
                    <a:pt x="25" y="80"/>
                    <a:pt x="25" y="80"/>
                    <a:pt x="25" y="80"/>
                  </a:cubicBezTo>
                  <a:cubicBezTo>
                    <a:pt x="26" y="81"/>
                    <a:pt x="26" y="81"/>
                    <a:pt x="26" y="82"/>
                  </a:cubicBezTo>
                  <a:cubicBezTo>
                    <a:pt x="26" y="85"/>
                    <a:pt x="23" y="88"/>
                    <a:pt x="20" y="88"/>
                  </a:cubicBezTo>
                  <a:cubicBezTo>
                    <a:pt x="19" y="88"/>
                    <a:pt x="17" y="88"/>
                    <a:pt x="16" y="87"/>
                  </a:cubicBezTo>
                  <a:cubicBezTo>
                    <a:pt x="10" y="91"/>
                    <a:pt x="10" y="91"/>
                    <a:pt x="10" y="91"/>
                  </a:cubicBezTo>
                  <a:cubicBezTo>
                    <a:pt x="10" y="93"/>
                    <a:pt x="10" y="93"/>
                    <a:pt x="10" y="93"/>
                  </a:cubicBezTo>
                  <a:cubicBezTo>
                    <a:pt x="10" y="94"/>
                    <a:pt x="10" y="95"/>
                    <a:pt x="11" y="96"/>
                  </a:cubicBezTo>
                  <a:cubicBezTo>
                    <a:pt x="12" y="97"/>
                    <a:pt x="13" y="97"/>
                    <a:pt x="15" y="97"/>
                  </a:cubicBezTo>
                  <a:cubicBezTo>
                    <a:pt x="77" y="97"/>
                    <a:pt x="77" y="97"/>
                    <a:pt x="77" y="97"/>
                  </a:cubicBezTo>
                  <a:cubicBezTo>
                    <a:pt x="78" y="97"/>
                    <a:pt x="79" y="97"/>
                    <a:pt x="80" y="96"/>
                  </a:cubicBezTo>
                  <a:cubicBezTo>
                    <a:pt x="81" y="95"/>
                    <a:pt x="81" y="94"/>
                    <a:pt x="81" y="93"/>
                  </a:cubicBezTo>
                  <a:cubicBezTo>
                    <a:pt x="81" y="71"/>
                    <a:pt x="81" y="71"/>
                    <a:pt x="81" y="71"/>
                  </a:cubicBezTo>
                  <a:cubicBezTo>
                    <a:pt x="61" y="85"/>
                    <a:pt x="61" y="85"/>
                    <a:pt x="61" y="85"/>
                  </a:cubicBezTo>
                  <a:cubicBezTo>
                    <a:pt x="59" y="86"/>
                    <a:pt x="59" y="86"/>
                    <a:pt x="59" y="86"/>
                  </a:cubicBezTo>
                  <a:cubicBezTo>
                    <a:pt x="57" y="87"/>
                    <a:pt x="57" y="87"/>
                    <a:pt x="57" y="87"/>
                  </a:cubicBezTo>
                  <a:cubicBezTo>
                    <a:pt x="50" y="88"/>
                    <a:pt x="50" y="88"/>
                    <a:pt x="50" y="88"/>
                  </a:cubicBezTo>
                  <a:cubicBezTo>
                    <a:pt x="42" y="89"/>
                    <a:pt x="42" y="89"/>
                    <a:pt x="42" y="89"/>
                  </a:cubicBezTo>
                  <a:cubicBezTo>
                    <a:pt x="37" y="90"/>
                    <a:pt x="37" y="90"/>
                    <a:pt x="37" y="90"/>
                  </a:cubicBezTo>
                  <a:cubicBezTo>
                    <a:pt x="40" y="86"/>
                    <a:pt x="40" y="86"/>
                    <a:pt x="40" y="86"/>
                  </a:cubicBezTo>
                  <a:close/>
                  <a:moveTo>
                    <a:pt x="48" y="81"/>
                  </a:moveTo>
                  <a:cubicBezTo>
                    <a:pt x="46" y="84"/>
                    <a:pt x="46" y="84"/>
                    <a:pt x="46" y="84"/>
                  </a:cubicBezTo>
                  <a:cubicBezTo>
                    <a:pt x="50" y="83"/>
                    <a:pt x="50" y="83"/>
                    <a:pt x="50" y="83"/>
                  </a:cubicBezTo>
                  <a:cubicBezTo>
                    <a:pt x="54" y="82"/>
                    <a:pt x="54" y="82"/>
                    <a:pt x="54" y="82"/>
                  </a:cubicBezTo>
                  <a:cubicBezTo>
                    <a:pt x="52" y="80"/>
                    <a:pt x="52" y="80"/>
                    <a:pt x="52" y="80"/>
                  </a:cubicBezTo>
                  <a:cubicBezTo>
                    <a:pt x="50" y="77"/>
                    <a:pt x="50" y="77"/>
                    <a:pt x="50" y="77"/>
                  </a:cubicBezTo>
                  <a:cubicBezTo>
                    <a:pt x="48" y="81"/>
                    <a:pt x="48" y="81"/>
                    <a:pt x="48" y="81"/>
                  </a:cubicBezTo>
                  <a:close/>
                  <a:moveTo>
                    <a:pt x="93" y="57"/>
                  </a:moveTo>
                  <a:cubicBezTo>
                    <a:pt x="88" y="49"/>
                    <a:pt x="88" y="49"/>
                    <a:pt x="88" y="49"/>
                  </a:cubicBezTo>
                  <a:cubicBezTo>
                    <a:pt x="53" y="73"/>
                    <a:pt x="53" y="73"/>
                    <a:pt x="53" y="73"/>
                  </a:cubicBezTo>
                  <a:cubicBezTo>
                    <a:pt x="56" y="77"/>
                    <a:pt x="56" y="77"/>
                    <a:pt x="56" y="77"/>
                  </a:cubicBezTo>
                  <a:cubicBezTo>
                    <a:pt x="59" y="81"/>
                    <a:pt x="59" y="81"/>
                    <a:pt x="59" y="81"/>
                  </a:cubicBezTo>
                  <a:cubicBezTo>
                    <a:pt x="93" y="57"/>
                    <a:pt x="93" y="57"/>
                    <a:pt x="93" y="57"/>
                  </a:cubicBezTo>
                  <a:close/>
                  <a:moveTo>
                    <a:pt x="36" y="43"/>
                  </a:moveTo>
                  <a:cubicBezTo>
                    <a:pt x="36" y="50"/>
                    <a:pt x="36" y="50"/>
                    <a:pt x="36" y="50"/>
                  </a:cubicBezTo>
                  <a:cubicBezTo>
                    <a:pt x="72" y="50"/>
                    <a:pt x="72" y="50"/>
                    <a:pt x="72" y="50"/>
                  </a:cubicBezTo>
                  <a:cubicBezTo>
                    <a:pt x="72" y="43"/>
                    <a:pt x="72" y="43"/>
                    <a:pt x="72" y="43"/>
                  </a:cubicBezTo>
                  <a:cubicBezTo>
                    <a:pt x="36" y="43"/>
                    <a:pt x="36" y="43"/>
                    <a:pt x="36" y="43"/>
                  </a:cubicBezTo>
                  <a:close/>
                  <a:moveTo>
                    <a:pt x="36" y="27"/>
                  </a:moveTo>
                  <a:cubicBezTo>
                    <a:pt x="36" y="34"/>
                    <a:pt x="36" y="34"/>
                    <a:pt x="36" y="34"/>
                  </a:cubicBezTo>
                  <a:cubicBezTo>
                    <a:pt x="72" y="34"/>
                    <a:pt x="72" y="34"/>
                    <a:pt x="72" y="34"/>
                  </a:cubicBezTo>
                  <a:cubicBezTo>
                    <a:pt x="72" y="27"/>
                    <a:pt x="72" y="27"/>
                    <a:pt x="72" y="27"/>
                  </a:cubicBezTo>
                  <a:cubicBezTo>
                    <a:pt x="36" y="27"/>
                    <a:pt x="36" y="27"/>
                    <a:pt x="36" y="27"/>
                  </a:cubicBezTo>
                  <a:close/>
                  <a:moveTo>
                    <a:pt x="36" y="13"/>
                  </a:moveTo>
                  <a:cubicBezTo>
                    <a:pt x="36" y="20"/>
                    <a:pt x="36" y="20"/>
                    <a:pt x="36" y="20"/>
                  </a:cubicBezTo>
                  <a:cubicBezTo>
                    <a:pt x="72" y="20"/>
                    <a:pt x="72" y="20"/>
                    <a:pt x="72" y="20"/>
                  </a:cubicBezTo>
                  <a:cubicBezTo>
                    <a:pt x="72" y="13"/>
                    <a:pt x="72" y="13"/>
                    <a:pt x="72" y="13"/>
                  </a:cubicBezTo>
                  <a:cubicBezTo>
                    <a:pt x="36" y="13"/>
                    <a:pt x="36" y="13"/>
                    <a:pt x="36" y="13"/>
                  </a:cubicBezTo>
                  <a:close/>
                  <a:moveTo>
                    <a:pt x="10" y="83"/>
                  </a:moveTo>
                  <a:cubicBezTo>
                    <a:pt x="10" y="87"/>
                    <a:pt x="10" y="87"/>
                    <a:pt x="10" y="87"/>
                  </a:cubicBezTo>
                  <a:cubicBezTo>
                    <a:pt x="14" y="84"/>
                    <a:pt x="14" y="84"/>
                    <a:pt x="14" y="84"/>
                  </a:cubicBezTo>
                  <a:cubicBezTo>
                    <a:pt x="14" y="84"/>
                    <a:pt x="14" y="83"/>
                    <a:pt x="14" y="83"/>
                  </a:cubicBezTo>
                  <a:cubicBezTo>
                    <a:pt x="10" y="83"/>
                    <a:pt x="10" y="83"/>
                    <a:pt x="10" y="83"/>
                  </a:cubicBezTo>
                  <a:close/>
                  <a:moveTo>
                    <a:pt x="14" y="15"/>
                  </a:moveTo>
                  <a:cubicBezTo>
                    <a:pt x="14" y="15"/>
                    <a:pt x="14" y="15"/>
                    <a:pt x="14" y="14"/>
                  </a:cubicBezTo>
                  <a:cubicBezTo>
                    <a:pt x="10" y="14"/>
                    <a:pt x="10" y="14"/>
                    <a:pt x="10" y="14"/>
                  </a:cubicBezTo>
                  <a:cubicBezTo>
                    <a:pt x="10" y="18"/>
                    <a:pt x="10" y="18"/>
                    <a:pt x="10" y="18"/>
                  </a:cubicBezTo>
                  <a:cubicBezTo>
                    <a:pt x="14" y="15"/>
                    <a:pt x="14" y="15"/>
                    <a:pt x="14" y="15"/>
                  </a:cubicBezTo>
                  <a:close/>
                  <a:moveTo>
                    <a:pt x="14" y="28"/>
                  </a:moveTo>
                  <a:cubicBezTo>
                    <a:pt x="14" y="28"/>
                    <a:pt x="14" y="28"/>
                    <a:pt x="14" y="28"/>
                  </a:cubicBezTo>
                  <a:cubicBezTo>
                    <a:pt x="10" y="28"/>
                    <a:pt x="10" y="28"/>
                    <a:pt x="10" y="28"/>
                  </a:cubicBezTo>
                  <a:cubicBezTo>
                    <a:pt x="10" y="32"/>
                    <a:pt x="10" y="32"/>
                    <a:pt x="10" y="32"/>
                  </a:cubicBezTo>
                  <a:cubicBezTo>
                    <a:pt x="14" y="28"/>
                    <a:pt x="14" y="28"/>
                    <a:pt x="14" y="28"/>
                  </a:cubicBezTo>
                  <a:close/>
                  <a:moveTo>
                    <a:pt x="14" y="43"/>
                  </a:moveTo>
                  <a:cubicBezTo>
                    <a:pt x="14" y="42"/>
                    <a:pt x="14" y="42"/>
                    <a:pt x="14" y="42"/>
                  </a:cubicBezTo>
                  <a:cubicBezTo>
                    <a:pt x="10" y="42"/>
                    <a:pt x="10" y="42"/>
                    <a:pt x="10" y="42"/>
                  </a:cubicBezTo>
                  <a:cubicBezTo>
                    <a:pt x="10" y="46"/>
                    <a:pt x="10" y="46"/>
                    <a:pt x="10" y="46"/>
                  </a:cubicBezTo>
                  <a:cubicBezTo>
                    <a:pt x="14" y="43"/>
                    <a:pt x="14" y="43"/>
                    <a:pt x="14" y="43"/>
                  </a:cubicBezTo>
                  <a:close/>
                  <a:moveTo>
                    <a:pt x="14" y="56"/>
                  </a:moveTo>
                  <a:cubicBezTo>
                    <a:pt x="14" y="56"/>
                    <a:pt x="14" y="56"/>
                    <a:pt x="14" y="56"/>
                  </a:cubicBezTo>
                  <a:cubicBezTo>
                    <a:pt x="10" y="56"/>
                    <a:pt x="10" y="56"/>
                    <a:pt x="10" y="56"/>
                  </a:cubicBezTo>
                  <a:cubicBezTo>
                    <a:pt x="10" y="60"/>
                    <a:pt x="10" y="60"/>
                    <a:pt x="10" y="60"/>
                  </a:cubicBezTo>
                  <a:cubicBezTo>
                    <a:pt x="14" y="56"/>
                    <a:pt x="14" y="56"/>
                    <a:pt x="14" y="56"/>
                  </a:cubicBezTo>
                  <a:close/>
                  <a:moveTo>
                    <a:pt x="14" y="70"/>
                  </a:moveTo>
                  <a:cubicBezTo>
                    <a:pt x="14" y="70"/>
                    <a:pt x="14" y="70"/>
                    <a:pt x="14" y="69"/>
                  </a:cubicBezTo>
                  <a:cubicBezTo>
                    <a:pt x="10" y="69"/>
                    <a:pt x="10" y="69"/>
                    <a:pt x="10" y="69"/>
                  </a:cubicBezTo>
                  <a:cubicBezTo>
                    <a:pt x="10" y="73"/>
                    <a:pt x="10" y="73"/>
                    <a:pt x="10" y="73"/>
                  </a:cubicBezTo>
                  <a:lnTo>
                    <a:pt x="14" y="70"/>
                  </a:lnTo>
                  <a:close/>
                </a:path>
              </a:pathLst>
            </a:custGeom>
            <a:solidFill>
              <a:srgbClr val="5BC5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6" name="TextBox 5">
              <a:extLst>
                <a:ext uri="{FF2B5EF4-FFF2-40B4-BE49-F238E27FC236}">
                  <a16:creationId xmlns:a16="http://schemas.microsoft.com/office/drawing/2014/main" id="{9EBBF7D0-9751-49F3-8ECF-E6DF1CA87762}"/>
                </a:ext>
              </a:extLst>
            </p:cNvPr>
            <p:cNvSpPr txBox="1"/>
            <p:nvPr/>
          </p:nvSpPr>
          <p:spPr>
            <a:xfrm>
              <a:off x="1836691" y="2600493"/>
              <a:ext cx="1702383" cy="529186"/>
            </a:xfrm>
            <a:prstGeom prst="rect">
              <a:avLst/>
            </a:prstGeom>
            <a:noFill/>
          </p:spPr>
          <p:txBody>
            <a:bodyPr wrap="square" rtlCol="0">
              <a:spAutoFit/>
            </a:bodyPr>
            <a:lstStyle/>
            <a:p>
              <a:pPr marL="0" indent="0" algn="ctr">
                <a:buNone/>
              </a:pPr>
              <a:r>
                <a:rPr lang="en-IN" sz="1600" b="1" dirty="0">
                  <a:latin typeface="Constantia" pitchFamily="18" charset="0"/>
                </a:rPr>
                <a:t>Shifting traditional </a:t>
              </a:r>
              <a:r>
                <a:rPr lang="en-IN" sz="1600" b="1" dirty="0">
                  <a:solidFill>
                    <a:srgbClr val="FF0000"/>
                  </a:solidFill>
                  <a:latin typeface="Constantia" pitchFamily="18" charset="0"/>
                </a:rPr>
                <a:t>assessments</a:t>
              </a:r>
              <a:r>
                <a:rPr lang="en-IN" sz="1600" b="1" dirty="0">
                  <a:latin typeface="Constantia" pitchFamily="18" charset="0"/>
                </a:rPr>
                <a:t> to </a:t>
              </a:r>
              <a:r>
                <a:rPr lang="en-IN" sz="1600" b="1" dirty="0">
                  <a:solidFill>
                    <a:srgbClr val="FF0000"/>
                  </a:solidFill>
                  <a:latin typeface="Constantia" pitchFamily="18" charset="0"/>
                </a:rPr>
                <a:t>competency focused</a:t>
              </a:r>
            </a:p>
          </p:txBody>
        </p:sp>
        <p:sp>
          <p:nvSpPr>
            <p:cNvPr id="7" name="Freeform 14">
              <a:extLst>
                <a:ext uri="{FF2B5EF4-FFF2-40B4-BE49-F238E27FC236}">
                  <a16:creationId xmlns:a16="http://schemas.microsoft.com/office/drawing/2014/main" id="{0314D3FE-890F-4A2A-B2C0-325AA235C915}"/>
                </a:ext>
              </a:extLst>
            </p:cNvPr>
            <p:cNvSpPr>
              <a:spLocks noChangeAspect="1" noEditPoints="1"/>
            </p:cNvSpPr>
            <p:nvPr/>
          </p:nvSpPr>
          <p:spPr bwMode="auto">
            <a:xfrm>
              <a:off x="828880" y="1945457"/>
              <a:ext cx="561415" cy="496086"/>
            </a:xfrm>
            <a:custGeom>
              <a:avLst/>
              <a:gdLst>
                <a:gd name="T0" fmla="*/ 73 w 118"/>
                <a:gd name="T1" fmla="*/ 67 h 104"/>
                <a:gd name="T2" fmla="*/ 71 w 118"/>
                <a:gd name="T3" fmla="*/ 60 h 104"/>
                <a:gd name="T4" fmla="*/ 59 w 118"/>
                <a:gd name="T5" fmla="*/ 70 h 104"/>
                <a:gd name="T6" fmla="*/ 48 w 118"/>
                <a:gd name="T7" fmla="*/ 64 h 104"/>
                <a:gd name="T8" fmla="*/ 58 w 118"/>
                <a:gd name="T9" fmla="*/ 58 h 104"/>
                <a:gd name="T10" fmla="*/ 78 w 118"/>
                <a:gd name="T11" fmla="*/ 53 h 104"/>
                <a:gd name="T12" fmla="*/ 90 w 118"/>
                <a:gd name="T13" fmla="*/ 45 h 104"/>
                <a:gd name="T14" fmla="*/ 102 w 118"/>
                <a:gd name="T15" fmla="*/ 50 h 104"/>
                <a:gd name="T16" fmla="*/ 99 w 118"/>
                <a:gd name="T17" fmla="*/ 61 h 104"/>
                <a:gd name="T18" fmla="*/ 99 w 118"/>
                <a:gd name="T19" fmla="*/ 67 h 104"/>
                <a:gd name="T20" fmla="*/ 84 w 118"/>
                <a:gd name="T21" fmla="*/ 57 h 104"/>
                <a:gd name="T22" fmla="*/ 29 w 118"/>
                <a:gd name="T23" fmla="*/ 68 h 104"/>
                <a:gd name="T24" fmla="*/ 63 w 118"/>
                <a:gd name="T25" fmla="*/ 81 h 104"/>
                <a:gd name="T26" fmla="*/ 81 w 118"/>
                <a:gd name="T27" fmla="*/ 104 h 104"/>
                <a:gd name="T28" fmla="*/ 92 w 118"/>
                <a:gd name="T29" fmla="*/ 101 h 104"/>
                <a:gd name="T30" fmla="*/ 87 w 118"/>
                <a:gd name="T31" fmla="*/ 92 h 104"/>
                <a:gd name="T32" fmla="*/ 105 w 118"/>
                <a:gd name="T33" fmla="*/ 79 h 104"/>
                <a:gd name="T34" fmla="*/ 117 w 118"/>
                <a:gd name="T35" fmla="*/ 38 h 104"/>
                <a:gd name="T36" fmla="*/ 68 w 118"/>
                <a:gd name="T37" fmla="*/ 5 h 104"/>
                <a:gd name="T38" fmla="*/ 21 w 118"/>
                <a:gd name="T39" fmla="*/ 12 h 104"/>
                <a:gd name="T40" fmla="*/ 13 w 118"/>
                <a:gd name="T41" fmla="*/ 55 h 104"/>
                <a:gd name="T42" fmla="*/ 100 w 118"/>
                <a:gd name="T43" fmla="*/ 80 h 104"/>
                <a:gd name="T44" fmla="*/ 87 w 118"/>
                <a:gd name="T45" fmla="*/ 87 h 104"/>
                <a:gd name="T46" fmla="*/ 100 w 118"/>
                <a:gd name="T47" fmla="*/ 80 h 104"/>
                <a:gd name="T48" fmla="*/ 79 w 118"/>
                <a:gd name="T49" fmla="*/ 91 h 104"/>
                <a:gd name="T50" fmla="*/ 76 w 118"/>
                <a:gd name="T51" fmla="*/ 91 h 104"/>
                <a:gd name="T52" fmla="*/ 24 w 118"/>
                <a:gd name="T53" fmla="*/ 57 h 104"/>
                <a:gd name="T54" fmla="*/ 40 w 118"/>
                <a:gd name="T55" fmla="*/ 49 h 104"/>
                <a:gd name="T56" fmla="*/ 67 w 118"/>
                <a:gd name="T57" fmla="*/ 41 h 104"/>
                <a:gd name="T58" fmla="*/ 76 w 118"/>
                <a:gd name="T59" fmla="*/ 40 h 104"/>
                <a:gd name="T60" fmla="*/ 59 w 118"/>
                <a:gd name="T61" fmla="*/ 54 h 104"/>
                <a:gd name="T62" fmla="*/ 43 w 118"/>
                <a:gd name="T63" fmla="*/ 57 h 104"/>
                <a:gd name="T64" fmla="*/ 45 w 118"/>
                <a:gd name="T65" fmla="*/ 76 h 104"/>
                <a:gd name="T66" fmla="*/ 63 w 118"/>
                <a:gd name="T67" fmla="*/ 74 h 104"/>
                <a:gd name="T68" fmla="*/ 106 w 118"/>
                <a:gd name="T69" fmla="*/ 51 h 104"/>
                <a:gd name="T70" fmla="*/ 110 w 118"/>
                <a:gd name="T71" fmla="*/ 37 h 104"/>
                <a:gd name="T72" fmla="*/ 97 w 118"/>
                <a:gd name="T73" fmla="*/ 18 h 104"/>
                <a:gd name="T74" fmla="*/ 67 w 118"/>
                <a:gd name="T75" fmla="*/ 13 h 104"/>
                <a:gd name="T76" fmla="*/ 36 w 118"/>
                <a:gd name="T77" fmla="*/ 15 h 104"/>
                <a:gd name="T78" fmla="*/ 24 w 118"/>
                <a:gd name="T79" fmla="*/ 18 h 104"/>
                <a:gd name="T80" fmla="*/ 16 w 118"/>
                <a:gd name="T81" fmla="*/ 33 h 104"/>
                <a:gd name="T82" fmla="*/ 18 w 118"/>
                <a:gd name="T83" fmla="*/ 49 h 104"/>
                <a:gd name="T84" fmla="*/ 24 w 118"/>
                <a:gd name="T85" fmla="*/ 39 h 104"/>
                <a:gd name="T86" fmla="*/ 37 w 118"/>
                <a:gd name="T87" fmla="*/ 39 h 104"/>
                <a:gd name="T88" fmla="*/ 47 w 118"/>
                <a:gd name="T89" fmla="*/ 28 h 104"/>
                <a:gd name="T90" fmla="*/ 52 w 118"/>
                <a:gd name="T91" fmla="*/ 29 h 104"/>
                <a:gd name="T92" fmla="*/ 61 w 118"/>
                <a:gd name="T93" fmla="*/ 37 h 104"/>
                <a:gd name="T94" fmla="*/ 68 w 118"/>
                <a:gd name="T95" fmla="*/ 29 h 104"/>
                <a:gd name="T96" fmla="*/ 82 w 118"/>
                <a:gd name="T97" fmla="*/ 30 h 104"/>
                <a:gd name="T98" fmla="*/ 90 w 118"/>
                <a:gd name="T99" fmla="*/ 28 h 104"/>
                <a:gd name="T100" fmla="*/ 93 w 118"/>
                <a:gd name="T101" fmla="*/ 24 h 104"/>
                <a:gd name="T102" fmla="*/ 83 w 118"/>
                <a:gd name="T103" fmla="*/ 25 h 104"/>
                <a:gd name="T104" fmla="*/ 75 w 118"/>
                <a:gd name="T105" fmla="*/ 15 h 104"/>
                <a:gd name="T106" fmla="*/ 62 w 118"/>
                <a:gd name="T107" fmla="*/ 20 h 104"/>
                <a:gd name="T108" fmla="*/ 51 w 118"/>
                <a:gd name="T109" fmla="*/ 24 h 104"/>
                <a:gd name="T110" fmla="*/ 44 w 118"/>
                <a:gd name="T111" fmla="*/ 15 h 104"/>
                <a:gd name="T112" fmla="*/ 26 w 118"/>
                <a:gd name="T113" fmla="*/ 23 h 104"/>
                <a:gd name="T114" fmla="*/ 32 w 118"/>
                <a:gd name="T115"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104">
                  <a:moveTo>
                    <a:pt x="75" y="59"/>
                  </a:moveTo>
                  <a:cubicBezTo>
                    <a:pt x="76" y="66"/>
                    <a:pt x="76" y="66"/>
                    <a:pt x="76" y="66"/>
                  </a:cubicBezTo>
                  <a:cubicBezTo>
                    <a:pt x="73" y="67"/>
                    <a:pt x="73" y="67"/>
                    <a:pt x="73" y="67"/>
                  </a:cubicBezTo>
                  <a:cubicBezTo>
                    <a:pt x="72" y="60"/>
                    <a:pt x="72" y="60"/>
                    <a:pt x="72" y="60"/>
                  </a:cubicBezTo>
                  <a:cubicBezTo>
                    <a:pt x="71" y="60"/>
                    <a:pt x="71" y="60"/>
                    <a:pt x="71" y="60"/>
                  </a:cubicBezTo>
                  <a:cubicBezTo>
                    <a:pt x="71" y="60"/>
                    <a:pt x="71" y="60"/>
                    <a:pt x="71" y="60"/>
                  </a:cubicBezTo>
                  <a:cubicBezTo>
                    <a:pt x="62" y="62"/>
                    <a:pt x="62" y="62"/>
                    <a:pt x="62" y="62"/>
                  </a:cubicBezTo>
                  <a:cubicBezTo>
                    <a:pt x="63" y="69"/>
                    <a:pt x="63" y="69"/>
                    <a:pt x="63" y="69"/>
                  </a:cubicBezTo>
                  <a:cubicBezTo>
                    <a:pt x="59" y="70"/>
                    <a:pt x="59" y="70"/>
                    <a:pt x="59" y="70"/>
                  </a:cubicBezTo>
                  <a:cubicBezTo>
                    <a:pt x="58" y="64"/>
                    <a:pt x="58" y="64"/>
                    <a:pt x="58" y="64"/>
                  </a:cubicBezTo>
                  <a:cubicBezTo>
                    <a:pt x="51" y="68"/>
                    <a:pt x="51" y="68"/>
                    <a:pt x="51" y="68"/>
                  </a:cubicBezTo>
                  <a:cubicBezTo>
                    <a:pt x="48" y="64"/>
                    <a:pt x="48" y="64"/>
                    <a:pt x="48" y="64"/>
                  </a:cubicBezTo>
                  <a:cubicBezTo>
                    <a:pt x="58" y="59"/>
                    <a:pt x="58" y="59"/>
                    <a:pt x="58" y="59"/>
                  </a:cubicBezTo>
                  <a:cubicBezTo>
                    <a:pt x="58" y="58"/>
                    <a:pt x="58" y="58"/>
                    <a:pt x="58" y="58"/>
                  </a:cubicBezTo>
                  <a:cubicBezTo>
                    <a:pt x="58" y="58"/>
                    <a:pt x="58" y="58"/>
                    <a:pt x="58" y="58"/>
                  </a:cubicBezTo>
                  <a:cubicBezTo>
                    <a:pt x="70" y="56"/>
                    <a:pt x="70" y="56"/>
                    <a:pt x="70" y="56"/>
                  </a:cubicBezTo>
                  <a:cubicBezTo>
                    <a:pt x="70" y="56"/>
                    <a:pt x="70" y="56"/>
                    <a:pt x="70" y="56"/>
                  </a:cubicBezTo>
                  <a:cubicBezTo>
                    <a:pt x="78" y="53"/>
                    <a:pt x="78" y="53"/>
                    <a:pt x="78" y="53"/>
                  </a:cubicBezTo>
                  <a:cubicBezTo>
                    <a:pt x="82" y="52"/>
                    <a:pt x="82" y="52"/>
                    <a:pt x="82" y="52"/>
                  </a:cubicBezTo>
                  <a:cubicBezTo>
                    <a:pt x="85" y="43"/>
                    <a:pt x="85" y="43"/>
                    <a:pt x="85" y="43"/>
                  </a:cubicBezTo>
                  <a:cubicBezTo>
                    <a:pt x="90" y="45"/>
                    <a:pt x="90" y="45"/>
                    <a:pt x="90" y="45"/>
                  </a:cubicBezTo>
                  <a:cubicBezTo>
                    <a:pt x="87" y="52"/>
                    <a:pt x="87" y="52"/>
                    <a:pt x="87" y="52"/>
                  </a:cubicBezTo>
                  <a:cubicBezTo>
                    <a:pt x="94" y="54"/>
                    <a:pt x="94" y="54"/>
                    <a:pt x="94" y="54"/>
                  </a:cubicBezTo>
                  <a:cubicBezTo>
                    <a:pt x="102" y="50"/>
                    <a:pt x="102" y="50"/>
                    <a:pt x="102" y="50"/>
                  </a:cubicBezTo>
                  <a:cubicBezTo>
                    <a:pt x="104" y="54"/>
                    <a:pt x="104" y="54"/>
                    <a:pt x="104" y="54"/>
                  </a:cubicBezTo>
                  <a:cubicBezTo>
                    <a:pt x="98" y="58"/>
                    <a:pt x="98" y="58"/>
                    <a:pt x="98" y="58"/>
                  </a:cubicBezTo>
                  <a:cubicBezTo>
                    <a:pt x="99" y="61"/>
                    <a:pt x="99" y="61"/>
                    <a:pt x="99" y="61"/>
                  </a:cubicBezTo>
                  <a:cubicBezTo>
                    <a:pt x="99" y="61"/>
                    <a:pt x="99" y="61"/>
                    <a:pt x="99" y="61"/>
                  </a:cubicBezTo>
                  <a:cubicBezTo>
                    <a:pt x="101" y="66"/>
                    <a:pt x="101" y="66"/>
                    <a:pt x="101" y="66"/>
                  </a:cubicBezTo>
                  <a:cubicBezTo>
                    <a:pt x="99" y="67"/>
                    <a:pt x="99" y="67"/>
                    <a:pt x="99" y="67"/>
                  </a:cubicBezTo>
                  <a:cubicBezTo>
                    <a:pt x="97" y="68"/>
                    <a:pt x="97" y="68"/>
                    <a:pt x="97" y="68"/>
                  </a:cubicBezTo>
                  <a:cubicBezTo>
                    <a:pt x="93" y="59"/>
                    <a:pt x="93" y="59"/>
                    <a:pt x="93" y="59"/>
                  </a:cubicBezTo>
                  <a:cubicBezTo>
                    <a:pt x="84" y="57"/>
                    <a:pt x="84" y="57"/>
                    <a:pt x="84" y="57"/>
                  </a:cubicBezTo>
                  <a:cubicBezTo>
                    <a:pt x="80" y="58"/>
                    <a:pt x="80" y="58"/>
                    <a:pt x="80" y="58"/>
                  </a:cubicBezTo>
                  <a:cubicBezTo>
                    <a:pt x="75" y="59"/>
                    <a:pt x="75" y="59"/>
                    <a:pt x="75" y="59"/>
                  </a:cubicBezTo>
                  <a:close/>
                  <a:moveTo>
                    <a:pt x="29" y="68"/>
                  </a:moveTo>
                  <a:cubicBezTo>
                    <a:pt x="30" y="70"/>
                    <a:pt x="31" y="73"/>
                    <a:pt x="33" y="75"/>
                  </a:cubicBezTo>
                  <a:cubicBezTo>
                    <a:pt x="36" y="78"/>
                    <a:pt x="39" y="81"/>
                    <a:pt x="42" y="82"/>
                  </a:cubicBezTo>
                  <a:cubicBezTo>
                    <a:pt x="47" y="84"/>
                    <a:pt x="59" y="82"/>
                    <a:pt x="63" y="81"/>
                  </a:cubicBezTo>
                  <a:cubicBezTo>
                    <a:pt x="66" y="86"/>
                    <a:pt x="71" y="94"/>
                    <a:pt x="73" y="95"/>
                  </a:cubicBezTo>
                  <a:cubicBezTo>
                    <a:pt x="76" y="97"/>
                    <a:pt x="80" y="103"/>
                    <a:pt x="80" y="103"/>
                  </a:cubicBezTo>
                  <a:cubicBezTo>
                    <a:pt x="81" y="104"/>
                    <a:pt x="81" y="104"/>
                    <a:pt x="81" y="104"/>
                  </a:cubicBezTo>
                  <a:cubicBezTo>
                    <a:pt x="82" y="104"/>
                    <a:pt x="82" y="104"/>
                    <a:pt x="82" y="104"/>
                  </a:cubicBezTo>
                  <a:cubicBezTo>
                    <a:pt x="89" y="102"/>
                    <a:pt x="89" y="102"/>
                    <a:pt x="89" y="102"/>
                  </a:cubicBezTo>
                  <a:cubicBezTo>
                    <a:pt x="92" y="101"/>
                    <a:pt x="92" y="101"/>
                    <a:pt x="92" y="101"/>
                  </a:cubicBezTo>
                  <a:cubicBezTo>
                    <a:pt x="90" y="98"/>
                    <a:pt x="90" y="98"/>
                    <a:pt x="90" y="98"/>
                  </a:cubicBezTo>
                  <a:cubicBezTo>
                    <a:pt x="86" y="92"/>
                    <a:pt x="86" y="92"/>
                    <a:pt x="86" y="92"/>
                  </a:cubicBezTo>
                  <a:cubicBezTo>
                    <a:pt x="86" y="92"/>
                    <a:pt x="87" y="92"/>
                    <a:pt x="87" y="92"/>
                  </a:cubicBezTo>
                  <a:cubicBezTo>
                    <a:pt x="91" y="92"/>
                    <a:pt x="96" y="91"/>
                    <a:pt x="99" y="90"/>
                  </a:cubicBezTo>
                  <a:cubicBezTo>
                    <a:pt x="101" y="88"/>
                    <a:pt x="103" y="86"/>
                    <a:pt x="104" y="84"/>
                  </a:cubicBezTo>
                  <a:cubicBezTo>
                    <a:pt x="105" y="82"/>
                    <a:pt x="105" y="81"/>
                    <a:pt x="105" y="79"/>
                  </a:cubicBezTo>
                  <a:cubicBezTo>
                    <a:pt x="106" y="79"/>
                    <a:pt x="111" y="76"/>
                    <a:pt x="114" y="70"/>
                  </a:cubicBezTo>
                  <a:cubicBezTo>
                    <a:pt x="116" y="65"/>
                    <a:pt x="114" y="55"/>
                    <a:pt x="114" y="51"/>
                  </a:cubicBezTo>
                  <a:cubicBezTo>
                    <a:pt x="115" y="48"/>
                    <a:pt x="117" y="44"/>
                    <a:pt x="117" y="38"/>
                  </a:cubicBezTo>
                  <a:cubicBezTo>
                    <a:pt x="118" y="29"/>
                    <a:pt x="107" y="19"/>
                    <a:pt x="104" y="15"/>
                  </a:cubicBezTo>
                  <a:cubicBezTo>
                    <a:pt x="103" y="13"/>
                    <a:pt x="101" y="8"/>
                    <a:pt x="95" y="5"/>
                  </a:cubicBezTo>
                  <a:cubicBezTo>
                    <a:pt x="88" y="2"/>
                    <a:pt x="72" y="4"/>
                    <a:pt x="68" y="5"/>
                  </a:cubicBezTo>
                  <a:cubicBezTo>
                    <a:pt x="65" y="4"/>
                    <a:pt x="59" y="1"/>
                    <a:pt x="53" y="1"/>
                  </a:cubicBezTo>
                  <a:cubicBezTo>
                    <a:pt x="47" y="0"/>
                    <a:pt x="35" y="7"/>
                    <a:pt x="32" y="8"/>
                  </a:cubicBezTo>
                  <a:cubicBezTo>
                    <a:pt x="30" y="8"/>
                    <a:pt x="26" y="9"/>
                    <a:pt x="21" y="12"/>
                  </a:cubicBezTo>
                  <a:cubicBezTo>
                    <a:pt x="15" y="15"/>
                    <a:pt x="12" y="23"/>
                    <a:pt x="11" y="27"/>
                  </a:cubicBezTo>
                  <a:cubicBezTo>
                    <a:pt x="9" y="28"/>
                    <a:pt x="5" y="31"/>
                    <a:pt x="3" y="37"/>
                  </a:cubicBezTo>
                  <a:cubicBezTo>
                    <a:pt x="0" y="47"/>
                    <a:pt x="11" y="54"/>
                    <a:pt x="13" y="55"/>
                  </a:cubicBezTo>
                  <a:cubicBezTo>
                    <a:pt x="14" y="55"/>
                    <a:pt x="15" y="57"/>
                    <a:pt x="17" y="61"/>
                  </a:cubicBezTo>
                  <a:cubicBezTo>
                    <a:pt x="21" y="66"/>
                    <a:pt x="26" y="68"/>
                    <a:pt x="29" y="68"/>
                  </a:cubicBezTo>
                  <a:close/>
                  <a:moveTo>
                    <a:pt x="100" y="80"/>
                  </a:moveTo>
                  <a:cubicBezTo>
                    <a:pt x="100" y="81"/>
                    <a:pt x="100" y="81"/>
                    <a:pt x="99" y="82"/>
                  </a:cubicBezTo>
                  <a:cubicBezTo>
                    <a:pt x="99" y="83"/>
                    <a:pt x="98" y="85"/>
                    <a:pt x="97" y="85"/>
                  </a:cubicBezTo>
                  <a:cubicBezTo>
                    <a:pt x="94" y="86"/>
                    <a:pt x="90" y="87"/>
                    <a:pt x="87" y="87"/>
                  </a:cubicBezTo>
                  <a:cubicBezTo>
                    <a:pt x="83" y="87"/>
                    <a:pt x="80" y="86"/>
                    <a:pt x="79" y="85"/>
                  </a:cubicBezTo>
                  <a:cubicBezTo>
                    <a:pt x="78" y="84"/>
                    <a:pt x="77" y="82"/>
                    <a:pt x="76" y="81"/>
                  </a:cubicBezTo>
                  <a:cubicBezTo>
                    <a:pt x="100" y="80"/>
                    <a:pt x="100" y="80"/>
                    <a:pt x="100" y="80"/>
                  </a:cubicBezTo>
                  <a:close/>
                  <a:moveTo>
                    <a:pt x="71" y="81"/>
                  </a:moveTo>
                  <a:cubicBezTo>
                    <a:pt x="72" y="84"/>
                    <a:pt x="74" y="87"/>
                    <a:pt x="76" y="89"/>
                  </a:cubicBezTo>
                  <a:cubicBezTo>
                    <a:pt x="76" y="89"/>
                    <a:pt x="78" y="90"/>
                    <a:pt x="79" y="91"/>
                  </a:cubicBezTo>
                  <a:cubicBezTo>
                    <a:pt x="84" y="98"/>
                    <a:pt x="84" y="98"/>
                    <a:pt x="84" y="98"/>
                  </a:cubicBezTo>
                  <a:cubicBezTo>
                    <a:pt x="83" y="99"/>
                    <a:pt x="83" y="99"/>
                    <a:pt x="83" y="99"/>
                  </a:cubicBezTo>
                  <a:cubicBezTo>
                    <a:pt x="81" y="96"/>
                    <a:pt x="78" y="93"/>
                    <a:pt x="76" y="91"/>
                  </a:cubicBezTo>
                  <a:cubicBezTo>
                    <a:pt x="74" y="90"/>
                    <a:pt x="71" y="85"/>
                    <a:pt x="68" y="81"/>
                  </a:cubicBezTo>
                  <a:cubicBezTo>
                    <a:pt x="71" y="81"/>
                    <a:pt x="71" y="81"/>
                    <a:pt x="71" y="81"/>
                  </a:cubicBezTo>
                  <a:close/>
                  <a:moveTo>
                    <a:pt x="24" y="57"/>
                  </a:moveTo>
                  <a:cubicBezTo>
                    <a:pt x="25" y="60"/>
                    <a:pt x="28" y="61"/>
                    <a:pt x="30" y="61"/>
                  </a:cubicBezTo>
                  <a:cubicBezTo>
                    <a:pt x="32" y="56"/>
                    <a:pt x="39" y="50"/>
                    <a:pt x="39" y="50"/>
                  </a:cubicBezTo>
                  <a:cubicBezTo>
                    <a:pt x="40" y="49"/>
                    <a:pt x="40" y="49"/>
                    <a:pt x="40" y="49"/>
                  </a:cubicBezTo>
                  <a:cubicBezTo>
                    <a:pt x="41" y="49"/>
                    <a:pt x="41" y="49"/>
                    <a:pt x="41" y="49"/>
                  </a:cubicBezTo>
                  <a:cubicBezTo>
                    <a:pt x="56" y="48"/>
                    <a:pt x="56" y="48"/>
                    <a:pt x="56" y="48"/>
                  </a:cubicBezTo>
                  <a:cubicBezTo>
                    <a:pt x="67" y="41"/>
                    <a:pt x="67" y="41"/>
                    <a:pt x="67" y="41"/>
                  </a:cubicBezTo>
                  <a:cubicBezTo>
                    <a:pt x="67" y="41"/>
                    <a:pt x="67" y="41"/>
                    <a:pt x="67" y="41"/>
                  </a:cubicBezTo>
                  <a:cubicBezTo>
                    <a:pt x="68" y="41"/>
                    <a:pt x="68" y="41"/>
                    <a:pt x="68" y="41"/>
                  </a:cubicBezTo>
                  <a:cubicBezTo>
                    <a:pt x="76" y="40"/>
                    <a:pt x="76" y="40"/>
                    <a:pt x="76" y="40"/>
                  </a:cubicBezTo>
                  <a:cubicBezTo>
                    <a:pt x="76" y="48"/>
                    <a:pt x="76" y="48"/>
                    <a:pt x="76" y="48"/>
                  </a:cubicBezTo>
                  <a:cubicBezTo>
                    <a:pt x="70" y="48"/>
                    <a:pt x="70" y="48"/>
                    <a:pt x="70" y="48"/>
                  </a:cubicBezTo>
                  <a:cubicBezTo>
                    <a:pt x="59" y="54"/>
                    <a:pt x="59" y="54"/>
                    <a:pt x="59" y="54"/>
                  </a:cubicBezTo>
                  <a:cubicBezTo>
                    <a:pt x="59" y="55"/>
                    <a:pt x="59" y="55"/>
                    <a:pt x="59" y="55"/>
                  </a:cubicBezTo>
                  <a:cubicBezTo>
                    <a:pt x="58" y="55"/>
                    <a:pt x="58" y="55"/>
                    <a:pt x="58" y="55"/>
                  </a:cubicBezTo>
                  <a:cubicBezTo>
                    <a:pt x="43" y="57"/>
                    <a:pt x="43" y="57"/>
                    <a:pt x="43" y="57"/>
                  </a:cubicBezTo>
                  <a:cubicBezTo>
                    <a:pt x="41" y="58"/>
                    <a:pt x="36" y="63"/>
                    <a:pt x="36" y="65"/>
                  </a:cubicBezTo>
                  <a:cubicBezTo>
                    <a:pt x="36" y="66"/>
                    <a:pt x="37" y="68"/>
                    <a:pt x="39" y="70"/>
                  </a:cubicBezTo>
                  <a:cubicBezTo>
                    <a:pt x="41" y="73"/>
                    <a:pt x="43" y="75"/>
                    <a:pt x="45" y="76"/>
                  </a:cubicBezTo>
                  <a:cubicBezTo>
                    <a:pt x="49" y="77"/>
                    <a:pt x="63" y="74"/>
                    <a:pt x="63" y="74"/>
                  </a:cubicBezTo>
                  <a:cubicBezTo>
                    <a:pt x="63" y="74"/>
                    <a:pt x="63" y="74"/>
                    <a:pt x="63" y="74"/>
                  </a:cubicBezTo>
                  <a:cubicBezTo>
                    <a:pt x="63" y="74"/>
                    <a:pt x="63" y="74"/>
                    <a:pt x="63" y="74"/>
                  </a:cubicBezTo>
                  <a:cubicBezTo>
                    <a:pt x="102" y="73"/>
                    <a:pt x="102" y="73"/>
                    <a:pt x="102" y="73"/>
                  </a:cubicBezTo>
                  <a:cubicBezTo>
                    <a:pt x="103" y="72"/>
                    <a:pt x="106" y="70"/>
                    <a:pt x="107" y="67"/>
                  </a:cubicBezTo>
                  <a:cubicBezTo>
                    <a:pt x="109" y="63"/>
                    <a:pt x="106" y="51"/>
                    <a:pt x="106" y="51"/>
                  </a:cubicBezTo>
                  <a:cubicBezTo>
                    <a:pt x="106" y="49"/>
                    <a:pt x="106" y="49"/>
                    <a:pt x="106" y="49"/>
                  </a:cubicBezTo>
                  <a:cubicBezTo>
                    <a:pt x="107" y="48"/>
                    <a:pt x="107" y="48"/>
                    <a:pt x="107" y="48"/>
                  </a:cubicBezTo>
                  <a:cubicBezTo>
                    <a:pt x="107" y="48"/>
                    <a:pt x="110" y="44"/>
                    <a:pt x="110" y="37"/>
                  </a:cubicBezTo>
                  <a:cubicBezTo>
                    <a:pt x="110" y="31"/>
                    <a:pt x="98" y="20"/>
                    <a:pt x="98" y="20"/>
                  </a:cubicBezTo>
                  <a:cubicBezTo>
                    <a:pt x="97" y="19"/>
                    <a:pt x="97" y="19"/>
                    <a:pt x="97" y="19"/>
                  </a:cubicBezTo>
                  <a:cubicBezTo>
                    <a:pt x="97" y="18"/>
                    <a:pt x="97" y="18"/>
                    <a:pt x="97" y="18"/>
                  </a:cubicBezTo>
                  <a:cubicBezTo>
                    <a:pt x="97" y="18"/>
                    <a:pt x="97" y="14"/>
                    <a:pt x="92" y="12"/>
                  </a:cubicBezTo>
                  <a:cubicBezTo>
                    <a:pt x="85" y="9"/>
                    <a:pt x="68" y="12"/>
                    <a:pt x="68" y="12"/>
                  </a:cubicBezTo>
                  <a:cubicBezTo>
                    <a:pt x="67" y="13"/>
                    <a:pt x="67" y="13"/>
                    <a:pt x="67" y="13"/>
                  </a:cubicBezTo>
                  <a:cubicBezTo>
                    <a:pt x="66" y="12"/>
                    <a:pt x="66" y="12"/>
                    <a:pt x="66" y="12"/>
                  </a:cubicBezTo>
                  <a:cubicBezTo>
                    <a:pt x="66" y="12"/>
                    <a:pt x="59" y="9"/>
                    <a:pt x="53" y="8"/>
                  </a:cubicBezTo>
                  <a:cubicBezTo>
                    <a:pt x="47" y="8"/>
                    <a:pt x="36" y="15"/>
                    <a:pt x="36" y="15"/>
                  </a:cubicBezTo>
                  <a:cubicBezTo>
                    <a:pt x="35" y="15"/>
                    <a:pt x="35" y="15"/>
                    <a:pt x="35" y="15"/>
                  </a:cubicBezTo>
                  <a:cubicBezTo>
                    <a:pt x="34" y="15"/>
                    <a:pt x="34" y="15"/>
                    <a:pt x="34" y="15"/>
                  </a:cubicBezTo>
                  <a:cubicBezTo>
                    <a:pt x="34" y="15"/>
                    <a:pt x="29" y="16"/>
                    <a:pt x="24" y="18"/>
                  </a:cubicBezTo>
                  <a:cubicBezTo>
                    <a:pt x="20" y="21"/>
                    <a:pt x="18" y="30"/>
                    <a:pt x="18" y="30"/>
                  </a:cubicBezTo>
                  <a:cubicBezTo>
                    <a:pt x="17" y="32"/>
                    <a:pt x="17" y="32"/>
                    <a:pt x="17" y="32"/>
                  </a:cubicBezTo>
                  <a:cubicBezTo>
                    <a:pt x="16" y="33"/>
                    <a:pt x="16" y="33"/>
                    <a:pt x="16" y="33"/>
                  </a:cubicBezTo>
                  <a:cubicBezTo>
                    <a:pt x="16" y="33"/>
                    <a:pt x="12" y="34"/>
                    <a:pt x="10" y="40"/>
                  </a:cubicBezTo>
                  <a:cubicBezTo>
                    <a:pt x="9" y="44"/>
                    <a:pt x="17" y="49"/>
                    <a:pt x="17" y="49"/>
                  </a:cubicBezTo>
                  <a:cubicBezTo>
                    <a:pt x="18" y="49"/>
                    <a:pt x="18" y="49"/>
                    <a:pt x="18" y="49"/>
                  </a:cubicBezTo>
                  <a:cubicBezTo>
                    <a:pt x="18" y="49"/>
                    <a:pt x="18" y="49"/>
                    <a:pt x="18" y="49"/>
                  </a:cubicBezTo>
                  <a:cubicBezTo>
                    <a:pt x="18" y="49"/>
                    <a:pt x="19" y="50"/>
                    <a:pt x="24" y="57"/>
                  </a:cubicBezTo>
                  <a:close/>
                  <a:moveTo>
                    <a:pt x="24" y="39"/>
                  </a:moveTo>
                  <a:cubicBezTo>
                    <a:pt x="25" y="44"/>
                    <a:pt x="25" y="44"/>
                    <a:pt x="25" y="44"/>
                  </a:cubicBezTo>
                  <a:cubicBezTo>
                    <a:pt x="36" y="40"/>
                    <a:pt x="36" y="40"/>
                    <a:pt x="36" y="40"/>
                  </a:cubicBezTo>
                  <a:cubicBezTo>
                    <a:pt x="37" y="39"/>
                    <a:pt x="37" y="39"/>
                    <a:pt x="37" y="39"/>
                  </a:cubicBezTo>
                  <a:cubicBezTo>
                    <a:pt x="37" y="37"/>
                    <a:pt x="37" y="37"/>
                    <a:pt x="37" y="37"/>
                  </a:cubicBezTo>
                  <a:cubicBezTo>
                    <a:pt x="37" y="31"/>
                    <a:pt x="37" y="31"/>
                    <a:pt x="37" y="31"/>
                  </a:cubicBezTo>
                  <a:cubicBezTo>
                    <a:pt x="47" y="28"/>
                    <a:pt x="47" y="28"/>
                    <a:pt x="47" y="28"/>
                  </a:cubicBezTo>
                  <a:cubicBezTo>
                    <a:pt x="50" y="29"/>
                    <a:pt x="50" y="29"/>
                    <a:pt x="50" y="29"/>
                  </a:cubicBezTo>
                  <a:cubicBezTo>
                    <a:pt x="51" y="30"/>
                    <a:pt x="51" y="30"/>
                    <a:pt x="51" y="30"/>
                  </a:cubicBezTo>
                  <a:cubicBezTo>
                    <a:pt x="52" y="29"/>
                    <a:pt x="52" y="29"/>
                    <a:pt x="52" y="29"/>
                  </a:cubicBezTo>
                  <a:cubicBezTo>
                    <a:pt x="58" y="27"/>
                    <a:pt x="58" y="27"/>
                    <a:pt x="58" y="27"/>
                  </a:cubicBezTo>
                  <a:cubicBezTo>
                    <a:pt x="57" y="36"/>
                    <a:pt x="57" y="36"/>
                    <a:pt x="57" y="36"/>
                  </a:cubicBezTo>
                  <a:cubicBezTo>
                    <a:pt x="61" y="37"/>
                    <a:pt x="61" y="37"/>
                    <a:pt x="61" y="37"/>
                  </a:cubicBezTo>
                  <a:cubicBezTo>
                    <a:pt x="63" y="26"/>
                    <a:pt x="63" y="26"/>
                    <a:pt x="63" y="26"/>
                  </a:cubicBezTo>
                  <a:cubicBezTo>
                    <a:pt x="67" y="28"/>
                    <a:pt x="67" y="28"/>
                    <a:pt x="67" y="28"/>
                  </a:cubicBezTo>
                  <a:cubicBezTo>
                    <a:pt x="68" y="29"/>
                    <a:pt x="68" y="29"/>
                    <a:pt x="68" y="29"/>
                  </a:cubicBezTo>
                  <a:cubicBezTo>
                    <a:pt x="69" y="29"/>
                    <a:pt x="69" y="29"/>
                    <a:pt x="69" y="29"/>
                  </a:cubicBezTo>
                  <a:cubicBezTo>
                    <a:pt x="74" y="26"/>
                    <a:pt x="74" y="26"/>
                    <a:pt x="74" y="26"/>
                  </a:cubicBezTo>
                  <a:cubicBezTo>
                    <a:pt x="82" y="30"/>
                    <a:pt x="82" y="30"/>
                    <a:pt x="82" y="30"/>
                  </a:cubicBezTo>
                  <a:cubicBezTo>
                    <a:pt x="83" y="30"/>
                    <a:pt x="83" y="30"/>
                    <a:pt x="83" y="30"/>
                  </a:cubicBezTo>
                  <a:cubicBezTo>
                    <a:pt x="84" y="30"/>
                    <a:pt x="84" y="30"/>
                    <a:pt x="84" y="30"/>
                  </a:cubicBezTo>
                  <a:cubicBezTo>
                    <a:pt x="90" y="28"/>
                    <a:pt x="90" y="28"/>
                    <a:pt x="90" y="28"/>
                  </a:cubicBezTo>
                  <a:cubicBezTo>
                    <a:pt x="93" y="35"/>
                    <a:pt x="93" y="35"/>
                    <a:pt x="93" y="35"/>
                  </a:cubicBezTo>
                  <a:cubicBezTo>
                    <a:pt x="98" y="32"/>
                    <a:pt x="98" y="32"/>
                    <a:pt x="98" y="32"/>
                  </a:cubicBezTo>
                  <a:cubicBezTo>
                    <a:pt x="93" y="24"/>
                    <a:pt x="93" y="24"/>
                    <a:pt x="93" y="24"/>
                  </a:cubicBezTo>
                  <a:cubicBezTo>
                    <a:pt x="92" y="22"/>
                    <a:pt x="92" y="22"/>
                    <a:pt x="92" y="22"/>
                  </a:cubicBezTo>
                  <a:cubicBezTo>
                    <a:pt x="90" y="23"/>
                    <a:pt x="90" y="23"/>
                    <a:pt x="90" y="23"/>
                  </a:cubicBezTo>
                  <a:cubicBezTo>
                    <a:pt x="83" y="25"/>
                    <a:pt x="83" y="25"/>
                    <a:pt x="83" y="25"/>
                  </a:cubicBezTo>
                  <a:cubicBezTo>
                    <a:pt x="77" y="22"/>
                    <a:pt x="77" y="22"/>
                    <a:pt x="77" y="22"/>
                  </a:cubicBezTo>
                  <a:cubicBezTo>
                    <a:pt x="79" y="17"/>
                    <a:pt x="79" y="17"/>
                    <a:pt x="79" y="17"/>
                  </a:cubicBezTo>
                  <a:cubicBezTo>
                    <a:pt x="75" y="15"/>
                    <a:pt x="75" y="15"/>
                    <a:pt x="75" y="15"/>
                  </a:cubicBezTo>
                  <a:cubicBezTo>
                    <a:pt x="72" y="22"/>
                    <a:pt x="72" y="22"/>
                    <a:pt x="72" y="22"/>
                  </a:cubicBezTo>
                  <a:cubicBezTo>
                    <a:pt x="68" y="24"/>
                    <a:pt x="68" y="24"/>
                    <a:pt x="68" y="24"/>
                  </a:cubicBezTo>
                  <a:cubicBezTo>
                    <a:pt x="62" y="20"/>
                    <a:pt x="62" y="20"/>
                    <a:pt x="62" y="20"/>
                  </a:cubicBezTo>
                  <a:cubicBezTo>
                    <a:pt x="61" y="20"/>
                    <a:pt x="61" y="20"/>
                    <a:pt x="61" y="20"/>
                  </a:cubicBezTo>
                  <a:cubicBezTo>
                    <a:pt x="60" y="20"/>
                    <a:pt x="60" y="20"/>
                    <a:pt x="60" y="20"/>
                  </a:cubicBezTo>
                  <a:cubicBezTo>
                    <a:pt x="51" y="24"/>
                    <a:pt x="51" y="24"/>
                    <a:pt x="51" y="24"/>
                  </a:cubicBezTo>
                  <a:cubicBezTo>
                    <a:pt x="49" y="23"/>
                    <a:pt x="49" y="23"/>
                    <a:pt x="49" y="23"/>
                  </a:cubicBezTo>
                  <a:cubicBezTo>
                    <a:pt x="49" y="15"/>
                    <a:pt x="49" y="15"/>
                    <a:pt x="49" y="15"/>
                  </a:cubicBezTo>
                  <a:cubicBezTo>
                    <a:pt x="44" y="15"/>
                    <a:pt x="44" y="15"/>
                    <a:pt x="44" y="15"/>
                  </a:cubicBezTo>
                  <a:cubicBezTo>
                    <a:pt x="44" y="23"/>
                    <a:pt x="44" y="23"/>
                    <a:pt x="44" y="23"/>
                  </a:cubicBezTo>
                  <a:cubicBezTo>
                    <a:pt x="35" y="27"/>
                    <a:pt x="35" y="27"/>
                    <a:pt x="35" y="27"/>
                  </a:cubicBezTo>
                  <a:cubicBezTo>
                    <a:pt x="26" y="23"/>
                    <a:pt x="26" y="23"/>
                    <a:pt x="26" y="23"/>
                  </a:cubicBezTo>
                  <a:cubicBezTo>
                    <a:pt x="24" y="27"/>
                    <a:pt x="24" y="27"/>
                    <a:pt x="24" y="27"/>
                  </a:cubicBezTo>
                  <a:cubicBezTo>
                    <a:pt x="32" y="31"/>
                    <a:pt x="32" y="31"/>
                    <a:pt x="32" y="31"/>
                  </a:cubicBezTo>
                  <a:cubicBezTo>
                    <a:pt x="32" y="36"/>
                    <a:pt x="32" y="36"/>
                    <a:pt x="32" y="36"/>
                  </a:cubicBezTo>
                  <a:lnTo>
                    <a:pt x="24" y="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nvGrpSpPr>
            <p:cNvPr id="8" name="Group 7">
              <a:extLst>
                <a:ext uri="{FF2B5EF4-FFF2-40B4-BE49-F238E27FC236}">
                  <a16:creationId xmlns:a16="http://schemas.microsoft.com/office/drawing/2014/main" id="{1D650019-4B4B-4AF8-87F7-6FCECF221588}"/>
                </a:ext>
              </a:extLst>
            </p:cNvPr>
            <p:cNvGrpSpPr/>
            <p:nvPr/>
          </p:nvGrpSpPr>
          <p:grpSpPr>
            <a:xfrm>
              <a:off x="4075461" y="1873278"/>
              <a:ext cx="522799" cy="556686"/>
              <a:chOff x="10199688" y="4130674"/>
              <a:chExt cx="588962" cy="588964"/>
            </a:xfrm>
          </p:grpSpPr>
          <p:sp>
            <p:nvSpPr>
              <p:cNvPr id="16" name="Freeform 1055">
                <a:extLst>
                  <a:ext uri="{FF2B5EF4-FFF2-40B4-BE49-F238E27FC236}">
                    <a16:creationId xmlns:a16="http://schemas.microsoft.com/office/drawing/2014/main" id="{706A4497-E664-4A13-8C52-78803134E6A9}"/>
                  </a:ext>
                </a:extLst>
              </p:cNvPr>
              <p:cNvSpPr>
                <a:spLocks/>
              </p:cNvSpPr>
              <p:nvPr/>
            </p:nvSpPr>
            <p:spPr bwMode="auto">
              <a:xfrm>
                <a:off x="10264775" y="4246562"/>
                <a:ext cx="325438" cy="182563"/>
              </a:xfrm>
              <a:custGeom>
                <a:avLst/>
                <a:gdLst>
                  <a:gd name="T0" fmla="*/ 0 w 713"/>
                  <a:gd name="T1" fmla="*/ 400 h 400"/>
                  <a:gd name="T2" fmla="*/ 81 w 713"/>
                  <a:gd name="T3" fmla="*/ 400 h 400"/>
                  <a:gd name="T4" fmla="*/ 160 w 713"/>
                  <a:gd name="T5" fmla="*/ 252 h 400"/>
                  <a:gd name="T6" fmla="*/ 297 w 713"/>
                  <a:gd name="T7" fmla="*/ 254 h 400"/>
                  <a:gd name="T8" fmla="*/ 360 w 713"/>
                  <a:gd name="T9" fmla="*/ 116 h 400"/>
                  <a:gd name="T10" fmla="*/ 468 w 713"/>
                  <a:gd name="T11" fmla="*/ 116 h 400"/>
                  <a:gd name="T12" fmla="*/ 579 w 713"/>
                  <a:gd name="T13" fmla="*/ 0 h 400"/>
                  <a:gd name="T14" fmla="*/ 713 w 713"/>
                  <a:gd name="T15" fmla="*/ 0 h 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 h="400">
                    <a:moveTo>
                      <a:pt x="0" y="400"/>
                    </a:moveTo>
                    <a:lnTo>
                      <a:pt x="81" y="400"/>
                    </a:lnTo>
                    <a:lnTo>
                      <a:pt x="160" y="252"/>
                    </a:lnTo>
                    <a:lnTo>
                      <a:pt x="297" y="254"/>
                    </a:lnTo>
                    <a:lnTo>
                      <a:pt x="360" y="116"/>
                    </a:lnTo>
                    <a:lnTo>
                      <a:pt x="468" y="116"/>
                    </a:lnTo>
                    <a:lnTo>
                      <a:pt x="579" y="0"/>
                    </a:lnTo>
                    <a:lnTo>
                      <a:pt x="713" y="0"/>
                    </a:lnTo>
                  </a:path>
                </a:pathLst>
              </a:custGeom>
              <a:noFill/>
              <a:ln w="25400" cap="flat">
                <a:solidFill>
                  <a:srgbClr val="100F0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800"/>
              </a:p>
            </p:txBody>
          </p:sp>
          <p:sp>
            <p:nvSpPr>
              <p:cNvPr id="18" name="Freeform 1057">
                <a:extLst>
                  <a:ext uri="{FF2B5EF4-FFF2-40B4-BE49-F238E27FC236}">
                    <a16:creationId xmlns:a16="http://schemas.microsoft.com/office/drawing/2014/main" id="{0ACDA5BC-8427-4EFB-BBBC-CACFD5101C31}"/>
                  </a:ext>
                </a:extLst>
              </p:cNvPr>
              <p:cNvSpPr>
                <a:spLocks noEditPoints="1"/>
              </p:cNvSpPr>
              <p:nvPr/>
            </p:nvSpPr>
            <p:spPr bwMode="auto">
              <a:xfrm>
                <a:off x="10199688" y="4130674"/>
                <a:ext cx="423822" cy="426806"/>
              </a:xfrm>
              <a:custGeom>
                <a:avLst/>
                <a:gdLst>
                  <a:gd name="T0" fmla="*/ 559 w 1118"/>
                  <a:gd name="T1" fmla="*/ 985 h 1118"/>
                  <a:gd name="T2" fmla="*/ 133 w 1118"/>
                  <a:gd name="T3" fmla="*/ 559 h 1118"/>
                  <a:gd name="T4" fmla="*/ 559 w 1118"/>
                  <a:gd name="T5" fmla="*/ 133 h 1118"/>
                  <a:gd name="T6" fmla="*/ 985 w 1118"/>
                  <a:gd name="T7" fmla="*/ 559 h 1118"/>
                  <a:gd name="T8" fmla="*/ 559 w 1118"/>
                  <a:gd name="T9" fmla="*/ 985 h 1118"/>
                  <a:gd name="T10" fmla="*/ 559 w 1118"/>
                  <a:gd name="T11" fmla="*/ 0 h 1118"/>
                  <a:gd name="T12" fmla="*/ 0 w 1118"/>
                  <a:gd name="T13" fmla="*/ 559 h 1118"/>
                  <a:gd name="T14" fmla="*/ 559 w 1118"/>
                  <a:gd name="T15" fmla="*/ 1118 h 1118"/>
                  <a:gd name="T16" fmla="*/ 1118 w 1118"/>
                  <a:gd name="T17" fmla="*/ 559 h 1118"/>
                  <a:gd name="T18" fmla="*/ 559 w 1118"/>
                  <a:gd name="T19"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1118">
                    <a:moveTo>
                      <a:pt x="559" y="985"/>
                    </a:moveTo>
                    <a:cubicBezTo>
                      <a:pt x="324" y="985"/>
                      <a:pt x="133" y="794"/>
                      <a:pt x="133" y="559"/>
                    </a:cubicBezTo>
                    <a:cubicBezTo>
                      <a:pt x="133" y="324"/>
                      <a:pt x="324" y="133"/>
                      <a:pt x="559" y="133"/>
                    </a:cubicBezTo>
                    <a:cubicBezTo>
                      <a:pt x="794" y="133"/>
                      <a:pt x="985" y="324"/>
                      <a:pt x="985" y="559"/>
                    </a:cubicBezTo>
                    <a:cubicBezTo>
                      <a:pt x="985" y="794"/>
                      <a:pt x="794" y="985"/>
                      <a:pt x="559" y="985"/>
                    </a:cubicBezTo>
                    <a:close/>
                    <a:moveTo>
                      <a:pt x="559" y="0"/>
                    </a:moveTo>
                    <a:cubicBezTo>
                      <a:pt x="250" y="0"/>
                      <a:pt x="0" y="250"/>
                      <a:pt x="0" y="559"/>
                    </a:cubicBezTo>
                    <a:cubicBezTo>
                      <a:pt x="0" y="868"/>
                      <a:pt x="250" y="1118"/>
                      <a:pt x="559" y="1118"/>
                    </a:cubicBezTo>
                    <a:cubicBezTo>
                      <a:pt x="868" y="1118"/>
                      <a:pt x="1118" y="868"/>
                      <a:pt x="1118" y="559"/>
                    </a:cubicBezTo>
                    <a:cubicBezTo>
                      <a:pt x="1118" y="250"/>
                      <a:pt x="868" y="0"/>
                      <a:pt x="559" y="0"/>
                    </a:cubicBezTo>
                    <a:close/>
                  </a:path>
                </a:pathLst>
              </a:custGeom>
              <a:solidFill>
                <a:schemeClr val="accent3"/>
              </a:solidFill>
              <a:ln w="25400" cap="rnd">
                <a:solidFill>
                  <a:srgbClr val="100F0D"/>
                </a:solidFill>
                <a:prstDash val="solid"/>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19" name="Freeform 1058">
                <a:extLst>
                  <a:ext uri="{FF2B5EF4-FFF2-40B4-BE49-F238E27FC236}">
                    <a16:creationId xmlns:a16="http://schemas.microsoft.com/office/drawing/2014/main" id="{11B0DCE4-DA4A-47D6-9CD9-68B786E162C3}"/>
                  </a:ext>
                </a:extLst>
              </p:cNvPr>
              <p:cNvSpPr>
                <a:spLocks/>
              </p:cNvSpPr>
              <p:nvPr/>
            </p:nvSpPr>
            <p:spPr bwMode="auto">
              <a:xfrm>
                <a:off x="10548513" y="4471812"/>
                <a:ext cx="177255" cy="214842"/>
              </a:xfrm>
              <a:custGeom>
                <a:avLst/>
                <a:gdLst>
                  <a:gd name="T0" fmla="*/ 454 w 494"/>
                  <a:gd name="T1" fmla="*/ 454 h 494"/>
                  <a:gd name="T2" fmla="*/ 454 w 494"/>
                  <a:gd name="T3" fmla="*/ 310 h 494"/>
                  <a:gd name="T4" fmla="*/ 145 w 494"/>
                  <a:gd name="T5" fmla="*/ 0 h 494"/>
                  <a:gd name="T6" fmla="*/ 0 w 494"/>
                  <a:gd name="T7" fmla="*/ 145 h 494"/>
                  <a:gd name="T8" fmla="*/ 310 w 494"/>
                  <a:gd name="T9" fmla="*/ 454 h 494"/>
                  <a:gd name="T10" fmla="*/ 454 w 494"/>
                  <a:gd name="T11" fmla="*/ 454 h 494"/>
                </a:gdLst>
                <a:ahLst/>
                <a:cxnLst>
                  <a:cxn ang="0">
                    <a:pos x="T0" y="T1"/>
                  </a:cxn>
                  <a:cxn ang="0">
                    <a:pos x="T2" y="T3"/>
                  </a:cxn>
                  <a:cxn ang="0">
                    <a:pos x="T4" y="T5"/>
                  </a:cxn>
                  <a:cxn ang="0">
                    <a:pos x="T6" y="T7"/>
                  </a:cxn>
                  <a:cxn ang="0">
                    <a:pos x="T8" y="T9"/>
                  </a:cxn>
                  <a:cxn ang="0">
                    <a:pos x="T10" y="T11"/>
                  </a:cxn>
                </a:cxnLst>
                <a:rect l="0" t="0" r="r" b="b"/>
                <a:pathLst>
                  <a:path w="494" h="494">
                    <a:moveTo>
                      <a:pt x="454" y="454"/>
                    </a:moveTo>
                    <a:cubicBezTo>
                      <a:pt x="494" y="414"/>
                      <a:pt x="494" y="350"/>
                      <a:pt x="454" y="310"/>
                    </a:cubicBezTo>
                    <a:lnTo>
                      <a:pt x="145" y="0"/>
                    </a:lnTo>
                    <a:lnTo>
                      <a:pt x="0" y="145"/>
                    </a:lnTo>
                    <a:lnTo>
                      <a:pt x="310" y="454"/>
                    </a:lnTo>
                    <a:cubicBezTo>
                      <a:pt x="350" y="494"/>
                      <a:pt x="414" y="494"/>
                      <a:pt x="454" y="454"/>
                    </a:cubicBezTo>
                    <a:close/>
                  </a:path>
                </a:pathLst>
              </a:custGeom>
              <a:solidFill>
                <a:schemeClr val="accent3"/>
              </a:solidFill>
              <a:ln w="25400" cap="rnd">
                <a:solidFill>
                  <a:srgbClr val="100F0D"/>
                </a:solidFill>
                <a:prstDash val="solid"/>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20" name="Line 1059">
                <a:extLst>
                  <a:ext uri="{FF2B5EF4-FFF2-40B4-BE49-F238E27FC236}">
                    <a16:creationId xmlns:a16="http://schemas.microsoft.com/office/drawing/2014/main" id="{2ADA800A-2876-4895-8E00-D927474925AA}"/>
                  </a:ext>
                </a:extLst>
              </p:cNvPr>
              <p:cNvSpPr>
                <a:spLocks noChangeShapeType="1"/>
              </p:cNvSpPr>
              <p:nvPr/>
            </p:nvSpPr>
            <p:spPr bwMode="auto">
              <a:xfrm>
                <a:off x="10634663" y="4565650"/>
                <a:ext cx="57150" cy="58738"/>
              </a:xfrm>
              <a:prstGeom prst="line">
                <a:avLst/>
              </a:prstGeom>
              <a:noFill/>
              <a:ln w="25400" cap="rnd">
                <a:solidFill>
                  <a:srgbClr val="100F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800"/>
              </a:p>
            </p:txBody>
          </p:sp>
          <p:sp>
            <p:nvSpPr>
              <p:cNvPr id="21" name="Freeform 1060">
                <a:extLst>
                  <a:ext uri="{FF2B5EF4-FFF2-40B4-BE49-F238E27FC236}">
                    <a16:creationId xmlns:a16="http://schemas.microsoft.com/office/drawing/2014/main" id="{D681DC0E-3F61-4F21-AB37-461111AE00CB}"/>
                  </a:ext>
                </a:extLst>
              </p:cNvPr>
              <p:cNvSpPr>
                <a:spLocks/>
              </p:cNvSpPr>
              <p:nvPr/>
            </p:nvSpPr>
            <p:spPr bwMode="auto">
              <a:xfrm>
                <a:off x="10720388" y="4652962"/>
                <a:ext cx="34925" cy="33338"/>
              </a:xfrm>
              <a:custGeom>
                <a:avLst/>
                <a:gdLst>
                  <a:gd name="T0" fmla="*/ 22 w 22"/>
                  <a:gd name="T1" fmla="*/ 10 h 21"/>
                  <a:gd name="T2" fmla="*/ 11 w 22"/>
                  <a:gd name="T3" fmla="*/ 21 h 21"/>
                  <a:gd name="T4" fmla="*/ 0 w 22"/>
                  <a:gd name="T5" fmla="*/ 10 h 21"/>
                  <a:gd name="T6" fmla="*/ 11 w 22"/>
                  <a:gd name="T7" fmla="*/ 0 h 21"/>
                  <a:gd name="T8" fmla="*/ 22 w 22"/>
                  <a:gd name="T9" fmla="*/ 10 h 21"/>
                </a:gdLst>
                <a:ahLst/>
                <a:cxnLst>
                  <a:cxn ang="0">
                    <a:pos x="T0" y="T1"/>
                  </a:cxn>
                  <a:cxn ang="0">
                    <a:pos x="T2" y="T3"/>
                  </a:cxn>
                  <a:cxn ang="0">
                    <a:pos x="T4" y="T5"/>
                  </a:cxn>
                  <a:cxn ang="0">
                    <a:pos x="T6" y="T7"/>
                  </a:cxn>
                  <a:cxn ang="0">
                    <a:pos x="T8" y="T9"/>
                  </a:cxn>
                </a:cxnLst>
                <a:rect l="0" t="0" r="r" b="b"/>
                <a:pathLst>
                  <a:path w="22" h="21">
                    <a:moveTo>
                      <a:pt x="22" y="10"/>
                    </a:moveTo>
                    <a:lnTo>
                      <a:pt x="11" y="21"/>
                    </a:lnTo>
                    <a:lnTo>
                      <a:pt x="0" y="10"/>
                    </a:lnTo>
                    <a:lnTo>
                      <a:pt x="11" y="0"/>
                    </a:lnTo>
                    <a:lnTo>
                      <a:pt x="22" y="10"/>
                    </a:lnTo>
                    <a:close/>
                  </a:path>
                </a:pathLst>
              </a:custGeom>
              <a:solidFill>
                <a:srgbClr val="100F0D"/>
              </a:solidFill>
              <a:ln w="25400">
                <a:solidFill>
                  <a:srgbClr val="100F0D"/>
                </a:solid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22" name="Freeform 1061">
                <a:extLst>
                  <a:ext uri="{FF2B5EF4-FFF2-40B4-BE49-F238E27FC236}">
                    <a16:creationId xmlns:a16="http://schemas.microsoft.com/office/drawing/2014/main" id="{1ADCA680-24C8-48AC-8F03-EE7A46ADC3A1}"/>
                  </a:ext>
                </a:extLst>
              </p:cNvPr>
              <p:cNvSpPr>
                <a:spLocks/>
              </p:cNvSpPr>
              <p:nvPr/>
            </p:nvSpPr>
            <p:spPr bwMode="auto">
              <a:xfrm>
                <a:off x="10753725" y="4686300"/>
                <a:ext cx="34925" cy="33338"/>
              </a:xfrm>
              <a:custGeom>
                <a:avLst/>
                <a:gdLst>
                  <a:gd name="T0" fmla="*/ 22 w 22"/>
                  <a:gd name="T1" fmla="*/ 10 h 21"/>
                  <a:gd name="T2" fmla="*/ 11 w 22"/>
                  <a:gd name="T3" fmla="*/ 21 h 21"/>
                  <a:gd name="T4" fmla="*/ 0 w 22"/>
                  <a:gd name="T5" fmla="*/ 10 h 21"/>
                  <a:gd name="T6" fmla="*/ 11 w 22"/>
                  <a:gd name="T7" fmla="*/ 0 h 21"/>
                  <a:gd name="T8" fmla="*/ 22 w 22"/>
                  <a:gd name="T9" fmla="*/ 10 h 21"/>
                </a:gdLst>
                <a:ahLst/>
                <a:cxnLst>
                  <a:cxn ang="0">
                    <a:pos x="T0" y="T1"/>
                  </a:cxn>
                  <a:cxn ang="0">
                    <a:pos x="T2" y="T3"/>
                  </a:cxn>
                  <a:cxn ang="0">
                    <a:pos x="T4" y="T5"/>
                  </a:cxn>
                  <a:cxn ang="0">
                    <a:pos x="T6" y="T7"/>
                  </a:cxn>
                  <a:cxn ang="0">
                    <a:pos x="T8" y="T9"/>
                  </a:cxn>
                </a:cxnLst>
                <a:rect l="0" t="0" r="r" b="b"/>
                <a:pathLst>
                  <a:path w="22" h="21">
                    <a:moveTo>
                      <a:pt x="22" y="10"/>
                    </a:moveTo>
                    <a:lnTo>
                      <a:pt x="11" y="21"/>
                    </a:lnTo>
                    <a:lnTo>
                      <a:pt x="0" y="10"/>
                    </a:lnTo>
                    <a:lnTo>
                      <a:pt x="11" y="0"/>
                    </a:lnTo>
                    <a:lnTo>
                      <a:pt x="22" y="10"/>
                    </a:lnTo>
                    <a:close/>
                  </a:path>
                </a:pathLst>
              </a:custGeom>
              <a:solidFill>
                <a:srgbClr val="100F0D"/>
              </a:solidFill>
              <a:ln w="25400">
                <a:solidFill>
                  <a:srgbClr val="100F0D"/>
                </a:solid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24" name="Line 1063">
                <a:extLst>
                  <a:ext uri="{FF2B5EF4-FFF2-40B4-BE49-F238E27FC236}">
                    <a16:creationId xmlns:a16="http://schemas.microsoft.com/office/drawing/2014/main" id="{1609F71D-D58C-403D-A520-A339BAEB8217}"/>
                  </a:ext>
                </a:extLst>
              </p:cNvPr>
              <p:cNvSpPr>
                <a:spLocks noChangeShapeType="1"/>
              </p:cNvSpPr>
              <p:nvPr/>
            </p:nvSpPr>
            <p:spPr bwMode="auto">
              <a:xfrm>
                <a:off x="10356850" y="4438650"/>
                <a:ext cx="0" cy="55563"/>
              </a:xfrm>
              <a:prstGeom prst="line">
                <a:avLst/>
              </a:prstGeom>
              <a:noFill/>
              <a:ln w="25400" cap="flat">
                <a:solidFill>
                  <a:srgbClr val="100F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800"/>
              </a:p>
            </p:txBody>
          </p:sp>
          <p:sp>
            <p:nvSpPr>
              <p:cNvPr id="25" name="Line 1064">
                <a:extLst>
                  <a:ext uri="{FF2B5EF4-FFF2-40B4-BE49-F238E27FC236}">
                    <a16:creationId xmlns:a16="http://schemas.microsoft.com/office/drawing/2014/main" id="{F4C94CA4-1CD6-440E-81C8-B9EB9BE4FF1E}"/>
                  </a:ext>
                </a:extLst>
              </p:cNvPr>
              <p:cNvSpPr>
                <a:spLocks noChangeShapeType="1"/>
              </p:cNvSpPr>
              <p:nvPr/>
            </p:nvSpPr>
            <p:spPr bwMode="auto">
              <a:xfrm>
                <a:off x="10406063" y="4402137"/>
                <a:ext cx="0" cy="92075"/>
              </a:xfrm>
              <a:prstGeom prst="line">
                <a:avLst/>
              </a:prstGeom>
              <a:noFill/>
              <a:ln w="25400" cap="flat">
                <a:solidFill>
                  <a:srgbClr val="100F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800"/>
              </a:p>
            </p:txBody>
          </p:sp>
          <p:sp>
            <p:nvSpPr>
              <p:cNvPr id="26" name="Line 1065">
                <a:extLst>
                  <a:ext uri="{FF2B5EF4-FFF2-40B4-BE49-F238E27FC236}">
                    <a16:creationId xmlns:a16="http://schemas.microsoft.com/office/drawing/2014/main" id="{A4A7B1E2-8F36-45CC-867B-B9A2EFEF2647}"/>
                  </a:ext>
                </a:extLst>
              </p:cNvPr>
              <p:cNvSpPr>
                <a:spLocks noChangeShapeType="1"/>
              </p:cNvSpPr>
              <p:nvPr/>
            </p:nvSpPr>
            <p:spPr bwMode="auto">
              <a:xfrm>
                <a:off x="10455275" y="4360862"/>
                <a:ext cx="0" cy="133350"/>
              </a:xfrm>
              <a:prstGeom prst="line">
                <a:avLst/>
              </a:prstGeom>
              <a:noFill/>
              <a:ln w="25400" cap="flat">
                <a:solidFill>
                  <a:srgbClr val="100F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800"/>
              </a:p>
            </p:txBody>
          </p:sp>
          <p:sp>
            <p:nvSpPr>
              <p:cNvPr id="27" name="Line 1066">
                <a:extLst>
                  <a:ext uri="{FF2B5EF4-FFF2-40B4-BE49-F238E27FC236}">
                    <a16:creationId xmlns:a16="http://schemas.microsoft.com/office/drawing/2014/main" id="{1965A129-D801-4C2A-9733-E1B7AC41B498}"/>
                  </a:ext>
                </a:extLst>
              </p:cNvPr>
              <p:cNvSpPr>
                <a:spLocks noChangeShapeType="1"/>
              </p:cNvSpPr>
              <p:nvPr/>
            </p:nvSpPr>
            <p:spPr bwMode="auto">
              <a:xfrm>
                <a:off x="10504488" y="4329112"/>
                <a:ext cx="0" cy="165100"/>
              </a:xfrm>
              <a:prstGeom prst="line">
                <a:avLst/>
              </a:prstGeom>
              <a:noFill/>
              <a:ln w="25400" cap="flat">
                <a:solidFill>
                  <a:srgbClr val="100F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800"/>
              </a:p>
            </p:txBody>
          </p:sp>
          <p:sp>
            <p:nvSpPr>
              <p:cNvPr id="28" name="Line 1067">
                <a:extLst>
                  <a:ext uri="{FF2B5EF4-FFF2-40B4-BE49-F238E27FC236}">
                    <a16:creationId xmlns:a16="http://schemas.microsoft.com/office/drawing/2014/main" id="{1DD33D07-607E-4E0A-B361-9FB84BB3F894}"/>
                  </a:ext>
                </a:extLst>
              </p:cNvPr>
              <p:cNvSpPr>
                <a:spLocks noChangeShapeType="1"/>
              </p:cNvSpPr>
              <p:nvPr/>
            </p:nvSpPr>
            <p:spPr bwMode="auto">
              <a:xfrm flipV="1">
                <a:off x="10553700" y="4286250"/>
                <a:ext cx="0" cy="207963"/>
              </a:xfrm>
              <a:prstGeom prst="line">
                <a:avLst/>
              </a:prstGeom>
              <a:noFill/>
              <a:ln w="25400" cap="flat">
                <a:solidFill>
                  <a:srgbClr val="100F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800"/>
              </a:p>
            </p:txBody>
          </p:sp>
        </p:grpSp>
        <p:sp>
          <p:nvSpPr>
            <p:cNvPr id="9" name="TextBox 8">
              <a:extLst>
                <a:ext uri="{FF2B5EF4-FFF2-40B4-BE49-F238E27FC236}">
                  <a16:creationId xmlns:a16="http://schemas.microsoft.com/office/drawing/2014/main" id="{29327387-3407-4CC0-8451-6B0A79629E62}"/>
                </a:ext>
              </a:extLst>
            </p:cNvPr>
            <p:cNvSpPr txBox="1"/>
            <p:nvPr/>
          </p:nvSpPr>
          <p:spPr>
            <a:xfrm>
              <a:off x="3539074" y="2617718"/>
              <a:ext cx="1413703" cy="529186"/>
            </a:xfrm>
            <a:prstGeom prst="rect">
              <a:avLst/>
            </a:prstGeom>
            <a:noFill/>
          </p:spPr>
          <p:txBody>
            <a:bodyPr wrap="square" rtlCol="0">
              <a:spAutoFit/>
            </a:bodyPr>
            <a:lstStyle/>
            <a:p>
              <a:pPr marL="0" indent="0" algn="ctr">
                <a:buNone/>
              </a:pPr>
              <a:r>
                <a:rPr lang="en-IN" sz="1600" b="1" dirty="0">
                  <a:solidFill>
                    <a:srgbClr val="FF0000"/>
                  </a:solidFill>
                  <a:latin typeface="Constantia" pitchFamily="18" charset="0"/>
                </a:rPr>
                <a:t>Track student progress </a:t>
              </a:r>
              <a:r>
                <a:rPr lang="en-IN" sz="1600" b="1" dirty="0">
                  <a:latin typeface="Constantia" pitchFamily="18" charset="0"/>
                </a:rPr>
                <a:t>comprehensively and frequently</a:t>
              </a:r>
            </a:p>
          </p:txBody>
        </p:sp>
        <p:grpSp>
          <p:nvGrpSpPr>
            <p:cNvPr id="10" name="Group 9">
              <a:extLst>
                <a:ext uri="{FF2B5EF4-FFF2-40B4-BE49-F238E27FC236}">
                  <a16:creationId xmlns:a16="http://schemas.microsoft.com/office/drawing/2014/main" id="{92E2A483-585F-48D6-9E0F-121AB37F77AE}"/>
                </a:ext>
              </a:extLst>
            </p:cNvPr>
            <p:cNvGrpSpPr>
              <a:grpSpLocks noChangeAspect="1"/>
            </p:cNvGrpSpPr>
            <p:nvPr/>
          </p:nvGrpSpPr>
          <p:grpSpPr>
            <a:xfrm>
              <a:off x="5522321" y="1923208"/>
              <a:ext cx="560419" cy="572796"/>
              <a:chOff x="11110906" y="2335214"/>
              <a:chExt cx="574683" cy="587375"/>
            </a:xfrm>
          </p:grpSpPr>
          <p:sp>
            <p:nvSpPr>
              <p:cNvPr id="12" name="Freeform 350">
                <a:extLst>
                  <a:ext uri="{FF2B5EF4-FFF2-40B4-BE49-F238E27FC236}">
                    <a16:creationId xmlns:a16="http://schemas.microsoft.com/office/drawing/2014/main" id="{E2C3ED96-C9C5-4624-8C9E-A901161CFEB9}"/>
                  </a:ext>
                </a:extLst>
              </p:cNvPr>
              <p:cNvSpPr>
                <a:spLocks noEditPoints="1"/>
              </p:cNvSpPr>
              <p:nvPr/>
            </p:nvSpPr>
            <p:spPr bwMode="auto">
              <a:xfrm>
                <a:off x="11110906" y="2335214"/>
                <a:ext cx="433674" cy="487685"/>
              </a:xfrm>
              <a:custGeom>
                <a:avLst/>
                <a:gdLst>
                  <a:gd name="T0" fmla="*/ 981 w 1479"/>
                  <a:gd name="T1" fmla="*/ 1194 h 1440"/>
                  <a:gd name="T2" fmla="*/ 974 w 1479"/>
                  <a:gd name="T3" fmla="*/ 1163 h 1440"/>
                  <a:gd name="T4" fmla="*/ 1021 w 1479"/>
                  <a:gd name="T5" fmla="*/ 1022 h 1440"/>
                  <a:gd name="T6" fmla="*/ 1040 w 1479"/>
                  <a:gd name="T7" fmla="*/ 1002 h 1440"/>
                  <a:gd name="T8" fmla="*/ 1181 w 1479"/>
                  <a:gd name="T9" fmla="*/ 955 h 1440"/>
                  <a:gd name="T10" fmla="*/ 1213 w 1479"/>
                  <a:gd name="T11" fmla="*/ 962 h 1440"/>
                  <a:gd name="T12" fmla="*/ 1397 w 1479"/>
                  <a:gd name="T13" fmla="*/ 1146 h 1440"/>
                  <a:gd name="T14" fmla="*/ 1325 w 1479"/>
                  <a:gd name="T15" fmla="*/ 958 h 1440"/>
                  <a:gd name="T16" fmla="*/ 1151 w 1479"/>
                  <a:gd name="T17" fmla="*/ 886 h 1440"/>
                  <a:gd name="T18" fmla="*/ 1082 w 1479"/>
                  <a:gd name="T19" fmla="*/ 896 h 1440"/>
                  <a:gd name="T20" fmla="*/ 1051 w 1479"/>
                  <a:gd name="T21" fmla="*/ 888 h 1440"/>
                  <a:gd name="T22" fmla="*/ 572 w 1479"/>
                  <a:gd name="T23" fmla="*/ 409 h 1440"/>
                  <a:gd name="T24" fmla="*/ 564 w 1479"/>
                  <a:gd name="T25" fmla="*/ 378 h 1440"/>
                  <a:gd name="T26" fmla="*/ 502 w 1479"/>
                  <a:gd name="T27" fmla="*/ 135 h 1440"/>
                  <a:gd name="T28" fmla="*/ 314 w 1479"/>
                  <a:gd name="T29" fmla="*/ 63 h 1440"/>
                  <a:gd name="T30" fmla="*/ 498 w 1479"/>
                  <a:gd name="T31" fmla="*/ 246 h 1440"/>
                  <a:gd name="T32" fmla="*/ 505 w 1479"/>
                  <a:gd name="T33" fmla="*/ 278 h 1440"/>
                  <a:gd name="T34" fmla="*/ 458 w 1479"/>
                  <a:gd name="T35" fmla="*/ 419 h 1440"/>
                  <a:gd name="T36" fmla="*/ 438 w 1479"/>
                  <a:gd name="T37" fmla="*/ 439 h 1440"/>
                  <a:gd name="T38" fmla="*/ 297 w 1479"/>
                  <a:gd name="T39" fmla="*/ 486 h 1440"/>
                  <a:gd name="T40" fmla="*/ 265 w 1479"/>
                  <a:gd name="T41" fmla="*/ 479 h 1440"/>
                  <a:gd name="T42" fmla="*/ 82 w 1479"/>
                  <a:gd name="T43" fmla="*/ 295 h 1440"/>
                  <a:gd name="T44" fmla="*/ 154 w 1479"/>
                  <a:gd name="T45" fmla="*/ 483 h 1440"/>
                  <a:gd name="T46" fmla="*/ 328 w 1479"/>
                  <a:gd name="T47" fmla="*/ 555 h 1440"/>
                  <a:gd name="T48" fmla="*/ 397 w 1479"/>
                  <a:gd name="T49" fmla="*/ 545 h 1440"/>
                  <a:gd name="T50" fmla="*/ 428 w 1479"/>
                  <a:gd name="T51" fmla="*/ 553 h 1440"/>
                  <a:gd name="T52" fmla="*/ 907 w 1479"/>
                  <a:gd name="T53" fmla="*/ 1032 h 1440"/>
                  <a:gd name="T54" fmla="*/ 915 w 1479"/>
                  <a:gd name="T55" fmla="*/ 1063 h 1440"/>
                  <a:gd name="T56" fmla="*/ 977 w 1479"/>
                  <a:gd name="T57" fmla="*/ 1306 h 1440"/>
                  <a:gd name="T58" fmla="*/ 1151 w 1479"/>
                  <a:gd name="T59" fmla="*/ 1378 h 1440"/>
                  <a:gd name="T60" fmla="*/ 1164 w 1479"/>
                  <a:gd name="T61" fmla="*/ 1378 h 1440"/>
                  <a:gd name="T62" fmla="*/ 981 w 1479"/>
                  <a:gd name="T63" fmla="*/ 1194 h 1440"/>
                  <a:gd name="T64" fmla="*/ 933 w 1479"/>
                  <a:gd name="T65" fmla="*/ 1350 h 1440"/>
                  <a:gd name="T66" fmla="*/ 850 w 1479"/>
                  <a:gd name="T67" fmla="*/ 1064 h 1440"/>
                  <a:gd name="T68" fmla="*/ 396 w 1479"/>
                  <a:gd name="T69" fmla="*/ 609 h 1440"/>
                  <a:gd name="T70" fmla="*/ 328 w 1479"/>
                  <a:gd name="T71" fmla="*/ 617 h 1440"/>
                  <a:gd name="T72" fmla="*/ 110 w 1479"/>
                  <a:gd name="T73" fmla="*/ 527 h 1440"/>
                  <a:gd name="T74" fmla="*/ 32 w 1479"/>
                  <a:gd name="T75" fmla="*/ 222 h 1440"/>
                  <a:gd name="T76" fmla="*/ 54 w 1479"/>
                  <a:gd name="T77" fmla="*/ 201 h 1440"/>
                  <a:gd name="T78" fmla="*/ 84 w 1479"/>
                  <a:gd name="T79" fmla="*/ 209 h 1440"/>
                  <a:gd name="T80" fmla="*/ 296 w 1479"/>
                  <a:gd name="T81" fmla="*/ 421 h 1440"/>
                  <a:gd name="T82" fmla="*/ 404 w 1479"/>
                  <a:gd name="T83" fmla="*/ 385 h 1440"/>
                  <a:gd name="T84" fmla="*/ 440 w 1479"/>
                  <a:gd name="T85" fmla="*/ 277 h 1440"/>
                  <a:gd name="T86" fmla="*/ 228 w 1479"/>
                  <a:gd name="T87" fmla="*/ 65 h 1440"/>
                  <a:gd name="T88" fmla="*/ 220 w 1479"/>
                  <a:gd name="T89" fmla="*/ 35 h 1440"/>
                  <a:gd name="T90" fmla="*/ 241 w 1479"/>
                  <a:gd name="T91" fmla="*/ 13 h 1440"/>
                  <a:gd name="T92" fmla="*/ 328 w 1479"/>
                  <a:gd name="T93" fmla="*/ 0 h 1440"/>
                  <a:gd name="T94" fmla="*/ 546 w 1479"/>
                  <a:gd name="T95" fmla="*/ 91 h 1440"/>
                  <a:gd name="T96" fmla="*/ 628 w 1479"/>
                  <a:gd name="T97" fmla="*/ 377 h 1440"/>
                  <a:gd name="T98" fmla="*/ 1083 w 1479"/>
                  <a:gd name="T99" fmla="*/ 831 h 1440"/>
                  <a:gd name="T100" fmla="*/ 1151 w 1479"/>
                  <a:gd name="T101" fmla="*/ 824 h 1440"/>
                  <a:gd name="T102" fmla="*/ 1369 w 1479"/>
                  <a:gd name="T103" fmla="*/ 914 h 1440"/>
                  <a:gd name="T104" fmla="*/ 1447 w 1479"/>
                  <a:gd name="T105" fmla="*/ 1219 h 1440"/>
                  <a:gd name="T106" fmla="*/ 1425 w 1479"/>
                  <a:gd name="T107" fmla="*/ 1240 h 1440"/>
                  <a:gd name="T108" fmla="*/ 1395 w 1479"/>
                  <a:gd name="T109" fmla="*/ 1232 h 1440"/>
                  <a:gd name="T110" fmla="*/ 1183 w 1479"/>
                  <a:gd name="T111" fmla="*/ 1020 h 1440"/>
                  <a:gd name="T112" fmla="*/ 1075 w 1479"/>
                  <a:gd name="T113" fmla="*/ 1056 h 1440"/>
                  <a:gd name="T114" fmla="*/ 1039 w 1479"/>
                  <a:gd name="T115" fmla="*/ 1164 h 1440"/>
                  <a:gd name="T116" fmla="*/ 1251 w 1479"/>
                  <a:gd name="T117" fmla="*/ 1376 h 1440"/>
                  <a:gd name="T118" fmla="*/ 1259 w 1479"/>
                  <a:gd name="T119" fmla="*/ 1406 h 1440"/>
                  <a:gd name="T120" fmla="*/ 1238 w 1479"/>
                  <a:gd name="T121" fmla="*/ 1428 h 1440"/>
                  <a:gd name="T122" fmla="*/ 1151 w 1479"/>
                  <a:gd name="T123" fmla="*/ 1440 h 1440"/>
                  <a:gd name="T124" fmla="*/ 933 w 1479"/>
                  <a:gd name="T125" fmla="*/ 135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9" h="1440">
                    <a:moveTo>
                      <a:pt x="981" y="1194"/>
                    </a:moveTo>
                    <a:cubicBezTo>
                      <a:pt x="973" y="1186"/>
                      <a:pt x="970" y="1174"/>
                      <a:pt x="974" y="1163"/>
                    </a:cubicBezTo>
                    <a:lnTo>
                      <a:pt x="1021" y="1022"/>
                    </a:lnTo>
                    <a:cubicBezTo>
                      <a:pt x="1024" y="1012"/>
                      <a:pt x="1031" y="1005"/>
                      <a:pt x="1040" y="1002"/>
                    </a:cubicBezTo>
                    <a:lnTo>
                      <a:pt x="1181" y="955"/>
                    </a:lnTo>
                    <a:cubicBezTo>
                      <a:pt x="1193" y="951"/>
                      <a:pt x="1205" y="954"/>
                      <a:pt x="1213" y="962"/>
                    </a:cubicBezTo>
                    <a:lnTo>
                      <a:pt x="1397" y="1146"/>
                    </a:lnTo>
                    <a:cubicBezTo>
                      <a:pt x="1401" y="1077"/>
                      <a:pt x="1375" y="1008"/>
                      <a:pt x="1325" y="958"/>
                    </a:cubicBezTo>
                    <a:cubicBezTo>
                      <a:pt x="1278" y="912"/>
                      <a:pt x="1217" y="886"/>
                      <a:pt x="1151" y="886"/>
                    </a:cubicBezTo>
                    <a:cubicBezTo>
                      <a:pt x="1128" y="886"/>
                      <a:pt x="1104" y="889"/>
                      <a:pt x="1082" y="896"/>
                    </a:cubicBezTo>
                    <a:cubicBezTo>
                      <a:pt x="1071" y="899"/>
                      <a:pt x="1059" y="896"/>
                      <a:pt x="1051" y="888"/>
                    </a:cubicBezTo>
                    <a:lnTo>
                      <a:pt x="572" y="409"/>
                    </a:lnTo>
                    <a:cubicBezTo>
                      <a:pt x="564" y="401"/>
                      <a:pt x="561" y="389"/>
                      <a:pt x="564" y="378"/>
                    </a:cubicBezTo>
                    <a:cubicBezTo>
                      <a:pt x="589" y="292"/>
                      <a:pt x="565" y="198"/>
                      <a:pt x="502" y="135"/>
                    </a:cubicBezTo>
                    <a:cubicBezTo>
                      <a:pt x="452" y="85"/>
                      <a:pt x="384" y="59"/>
                      <a:pt x="314" y="63"/>
                    </a:cubicBezTo>
                    <a:lnTo>
                      <a:pt x="498" y="246"/>
                    </a:lnTo>
                    <a:cubicBezTo>
                      <a:pt x="506" y="255"/>
                      <a:pt x="509" y="267"/>
                      <a:pt x="505" y="278"/>
                    </a:cubicBezTo>
                    <a:lnTo>
                      <a:pt x="458" y="419"/>
                    </a:lnTo>
                    <a:cubicBezTo>
                      <a:pt x="455" y="429"/>
                      <a:pt x="448" y="436"/>
                      <a:pt x="438" y="439"/>
                    </a:cubicBezTo>
                    <a:lnTo>
                      <a:pt x="297" y="486"/>
                    </a:lnTo>
                    <a:cubicBezTo>
                      <a:pt x="286" y="490"/>
                      <a:pt x="274" y="487"/>
                      <a:pt x="265" y="479"/>
                    </a:cubicBezTo>
                    <a:lnTo>
                      <a:pt x="82" y="295"/>
                    </a:lnTo>
                    <a:cubicBezTo>
                      <a:pt x="78" y="364"/>
                      <a:pt x="104" y="433"/>
                      <a:pt x="154" y="483"/>
                    </a:cubicBezTo>
                    <a:cubicBezTo>
                      <a:pt x="200" y="529"/>
                      <a:pt x="262" y="555"/>
                      <a:pt x="328" y="555"/>
                    </a:cubicBezTo>
                    <a:cubicBezTo>
                      <a:pt x="351" y="555"/>
                      <a:pt x="374" y="552"/>
                      <a:pt x="397" y="545"/>
                    </a:cubicBezTo>
                    <a:cubicBezTo>
                      <a:pt x="408" y="542"/>
                      <a:pt x="420" y="545"/>
                      <a:pt x="428" y="553"/>
                    </a:cubicBezTo>
                    <a:lnTo>
                      <a:pt x="907" y="1032"/>
                    </a:lnTo>
                    <a:cubicBezTo>
                      <a:pt x="915" y="1040"/>
                      <a:pt x="918" y="1052"/>
                      <a:pt x="915" y="1063"/>
                    </a:cubicBezTo>
                    <a:cubicBezTo>
                      <a:pt x="890" y="1149"/>
                      <a:pt x="913" y="1242"/>
                      <a:pt x="977" y="1306"/>
                    </a:cubicBezTo>
                    <a:cubicBezTo>
                      <a:pt x="1023" y="1353"/>
                      <a:pt x="1085" y="1378"/>
                      <a:pt x="1151" y="1378"/>
                    </a:cubicBezTo>
                    <a:cubicBezTo>
                      <a:pt x="1155" y="1378"/>
                      <a:pt x="1160" y="1378"/>
                      <a:pt x="1164" y="1378"/>
                    </a:cubicBezTo>
                    <a:lnTo>
                      <a:pt x="981" y="1194"/>
                    </a:lnTo>
                    <a:close/>
                    <a:moveTo>
                      <a:pt x="933" y="1350"/>
                    </a:moveTo>
                    <a:cubicBezTo>
                      <a:pt x="858" y="1275"/>
                      <a:pt x="827" y="1167"/>
                      <a:pt x="850" y="1064"/>
                    </a:cubicBezTo>
                    <a:lnTo>
                      <a:pt x="396" y="609"/>
                    </a:lnTo>
                    <a:cubicBezTo>
                      <a:pt x="374" y="615"/>
                      <a:pt x="351" y="617"/>
                      <a:pt x="328" y="617"/>
                    </a:cubicBezTo>
                    <a:cubicBezTo>
                      <a:pt x="245" y="617"/>
                      <a:pt x="168" y="585"/>
                      <a:pt x="110" y="527"/>
                    </a:cubicBezTo>
                    <a:cubicBezTo>
                      <a:pt x="30" y="447"/>
                      <a:pt x="0" y="330"/>
                      <a:pt x="32" y="222"/>
                    </a:cubicBezTo>
                    <a:cubicBezTo>
                      <a:pt x="35" y="212"/>
                      <a:pt x="43" y="203"/>
                      <a:pt x="54" y="201"/>
                    </a:cubicBezTo>
                    <a:cubicBezTo>
                      <a:pt x="65" y="198"/>
                      <a:pt x="76" y="201"/>
                      <a:pt x="84" y="209"/>
                    </a:cubicBezTo>
                    <a:lnTo>
                      <a:pt x="296" y="421"/>
                    </a:lnTo>
                    <a:lnTo>
                      <a:pt x="404" y="385"/>
                    </a:lnTo>
                    <a:lnTo>
                      <a:pt x="440" y="277"/>
                    </a:lnTo>
                    <a:lnTo>
                      <a:pt x="228" y="65"/>
                    </a:lnTo>
                    <a:cubicBezTo>
                      <a:pt x="220" y="57"/>
                      <a:pt x="217" y="46"/>
                      <a:pt x="220" y="35"/>
                    </a:cubicBezTo>
                    <a:cubicBezTo>
                      <a:pt x="222" y="24"/>
                      <a:pt x="230" y="16"/>
                      <a:pt x="241" y="13"/>
                    </a:cubicBezTo>
                    <a:cubicBezTo>
                      <a:pt x="269" y="5"/>
                      <a:pt x="298" y="0"/>
                      <a:pt x="328" y="0"/>
                    </a:cubicBezTo>
                    <a:cubicBezTo>
                      <a:pt x="410" y="0"/>
                      <a:pt x="488" y="33"/>
                      <a:pt x="546" y="91"/>
                    </a:cubicBezTo>
                    <a:cubicBezTo>
                      <a:pt x="621" y="166"/>
                      <a:pt x="652" y="274"/>
                      <a:pt x="628" y="377"/>
                    </a:cubicBezTo>
                    <a:lnTo>
                      <a:pt x="1083" y="831"/>
                    </a:lnTo>
                    <a:cubicBezTo>
                      <a:pt x="1105" y="826"/>
                      <a:pt x="1128" y="824"/>
                      <a:pt x="1151" y="824"/>
                    </a:cubicBezTo>
                    <a:cubicBezTo>
                      <a:pt x="1233" y="824"/>
                      <a:pt x="1311" y="856"/>
                      <a:pt x="1369" y="914"/>
                    </a:cubicBezTo>
                    <a:cubicBezTo>
                      <a:pt x="1449" y="994"/>
                      <a:pt x="1479" y="1110"/>
                      <a:pt x="1447" y="1219"/>
                    </a:cubicBezTo>
                    <a:cubicBezTo>
                      <a:pt x="1444" y="1229"/>
                      <a:pt x="1435" y="1237"/>
                      <a:pt x="1425" y="1240"/>
                    </a:cubicBezTo>
                    <a:cubicBezTo>
                      <a:pt x="1414" y="1243"/>
                      <a:pt x="1403" y="1240"/>
                      <a:pt x="1395" y="1232"/>
                    </a:cubicBezTo>
                    <a:lnTo>
                      <a:pt x="1183" y="1020"/>
                    </a:lnTo>
                    <a:lnTo>
                      <a:pt x="1075" y="1056"/>
                    </a:lnTo>
                    <a:lnTo>
                      <a:pt x="1039" y="1164"/>
                    </a:lnTo>
                    <a:lnTo>
                      <a:pt x="1251" y="1376"/>
                    </a:lnTo>
                    <a:cubicBezTo>
                      <a:pt x="1259" y="1384"/>
                      <a:pt x="1262" y="1395"/>
                      <a:pt x="1259" y="1406"/>
                    </a:cubicBezTo>
                    <a:cubicBezTo>
                      <a:pt x="1256" y="1417"/>
                      <a:pt x="1248" y="1425"/>
                      <a:pt x="1238" y="1428"/>
                    </a:cubicBezTo>
                    <a:cubicBezTo>
                      <a:pt x="1209" y="1436"/>
                      <a:pt x="1180" y="1440"/>
                      <a:pt x="1151" y="1440"/>
                    </a:cubicBezTo>
                    <a:cubicBezTo>
                      <a:pt x="1069" y="1440"/>
                      <a:pt x="991" y="1408"/>
                      <a:pt x="933" y="1350"/>
                    </a:cubicBezTo>
                    <a:close/>
                  </a:path>
                </a:pathLst>
              </a:custGeom>
              <a:solidFill>
                <a:srgbClr val="5BC5D2"/>
              </a:solid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13" name="Freeform 351">
                <a:extLst>
                  <a:ext uri="{FF2B5EF4-FFF2-40B4-BE49-F238E27FC236}">
                    <a16:creationId xmlns:a16="http://schemas.microsoft.com/office/drawing/2014/main" id="{D25EE3E4-B206-47A4-AC1C-F66184358FD9}"/>
                  </a:ext>
                </a:extLst>
              </p:cNvPr>
              <p:cNvSpPr>
                <a:spLocks noEditPoints="1"/>
              </p:cNvSpPr>
              <p:nvPr/>
            </p:nvSpPr>
            <p:spPr bwMode="auto">
              <a:xfrm>
                <a:off x="11112501" y="2586039"/>
                <a:ext cx="336550" cy="336550"/>
              </a:xfrm>
              <a:custGeom>
                <a:avLst/>
                <a:gdLst>
                  <a:gd name="T0" fmla="*/ 638 w 832"/>
                  <a:gd name="T1" fmla="*/ 193 h 832"/>
                  <a:gd name="T2" fmla="*/ 601 w 832"/>
                  <a:gd name="T3" fmla="*/ 82 h 832"/>
                  <a:gd name="T4" fmla="*/ 712 w 832"/>
                  <a:gd name="T5" fmla="*/ 120 h 832"/>
                  <a:gd name="T6" fmla="*/ 749 w 832"/>
                  <a:gd name="T7" fmla="*/ 231 h 832"/>
                  <a:gd name="T8" fmla="*/ 638 w 832"/>
                  <a:gd name="T9" fmla="*/ 193 h 832"/>
                  <a:gd name="T10" fmla="*/ 251 w 832"/>
                  <a:gd name="T11" fmla="*/ 729 h 832"/>
                  <a:gd name="T12" fmla="*/ 126 w 832"/>
                  <a:gd name="T13" fmla="*/ 746 h 832"/>
                  <a:gd name="T14" fmla="*/ 620 w 832"/>
                  <a:gd name="T15" fmla="*/ 252 h 832"/>
                  <a:gd name="T16" fmla="*/ 691 w 832"/>
                  <a:gd name="T17" fmla="*/ 289 h 832"/>
                  <a:gd name="T18" fmla="*/ 251 w 832"/>
                  <a:gd name="T19" fmla="*/ 729 h 832"/>
                  <a:gd name="T20" fmla="*/ 103 w 832"/>
                  <a:gd name="T21" fmla="*/ 580 h 832"/>
                  <a:gd name="T22" fmla="*/ 542 w 832"/>
                  <a:gd name="T23" fmla="*/ 141 h 832"/>
                  <a:gd name="T24" fmla="*/ 580 w 832"/>
                  <a:gd name="T25" fmla="*/ 212 h 832"/>
                  <a:gd name="T26" fmla="*/ 86 w 832"/>
                  <a:gd name="T27" fmla="*/ 706 h 832"/>
                  <a:gd name="T28" fmla="*/ 103 w 832"/>
                  <a:gd name="T29" fmla="*/ 580 h 832"/>
                  <a:gd name="T30" fmla="*/ 752 w 832"/>
                  <a:gd name="T31" fmla="*/ 80 h 832"/>
                  <a:gd name="T32" fmla="*/ 561 w 832"/>
                  <a:gd name="T33" fmla="*/ 42 h 832"/>
                  <a:gd name="T34" fmla="*/ 557 w 832"/>
                  <a:gd name="T35" fmla="*/ 47 h 832"/>
                  <a:gd name="T36" fmla="*/ 557 w 832"/>
                  <a:gd name="T37" fmla="*/ 46 h 832"/>
                  <a:gd name="T38" fmla="*/ 63 w 832"/>
                  <a:gd name="T39" fmla="*/ 541 h 832"/>
                  <a:gd name="T40" fmla="*/ 63 w 832"/>
                  <a:gd name="T41" fmla="*/ 769 h 832"/>
                  <a:gd name="T42" fmla="*/ 291 w 832"/>
                  <a:gd name="T43" fmla="*/ 769 h 832"/>
                  <a:gd name="T44" fmla="*/ 789 w 832"/>
                  <a:gd name="T45" fmla="*/ 271 h 832"/>
                  <a:gd name="T46" fmla="*/ 752 w 832"/>
                  <a:gd name="T47" fmla="*/ 8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2" h="832">
                    <a:moveTo>
                      <a:pt x="638" y="193"/>
                    </a:moveTo>
                    <a:cubicBezTo>
                      <a:pt x="596" y="151"/>
                      <a:pt x="583" y="100"/>
                      <a:pt x="601" y="82"/>
                    </a:cubicBezTo>
                    <a:cubicBezTo>
                      <a:pt x="618" y="65"/>
                      <a:pt x="669" y="78"/>
                      <a:pt x="712" y="120"/>
                    </a:cubicBezTo>
                    <a:cubicBezTo>
                      <a:pt x="754" y="163"/>
                      <a:pt x="767" y="214"/>
                      <a:pt x="749" y="231"/>
                    </a:cubicBezTo>
                    <a:cubicBezTo>
                      <a:pt x="732" y="248"/>
                      <a:pt x="681" y="236"/>
                      <a:pt x="638" y="193"/>
                    </a:cubicBezTo>
                    <a:close/>
                    <a:moveTo>
                      <a:pt x="251" y="729"/>
                    </a:moveTo>
                    <a:cubicBezTo>
                      <a:pt x="217" y="763"/>
                      <a:pt x="166" y="768"/>
                      <a:pt x="126" y="746"/>
                    </a:cubicBezTo>
                    <a:lnTo>
                      <a:pt x="620" y="252"/>
                    </a:lnTo>
                    <a:cubicBezTo>
                      <a:pt x="643" y="270"/>
                      <a:pt x="667" y="283"/>
                      <a:pt x="691" y="289"/>
                    </a:cubicBezTo>
                    <a:lnTo>
                      <a:pt x="251" y="729"/>
                    </a:lnTo>
                    <a:close/>
                    <a:moveTo>
                      <a:pt x="103" y="580"/>
                    </a:moveTo>
                    <a:lnTo>
                      <a:pt x="542" y="141"/>
                    </a:lnTo>
                    <a:cubicBezTo>
                      <a:pt x="549" y="164"/>
                      <a:pt x="561" y="189"/>
                      <a:pt x="580" y="212"/>
                    </a:cubicBezTo>
                    <a:lnTo>
                      <a:pt x="86" y="706"/>
                    </a:lnTo>
                    <a:cubicBezTo>
                      <a:pt x="63" y="666"/>
                      <a:pt x="68" y="614"/>
                      <a:pt x="103" y="580"/>
                    </a:cubicBezTo>
                    <a:close/>
                    <a:moveTo>
                      <a:pt x="752" y="80"/>
                    </a:moveTo>
                    <a:cubicBezTo>
                      <a:pt x="687" y="16"/>
                      <a:pt x="604" y="0"/>
                      <a:pt x="561" y="42"/>
                    </a:cubicBezTo>
                    <a:cubicBezTo>
                      <a:pt x="559" y="44"/>
                      <a:pt x="558" y="45"/>
                      <a:pt x="557" y="47"/>
                    </a:cubicBezTo>
                    <a:lnTo>
                      <a:pt x="557" y="46"/>
                    </a:lnTo>
                    <a:lnTo>
                      <a:pt x="63" y="541"/>
                    </a:lnTo>
                    <a:cubicBezTo>
                      <a:pt x="0" y="604"/>
                      <a:pt x="0" y="706"/>
                      <a:pt x="63" y="769"/>
                    </a:cubicBezTo>
                    <a:cubicBezTo>
                      <a:pt x="126" y="832"/>
                      <a:pt x="228" y="832"/>
                      <a:pt x="291" y="769"/>
                    </a:cubicBezTo>
                    <a:lnTo>
                      <a:pt x="789" y="271"/>
                    </a:lnTo>
                    <a:cubicBezTo>
                      <a:pt x="832" y="228"/>
                      <a:pt x="816" y="144"/>
                      <a:pt x="752" y="80"/>
                    </a:cubicBezTo>
                    <a:close/>
                  </a:path>
                </a:pathLst>
              </a:custGeom>
              <a:solidFill>
                <a:srgbClr val="5BC5D2"/>
              </a:solid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14" name="Freeform 352">
                <a:extLst>
                  <a:ext uri="{FF2B5EF4-FFF2-40B4-BE49-F238E27FC236}">
                    <a16:creationId xmlns:a16="http://schemas.microsoft.com/office/drawing/2014/main" id="{A7978ACD-214E-4DD3-BBD9-FD3C33722DB5}"/>
                  </a:ext>
                </a:extLst>
              </p:cNvPr>
              <p:cNvSpPr>
                <a:spLocks noEditPoints="1"/>
              </p:cNvSpPr>
              <p:nvPr/>
            </p:nvSpPr>
            <p:spPr bwMode="auto">
              <a:xfrm>
                <a:off x="11374439" y="2351089"/>
                <a:ext cx="311150" cy="309563"/>
              </a:xfrm>
              <a:custGeom>
                <a:avLst/>
                <a:gdLst>
                  <a:gd name="T0" fmla="*/ 544 w 766"/>
                  <a:gd name="T1" fmla="*/ 264 h 766"/>
                  <a:gd name="T2" fmla="*/ 502 w 766"/>
                  <a:gd name="T3" fmla="*/ 222 h 766"/>
                  <a:gd name="T4" fmla="*/ 608 w 766"/>
                  <a:gd name="T5" fmla="*/ 73 h 766"/>
                  <a:gd name="T6" fmla="*/ 694 w 766"/>
                  <a:gd name="T7" fmla="*/ 158 h 766"/>
                  <a:gd name="T8" fmla="*/ 544 w 766"/>
                  <a:gd name="T9" fmla="*/ 264 h 766"/>
                  <a:gd name="T10" fmla="*/ 758 w 766"/>
                  <a:gd name="T11" fmla="*/ 142 h 766"/>
                  <a:gd name="T12" fmla="*/ 625 w 766"/>
                  <a:gd name="T13" fmla="*/ 9 h 766"/>
                  <a:gd name="T14" fmla="*/ 602 w 766"/>
                  <a:gd name="T15" fmla="*/ 1 h 766"/>
                  <a:gd name="T16" fmla="*/ 582 w 766"/>
                  <a:gd name="T17" fmla="*/ 13 h 766"/>
                  <a:gd name="T18" fmla="*/ 443 w 766"/>
                  <a:gd name="T19" fmla="*/ 209 h 766"/>
                  <a:gd name="T20" fmla="*/ 446 w 766"/>
                  <a:gd name="T21" fmla="*/ 245 h 766"/>
                  <a:gd name="T22" fmla="*/ 457 w 766"/>
                  <a:gd name="T23" fmla="*/ 257 h 766"/>
                  <a:gd name="T24" fmla="*/ 0 w 766"/>
                  <a:gd name="T25" fmla="*/ 713 h 766"/>
                  <a:gd name="T26" fmla="*/ 54 w 766"/>
                  <a:gd name="T27" fmla="*/ 766 h 766"/>
                  <a:gd name="T28" fmla="*/ 510 w 766"/>
                  <a:gd name="T29" fmla="*/ 310 h 766"/>
                  <a:gd name="T30" fmla="*/ 521 w 766"/>
                  <a:gd name="T31" fmla="*/ 321 h 766"/>
                  <a:gd name="T32" fmla="*/ 557 w 766"/>
                  <a:gd name="T33" fmla="*/ 324 h 766"/>
                  <a:gd name="T34" fmla="*/ 754 w 766"/>
                  <a:gd name="T35" fmla="*/ 185 h 766"/>
                  <a:gd name="T36" fmla="*/ 766 w 766"/>
                  <a:gd name="T37" fmla="*/ 164 h 766"/>
                  <a:gd name="T38" fmla="*/ 758 w 766"/>
                  <a:gd name="T39" fmla="*/ 142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6" h="766">
                    <a:moveTo>
                      <a:pt x="544" y="264"/>
                    </a:moveTo>
                    <a:lnTo>
                      <a:pt x="502" y="222"/>
                    </a:lnTo>
                    <a:lnTo>
                      <a:pt x="608" y="73"/>
                    </a:lnTo>
                    <a:lnTo>
                      <a:pt x="694" y="158"/>
                    </a:lnTo>
                    <a:lnTo>
                      <a:pt x="544" y="264"/>
                    </a:lnTo>
                    <a:close/>
                    <a:moveTo>
                      <a:pt x="758" y="142"/>
                    </a:moveTo>
                    <a:lnTo>
                      <a:pt x="625" y="9"/>
                    </a:lnTo>
                    <a:cubicBezTo>
                      <a:pt x="619" y="3"/>
                      <a:pt x="611" y="0"/>
                      <a:pt x="602" y="1"/>
                    </a:cubicBezTo>
                    <a:cubicBezTo>
                      <a:pt x="594" y="2"/>
                      <a:pt x="587" y="6"/>
                      <a:pt x="582" y="13"/>
                    </a:cubicBezTo>
                    <a:lnTo>
                      <a:pt x="443" y="209"/>
                    </a:lnTo>
                    <a:cubicBezTo>
                      <a:pt x="435" y="220"/>
                      <a:pt x="436" y="236"/>
                      <a:pt x="446" y="245"/>
                    </a:cubicBezTo>
                    <a:lnTo>
                      <a:pt x="457" y="257"/>
                    </a:lnTo>
                    <a:lnTo>
                      <a:pt x="0" y="713"/>
                    </a:lnTo>
                    <a:lnTo>
                      <a:pt x="54" y="766"/>
                    </a:lnTo>
                    <a:lnTo>
                      <a:pt x="510" y="310"/>
                    </a:lnTo>
                    <a:lnTo>
                      <a:pt x="521" y="321"/>
                    </a:lnTo>
                    <a:cubicBezTo>
                      <a:pt x="531" y="331"/>
                      <a:pt x="546" y="332"/>
                      <a:pt x="557" y="324"/>
                    </a:cubicBezTo>
                    <a:lnTo>
                      <a:pt x="754" y="185"/>
                    </a:lnTo>
                    <a:cubicBezTo>
                      <a:pt x="761" y="180"/>
                      <a:pt x="765" y="172"/>
                      <a:pt x="766" y="164"/>
                    </a:cubicBezTo>
                    <a:cubicBezTo>
                      <a:pt x="766" y="156"/>
                      <a:pt x="763" y="148"/>
                      <a:pt x="758" y="142"/>
                    </a:cubicBezTo>
                    <a:close/>
                  </a:path>
                </a:pathLst>
              </a:custGeom>
              <a:solidFill>
                <a:srgbClr val="5BC5D2"/>
              </a:solid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grpSp>
        <p:sp>
          <p:nvSpPr>
            <p:cNvPr id="11" name="TextBox 10">
              <a:extLst>
                <a:ext uri="{FF2B5EF4-FFF2-40B4-BE49-F238E27FC236}">
                  <a16:creationId xmlns:a16="http://schemas.microsoft.com/office/drawing/2014/main" id="{91CE8F56-F9EF-4CD2-A13D-3C5DE52EADBC}"/>
                </a:ext>
              </a:extLst>
            </p:cNvPr>
            <p:cNvSpPr txBox="1"/>
            <p:nvPr/>
          </p:nvSpPr>
          <p:spPr>
            <a:xfrm>
              <a:off x="4952777" y="2642056"/>
              <a:ext cx="1652213" cy="529186"/>
            </a:xfrm>
            <a:prstGeom prst="rect">
              <a:avLst/>
            </a:prstGeom>
            <a:noFill/>
          </p:spPr>
          <p:txBody>
            <a:bodyPr wrap="square" rtlCol="0">
              <a:spAutoFit/>
            </a:bodyPr>
            <a:lstStyle/>
            <a:p>
              <a:pPr marL="0" indent="0" algn="ctr">
                <a:buNone/>
              </a:pPr>
              <a:r>
                <a:rPr lang="en-IN" sz="1600" b="1" dirty="0">
                  <a:latin typeface="Constantia" pitchFamily="18" charset="0"/>
                </a:rPr>
                <a:t>Design </a:t>
              </a:r>
              <a:r>
                <a:rPr lang="en-IN" sz="1600" b="1" dirty="0">
                  <a:solidFill>
                    <a:srgbClr val="FF0000"/>
                  </a:solidFill>
                  <a:latin typeface="Constantia" pitchFamily="18" charset="0"/>
                </a:rPr>
                <a:t>tools and resources</a:t>
              </a:r>
              <a:r>
                <a:rPr lang="en-IN" sz="1600" b="1" dirty="0">
                  <a:latin typeface="Constantia" pitchFamily="18" charset="0"/>
                </a:rPr>
                <a:t> to acquire Learning outcomes</a:t>
              </a:r>
            </a:p>
          </p:txBody>
        </p:sp>
      </p:grpSp>
      <p:grpSp>
        <p:nvGrpSpPr>
          <p:cNvPr id="29" name="Group 28">
            <a:extLst>
              <a:ext uri="{FF2B5EF4-FFF2-40B4-BE49-F238E27FC236}">
                <a16:creationId xmlns:a16="http://schemas.microsoft.com/office/drawing/2014/main" id="{B620738C-BF1D-4EE2-8425-25E10C062867}"/>
              </a:ext>
            </a:extLst>
          </p:cNvPr>
          <p:cNvGrpSpPr/>
          <p:nvPr/>
        </p:nvGrpSpPr>
        <p:grpSpPr>
          <a:xfrm>
            <a:off x="6223819" y="4277032"/>
            <a:ext cx="5442155" cy="2344994"/>
            <a:chOff x="6313228" y="4316180"/>
            <a:chExt cx="5488647" cy="1839329"/>
          </a:xfrm>
        </p:grpSpPr>
        <p:pic>
          <p:nvPicPr>
            <p:cNvPr id="30" name="Picture 29">
              <a:extLst>
                <a:ext uri="{FF2B5EF4-FFF2-40B4-BE49-F238E27FC236}">
                  <a16:creationId xmlns:a16="http://schemas.microsoft.com/office/drawing/2014/main" id="{B1D32ADE-4EEC-4F9A-9AB7-11A6242DD2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3527" r="50000" b="6666"/>
            <a:stretch/>
          </p:blipFill>
          <p:spPr>
            <a:xfrm>
              <a:off x="6313228" y="4527033"/>
              <a:ext cx="2045476" cy="1628476"/>
            </a:xfrm>
            <a:prstGeom prst="rect">
              <a:avLst/>
            </a:prstGeom>
          </p:spPr>
        </p:pic>
        <p:pic>
          <p:nvPicPr>
            <p:cNvPr id="32" name="Picture 31">
              <a:extLst>
                <a:ext uri="{FF2B5EF4-FFF2-40B4-BE49-F238E27FC236}">
                  <a16:creationId xmlns:a16="http://schemas.microsoft.com/office/drawing/2014/main" id="{33E50E13-E6CB-4444-9A13-9A787DC81F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16" r="830" b="56029"/>
            <a:stretch/>
          </p:blipFill>
          <p:spPr>
            <a:xfrm>
              <a:off x="8270373" y="4316180"/>
              <a:ext cx="3531502" cy="1628476"/>
            </a:xfrm>
            <a:prstGeom prst="rect">
              <a:avLst/>
            </a:prstGeom>
          </p:spPr>
        </p:pic>
      </p:grpSp>
      <p:sp>
        <p:nvSpPr>
          <p:cNvPr id="34" name="Rectangle: Rounded Corners 33">
            <a:extLst>
              <a:ext uri="{FF2B5EF4-FFF2-40B4-BE49-F238E27FC236}">
                <a16:creationId xmlns:a16="http://schemas.microsoft.com/office/drawing/2014/main" id="{EAB1B459-ABB6-4226-82D6-E8B9555964EC}"/>
              </a:ext>
            </a:extLst>
          </p:cNvPr>
          <p:cNvSpPr/>
          <p:nvPr/>
        </p:nvSpPr>
        <p:spPr bwMode="gray">
          <a:xfrm>
            <a:off x="6313228" y="3311895"/>
            <a:ext cx="5409288" cy="710620"/>
          </a:xfrm>
          <a:prstGeom prst="roundRect">
            <a:avLst/>
          </a:prstGeom>
          <a:solidFill>
            <a:srgbClr val="5BC5D2"/>
          </a:solidFill>
          <a:ln w="9525">
            <a:solidFill>
              <a:srgbClr val="5BC5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IN" b="1" dirty="0">
                <a:solidFill>
                  <a:schemeClr val="tx1"/>
                </a:solidFill>
                <a:latin typeface="Constantia" pitchFamily="18" charset="0"/>
              </a:rPr>
              <a:t>Promoting Sport-integrated &amp; Art-Integrated Learning in Classroom for Holistic Development</a:t>
            </a:r>
          </a:p>
        </p:txBody>
      </p:sp>
      <p:sp>
        <p:nvSpPr>
          <p:cNvPr id="38" name="Rectangle: Rounded Corners 37">
            <a:extLst>
              <a:ext uri="{FF2B5EF4-FFF2-40B4-BE49-F238E27FC236}">
                <a16:creationId xmlns:a16="http://schemas.microsoft.com/office/drawing/2014/main" id="{AB949959-D2A6-4057-B4F7-9465C547461E}"/>
              </a:ext>
            </a:extLst>
          </p:cNvPr>
          <p:cNvSpPr/>
          <p:nvPr/>
        </p:nvSpPr>
        <p:spPr bwMode="gray">
          <a:xfrm>
            <a:off x="334963" y="3333660"/>
            <a:ext cx="5409288" cy="710620"/>
          </a:xfrm>
          <a:prstGeom prst="roundRect">
            <a:avLst/>
          </a:prstGeom>
          <a:solidFill>
            <a:srgbClr val="5BC5D2"/>
          </a:solidFill>
          <a:ln w="9525">
            <a:solidFill>
              <a:srgbClr val="5BC5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IN" b="1" dirty="0">
                <a:solidFill>
                  <a:schemeClr val="tx1"/>
                </a:solidFill>
                <a:latin typeface="Constantia" pitchFamily="18" charset="0"/>
              </a:rPr>
              <a:t>Reducing curriculum to the core essentials to minimise rote-learning</a:t>
            </a:r>
          </a:p>
        </p:txBody>
      </p:sp>
      <p:grpSp>
        <p:nvGrpSpPr>
          <p:cNvPr id="31" name="Group 146">
            <a:extLst>
              <a:ext uri="{FF2B5EF4-FFF2-40B4-BE49-F238E27FC236}">
                <a16:creationId xmlns:a16="http://schemas.microsoft.com/office/drawing/2014/main" id="{D96CE77A-3776-48A2-9A9E-7D38E50B89DF}"/>
              </a:ext>
            </a:extLst>
          </p:cNvPr>
          <p:cNvGrpSpPr/>
          <p:nvPr/>
        </p:nvGrpSpPr>
        <p:grpSpPr>
          <a:xfrm>
            <a:off x="826613" y="4277033"/>
            <a:ext cx="4453310" cy="2098616"/>
            <a:chOff x="839618" y="4345079"/>
            <a:chExt cx="4587778" cy="2161185"/>
          </a:xfrm>
        </p:grpSpPr>
        <p:grpSp>
          <p:nvGrpSpPr>
            <p:cNvPr id="33" name="Google Shape;8690;p142">
              <a:extLst>
                <a:ext uri="{FF2B5EF4-FFF2-40B4-BE49-F238E27FC236}">
                  <a16:creationId xmlns:a16="http://schemas.microsoft.com/office/drawing/2014/main" id="{CD64D48D-4A8F-41F6-8A60-0C86E8FD5424}"/>
                </a:ext>
              </a:extLst>
            </p:cNvPr>
            <p:cNvGrpSpPr/>
            <p:nvPr/>
          </p:nvGrpSpPr>
          <p:grpSpPr>
            <a:xfrm>
              <a:off x="839618" y="4345079"/>
              <a:ext cx="1506017" cy="2154308"/>
              <a:chOff x="579256" y="2691282"/>
              <a:chExt cx="1372580" cy="3356112"/>
            </a:xfrm>
            <a:solidFill>
              <a:srgbClr val="EF2F4E"/>
            </a:solidFill>
          </p:grpSpPr>
          <p:grpSp>
            <p:nvGrpSpPr>
              <p:cNvPr id="35" name="Google Shape;8691;p142">
                <a:extLst>
                  <a:ext uri="{FF2B5EF4-FFF2-40B4-BE49-F238E27FC236}">
                    <a16:creationId xmlns:a16="http://schemas.microsoft.com/office/drawing/2014/main" id="{19C9C9D6-6188-4499-8CD0-10B1D98CF75D}"/>
                  </a:ext>
                </a:extLst>
              </p:cNvPr>
              <p:cNvGrpSpPr/>
              <p:nvPr/>
            </p:nvGrpSpPr>
            <p:grpSpPr>
              <a:xfrm>
                <a:off x="579256" y="5759822"/>
                <a:ext cx="1117316" cy="287572"/>
                <a:chOff x="1590675" y="3127375"/>
                <a:chExt cx="968375" cy="249238"/>
              </a:xfrm>
              <a:grpFill/>
            </p:grpSpPr>
            <p:sp>
              <p:nvSpPr>
                <p:cNvPr id="123" name="Google Shape;8692;p142">
                  <a:extLst>
                    <a:ext uri="{FF2B5EF4-FFF2-40B4-BE49-F238E27FC236}">
                      <a16:creationId xmlns:a16="http://schemas.microsoft.com/office/drawing/2014/main" id="{498C92A4-41A5-4F8A-A8CF-CD69EF1F63B6}"/>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4" name="Google Shape;8693;p142">
                  <a:extLst>
                    <a:ext uri="{FF2B5EF4-FFF2-40B4-BE49-F238E27FC236}">
                      <a16:creationId xmlns:a16="http://schemas.microsoft.com/office/drawing/2014/main" id="{6E8F597C-E8C0-407A-9DEE-6704AD139875}"/>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5" name="Google Shape;8694;p142">
                  <a:extLst>
                    <a:ext uri="{FF2B5EF4-FFF2-40B4-BE49-F238E27FC236}">
                      <a16:creationId xmlns:a16="http://schemas.microsoft.com/office/drawing/2014/main" id="{A0EB56D2-44F3-4672-AE04-F619160FDF18}"/>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6" name="Google Shape;8695;p142">
                  <a:extLst>
                    <a:ext uri="{FF2B5EF4-FFF2-40B4-BE49-F238E27FC236}">
                      <a16:creationId xmlns:a16="http://schemas.microsoft.com/office/drawing/2014/main" id="{BEC9111C-9421-4E4B-9565-32E7AAA6918D}"/>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7" name="Google Shape;8696;p142">
                  <a:extLst>
                    <a:ext uri="{FF2B5EF4-FFF2-40B4-BE49-F238E27FC236}">
                      <a16:creationId xmlns:a16="http://schemas.microsoft.com/office/drawing/2014/main" id="{C1D88D4E-8EB3-469F-9D27-C08306733798}"/>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8" name="Google Shape;8697;p142">
                  <a:extLst>
                    <a:ext uri="{FF2B5EF4-FFF2-40B4-BE49-F238E27FC236}">
                      <a16:creationId xmlns:a16="http://schemas.microsoft.com/office/drawing/2014/main" id="{0F4973A7-8FAD-4F93-9669-EBA051689563}"/>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9" name="Google Shape;8698;p142">
                  <a:extLst>
                    <a:ext uri="{FF2B5EF4-FFF2-40B4-BE49-F238E27FC236}">
                      <a16:creationId xmlns:a16="http://schemas.microsoft.com/office/drawing/2014/main" id="{D0D56D70-7C83-46C0-9EAB-0593992BEFB4}"/>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36" name="Google Shape;8699;p142">
                <a:extLst>
                  <a:ext uri="{FF2B5EF4-FFF2-40B4-BE49-F238E27FC236}">
                    <a16:creationId xmlns:a16="http://schemas.microsoft.com/office/drawing/2014/main" id="{046D6DC3-2729-45D4-93D8-43018E4BE1EC}"/>
                  </a:ext>
                </a:extLst>
              </p:cNvPr>
              <p:cNvGrpSpPr/>
              <p:nvPr/>
            </p:nvGrpSpPr>
            <p:grpSpPr>
              <a:xfrm flipH="1">
                <a:off x="667177" y="5455583"/>
                <a:ext cx="1117316" cy="287572"/>
                <a:chOff x="1590675" y="3127375"/>
                <a:chExt cx="968375" cy="249238"/>
              </a:xfrm>
              <a:grpFill/>
            </p:grpSpPr>
            <p:sp>
              <p:nvSpPr>
                <p:cNvPr id="116" name="Google Shape;8700;p142">
                  <a:extLst>
                    <a:ext uri="{FF2B5EF4-FFF2-40B4-BE49-F238E27FC236}">
                      <a16:creationId xmlns:a16="http://schemas.microsoft.com/office/drawing/2014/main" id="{E91BC8D6-969F-46A7-BAF4-CF0C840D8FDA}"/>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7" name="Google Shape;8701;p142">
                  <a:extLst>
                    <a:ext uri="{FF2B5EF4-FFF2-40B4-BE49-F238E27FC236}">
                      <a16:creationId xmlns:a16="http://schemas.microsoft.com/office/drawing/2014/main" id="{BEFA8B89-F5D2-4B6E-97E9-27363A96BE71}"/>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8" name="Google Shape;8702;p142">
                  <a:extLst>
                    <a:ext uri="{FF2B5EF4-FFF2-40B4-BE49-F238E27FC236}">
                      <a16:creationId xmlns:a16="http://schemas.microsoft.com/office/drawing/2014/main" id="{8DA89D7C-734E-47E8-9880-34F181521E30}"/>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9" name="Google Shape;8703;p142">
                  <a:extLst>
                    <a:ext uri="{FF2B5EF4-FFF2-40B4-BE49-F238E27FC236}">
                      <a16:creationId xmlns:a16="http://schemas.microsoft.com/office/drawing/2014/main" id="{17E0B5C4-D466-465A-82CE-3EE43C1679BA}"/>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0" name="Google Shape;8704;p142">
                  <a:extLst>
                    <a:ext uri="{FF2B5EF4-FFF2-40B4-BE49-F238E27FC236}">
                      <a16:creationId xmlns:a16="http://schemas.microsoft.com/office/drawing/2014/main" id="{8D9F0040-E771-41EE-94C6-12539BDBC444}"/>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1" name="Google Shape;8705;p142">
                  <a:extLst>
                    <a:ext uri="{FF2B5EF4-FFF2-40B4-BE49-F238E27FC236}">
                      <a16:creationId xmlns:a16="http://schemas.microsoft.com/office/drawing/2014/main" id="{1E299087-F1C0-4748-830F-DC3059B1BDB8}"/>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22" name="Google Shape;8706;p142">
                  <a:extLst>
                    <a:ext uri="{FF2B5EF4-FFF2-40B4-BE49-F238E27FC236}">
                      <a16:creationId xmlns:a16="http://schemas.microsoft.com/office/drawing/2014/main" id="{7A199B65-D563-432F-A99B-B20060C07206}"/>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37" name="Google Shape;8707;p142">
                <a:extLst>
                  <a:ext uri="{FF2B5EF4-FFF2-40B4-BE49-F238E27FC236}">
                    <a16:creationId xmlns:a16="http://schemas.microsoft.com/office/drawing/2014/main" id="{376E451C-AC3D-47F6-981F-B7859062DFDE}"/>
                  </a:ext>
                </a:extLst>
              </p:cNvPr>
              <p:cNvGrpSpPr/>
              <p:nvPr/>
            </p:nvGrpSpPr>
            <p:grpSpPr>
              <a:xfrm>
                <a:off x="637870" y="5155344"/>
                <a:ext cx="1117316" cy="287572"/>
                <a:chOff x="1590675" y="3127375"/>
                <a:chExt cx="968375" cy="249238"/>
              </a:xfrm>
              <a:grpFill/>
            </p:grpSpPr>
            <p:sp>
              <p:nvSpPr>
                <p:cNvPr id="109" name="Google Shape;8708;p142">
                  <a:extLst>
                    <a:ext uri="{FF2B5EF4-FFF2-40B4-BE49-F238E27FC236}">
                      <a16:creationId xmlns:a16="http://schemas.microsoft.com/office/drawing/2014/main" id="{07727892-E815-4FD6-A41A-4DF9C1D1F87B}"/>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0" name="Google Shape;8709;p142">
                  <a:extLst>
                    <a:ext uri="{FF2B5EF4-FFF2-40B4-BE49-F238E27FC236}">
                      <a16:creationId xmlns:a16="http://schemas.microsoft.com/office/drawing/2014/main" id="{139860D8-0B21-4332-9243-5443E9B9765E}"/>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1" name="Google Shape;8710;p142">
                  <a:extLst>
                    <a:ext uri="{FF2B5EF4-FFF2-40B4-BE49-F238E27FC236}">
                      <a16:creationId xmlns:a16="http://schemas.microsoft.com/office/drawing/2014/main" id="{189B133F-D25D-4528-87EB-18515A1E5FF9}"/>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2" name="Google Shape;8711;p142">
                  <a:extLst>
                    <a:ext uri="{FF2B5EF4-FFF2-40B4-BE49-F238E27FC236}">
                      <a16:creationId xmlns:a16="http://schemas.microsoft.com/office/drawing/2014/main" id="{ABE690F0-5E48-455A-A4F8-445FAC3B4EE8}"/>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3" name="Google Shape;8712;p142">
                  <a:extLst>
                    <a:ext uri="{FF2B5EF4-FFF2-40B4-BE49-F238E27FC236}">
                      <a16:creationId xmlns:a16="http://schemas.microsoft.com/office/drawing/2014/main" id="{B04BF2CE-9868-4065-91BB-CE67E51AD15F}"/>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4" name="Google Shape;8713;p142">
                  <a:extLst>
                    <a:ext uri="{FF2B5EF4-FFF2-40B4-BE49-F238E27FC236}">
                      <a16:creationId xmlns:a16="http://schemas.microsoft.com/office/drawing/2014/main" id="{2F285965-440A-446B-9455-95A3F855A9F2}"/>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15" name="Google Shape;8714;p142">
                  <a:extLst>
                    <a:ext uri="{FF2B5EF4-FFF2-40B4-BE49-F238E27FC236}">
                      <a16:creationId xmlns:a16="http://schemas.microsoft.com/office/drawing/2014/main" id="{1985499B-D27E-4AB3-9E76-E11BA5CCD1DB}"/>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39" name="Google Shape;8715;p142">
                <a:extLst>
                  <a:ext uri="{FF2B5EF4-FFF2-40B4-BE49-F238E27FC236}">
                    <a16:creationId xmlns:a16="http://schemas.microsoft.com/office/drawing/2014/main" id="{30108A6E-85C2-4AAF-BD72-7A702FC664E4}"/>
                  </a:ext>
                </a:extLst>
              </p:cNvPr>
              <p:cNvGrpSpPr/>
              <p:nvPr/>
            </p:nvGrpSpPr>
            <p:grpSpPr>
              <a:xfrm flipH="1">
                <a:off x="725791" y="4851105"/>
                <a:ext cx="1117316" cy="287572"/>
                <a:chOff x="1590675" y="3127375"/>
                <a:chExt cx="968375" cy="249238"/>
              </a:xfrm>
              <a:grpFill/>
            </p:grpSpPr>
            <p:sp>
              <p:nvSpPr>
                <p:cNvPr id="102" name="Google Shape;8716;p142">
                  <a:extLst>
                    <a:ext uri="{FF2B5EF4-FFF2-40B4-BE49-F238E27FC236}">
                      <a16:creationId xmlns:a16="http://schemas.microsoft.com/office/drawing/2014/main" id="{447674A9-E6A9-47F0-B9CC-76A4D3AD4B15}"/>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3" name="Google Shape;8717;p142">
                  <a:extLst>
                    <a:ext uri="{FF2B5EF4-FFF2-40B4-BE49-F238E27FC236}">
                      <a16:creationId xmlns:a16="http://schemas.microsoft.com/office/drawing/2014/main" id="{48E54456-B2A0-4F69-AB83-4D55089B8461}"/>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4" name="Google Shape;8718;p142">
                  <a:extLst>
                    <a:ext uri="{FF2B5EF4-FFF2-40B4-BE49-F238E27FC236}">
                      <a16:creationId xmlns:a16="http://schemas.microsoft.com/office/drawing/2014/main" id="{F8817121-45D7-4142-A513-7EDAD5352075}"/>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5" name="Google Shape;8719;p142">
                  <a:extLst>
                    <a:ext uri="{FF2B5EF4-FFF2-40B4-BE49-F238E27FC236}">
                      <a16:creationId xmlns:a16="http://schemas.microsoft.com/office/drawing/2014/main" id="{30BAB06B-B59E-440D-9D3A-2345C2E52357}"/>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6" name="Google Shape;8720;p142">
                  <a:extLst>
                    <a:ext uri="{FF2B5EF4-FFF2-40B4-BE49-F238E27FC236}">
                      <a16:creationId xmlns:a16="http://schemas.microsoft.com/office/drawing/2014/main" id="{C74EAC22-7983-4504-BABA-1C2782C3F52A}"/>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7" name="Google Shape;8721;p142">
                  <a:extLst>
                    <a:ext uri="{FF2B5EF4-FFF2-40B4-BE49-F238E27FC236}">
                      <a16:creationId xmlns:a16="http://schemas.microsoft.com/office/drawing/2014/main" id="{7582730E-9D1B-4A5E-93BB-5E3C12CE7F06}"/>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8" name="Google Shape;8722;p142">
                  <a:extLst>
                    <a:ext uri="{FF2B5EF4-FFF2-40B4-BE49-F238E27FC236}">
                      <a16:creationId xmlns:a16="http://schemas.microsoft.com/office/drawing/2014/main" id="{C99FE051-4818-4B57-9287-9754F484F804}"/>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1" name="Google Shape;8723;p142">
                <a:extLst>
                  <a:ext uri="{FF2B5EF4-FFF2-40B4-BE49-F238E27FC236}">
                    <a16:creationId xmlns:a16="http://schemas.microsoft.com/office/drawing/2014/main" id="{E34DDD00-3D68-4E00-B24D-94C83A86A507}"/>
                  </a:ext>
                </a:extLst>
              </p:cNvPr>
              <p:cNvGrpSpPr/>
              <p:nvPr/>
            </p:nvGrpSpPr>
            <p:grpSpPr>
              <a:xfrm>
                <a:off x="661682" y="4542541"/>
                <a:ext cx="1117316" cy="287572"/>
                <a:chOff x="1590675" y="3127375"/>
                <a:chExt cx="968375" cy="249238"/>
              </a:xfrm>
              <a:grpFill/>
            </p:grpSpPr>
            <p:sp>
              <p:nvSpPr>
                <p:cNvPr id="95" name="Google Shape;8724;p142">
                  <a:extLst>
                    <a:ext uri="{FF2B5EF4-FFF2-40B4-BE49-F238E27FC236}">
                      <a16:creationId xmlns:a16="http://schemas.microsoft.com/office/drawing/2014/main" id="{CD4BFA9C-EA4E-4C03-97AE-CC67AEC7786A}"/>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6" name="Google Shape;8725;p142">
                  <a:extLst>
                    <a:ext uri="{FF2B5EF4-FFF2-40B4-BE49-F238E27FC236}">
                      <a16:creationId xmlns:a16="http://schemas.microsoft.com/office/drawing/2014/main" id="{55864E2A-88C2-478C-93E8-76AF32966D10}"/>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7" name="Google Shape;8726;p142">
                  <a:extLst>
                    <a:ext uri="{FF2B5EF4-FFF2-40B4-BE49-F238E27FC236}">
                      <a16:creationId xmlns:a16="http://schemas.microsoft.com/office/drawing/2014/main" id="{E930E4C7-B814-4BE5-9539-EE32C46C08F7}"/>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8" name="Google Shape;8727;p142">
                  <a:extLst>
                    <a:ext uri="{FF2B5EF4-FFF2-40B4-BE49-F238E27FC236}">
                      <a16:creationId xmlns:a16="http://schemas.microsoft.com/office/drawing/2014/main" id="{A671A08B-8EE0-4DD6-99A6-DC776FC8FE7F}"/>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9" name="Google Shape;8728;p142">
                  <a:extLst>
                    <a:ext uri="{FF2B5EF4-FFF2-40B4-BE49-F238E27FC236}">
                      <a16:creationId xmlns:a16="http://schemas.microsoft.com/office/drawing/2014/main" id="{21BA4855-BE03-411B-BF2E-6D8C264114F3}"/>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0" name="Google Shape;8729;p142">
                  <a:extLst>
                    <a:ext uri="{FF2B5EF4-FFF2-40B4-BE49-F238E27FC236}">
                      <a16:creationId xmlns:a16="http://schemas.microsoft.com/office/drawing/2014/main" id="{E3930050-6F58-47A5-A476-CE6A0C49639B}"/>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01" name="Google Shape;8730;p142">
                  <a:extLst>
                    <a:ext uri="{FF2B5EF4-FFF2-40B4-BE49-F238E27FC236}">
                      <a16:creationId xmlns:a16="http://schemas.microsoft.com/office/drawing/2014/main" id="{4BAB4AA6-2FEB-4B99-9F6B-F410C472B1F3}"/>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2" name="Google Shape;8731;p142">
                <a:extLst>
                  <a:ext uri="{FF2B5EF4-FFF2-40B4-BE49-F238E27FC236}">
                    <a16:creationId xmlns:a16="http://schemas.microsoft.com/office/drawing/2014/main" id="{F1552015-0A09-4B4D-AAE7-1F21684A068D}"/>
                  </a:ext>
                </a:extLst>
              </p:cNvPr>
              <p:cNvGrpSpPr/>
              <p:nvPr/>
            </p:nvGrpSpPr>
            <p:grpSpPr>
              <a:xfrm flipH="1">
                <a:off x="749603" y="4238302"/>
                <a:ext cx="1117316" cy="287572"/>
                <a:chOff x="1590675" y="3127375"/>
                <a:chExt cx="968375" cy="249238"/>
              </a:xfrm>
              <a:grpFill/>
            </p:grpSpPr>
            <p:sp>
              <p:nvSpPr>
                <p:cNvPr id="88" name="Google Shape;8732;p142">
                  <a:extLst>
                    <a:ext uri="{FF2B5EF4-FFF2-40B4-BE49-F238E27FC236}">
                      <a16:creationId xmlns:a16="http://schemas.microsoft.com/office/drawing/2014/main" id="{D93095F8-BF95-40C3-BCFA-35F7DB07A9AD}"/>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9" name="Google Shape;8733;p142">
                  <a:extLst>
                    <a:ext uri="{FF2B5EF4-FFF2-40B4-BE49-F238E27FC236}">
                      <a16:creationId xmlns:a16="http://schemas.microsoft.com/office/drawing/2014/main" id="{38FC4492-88DD-4E70-AC95-8406113A1624}"/>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0" name="Google Shape;8734;p142">
                  <a:extLst>
                    <a:ext uri="{FF2B5EF4-FFF2-40B4-BE49-F238E27FC236}">
                      <a16:creationId xmlns:a16="http://schemas.microsoft.com/office/drawing/2014/main" id="{281AD0EC-0F80-4B88-A8C1-C8664E0B14EA}"/>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1" name="Google Shape;8735;p142">
                  <a:extLst>
                    <a:ext uri="{FF2B5EF4-FFF2-40B4-BE49-F238E27FC236}">
                      <a16:creationId xmlns:a16="http://schemas.microsoft.com/office/drawing/2014/main" id="{52C50899-0F73-4E64-BC4F-308753DD5E53}"/>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2" name="Google Shape;8736;p142">
                  <a:extLst>
                    <a:ext uri="{FF2B5EF4-FFF2-40B4-BE49-F238E27FC236}">
                      <a16:creationId xmlns:a16="http://schemas.microsoft.com/office/drawing/2014/main" id="{AAD6BBCB-F124-44BC-A588-AF0C11C0CBD1}"/>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3" name="Google Shape;8737;p142">
                  <a:extLst>
                    <a:ext uri="{FF2B5EF4-FFF2-40B4-BE49-F238E27FC236}">
                      <a16:creationId xmlns:a16="http://schemas.microsoft.com/office/drawing/2014/main" id="{8AB39947-8BC1-4AA2-B114-F62144DFC404}"/>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94" name="Google Shape;8738;p142">
                  <a:extLst>
                    <a:ext uri="{FF2B5EF4-FFF2-40B4-BE49-F238E27FC236}">
                      <a16:creationId xmlns:a16="http://schemas.microsoft.com/office/drawing/2014/main" id="{2B7832C8-4149-4849-ADED-714A3131DC57}"/>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3" name="Google Shape;8739;p142">
                <a:extLst>
                  <a:ext uri="{FF2B5EF4-FFF2-40B4-BE49-F238E27FC236}">
                    <a16:creationId xmlns:a16="http://schemas.microsoft.com/office/drawing/2014/main" id="{62840479-B717-4F48-9E92-3345F05BD8F0}"/>
                  </a:ext>
                </a:extLst>
              </p:cNvPr>
              <p:cNvGrpSpPr/>
              <p:nvPr/>
            </p:nvGrpSpPr>
            <p:grpSpPr>
              <a:xfrm>
                <a:off x="720296" y="3931713"/>
                <a:ext cx="1117316" cy="287572"/>
                <a:chOff x="1590675" y="3127375"/>
                <a:chExt cx="968375" cy="249238"/>
              </a:xfrm>
              <a:grpFill/>
            </p:grpSpPr>
            <p:sp>
              <p:nvSpPr>
                <p:cNvPr id="81" name="Google Shape;8740;p142">
                  <a:extLst>
                    <a:ext uri="{FF2B5EF4-FFF2-40B4-BE49-F238E27FC236}">
                      <a16:creationId xmlns:a16="http://schemas.microsoft.com/office/drawing/2014/main" id="{A37C483E-9EA1-4B8D-90B9-582BAE0B00F4}"/>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2" name="Google Shape;8741;p142">
                  <a:extLst>
                    <a:ext uri="{FF2B5EF4-FFF2-40B4-BE49-F238E27FC236}">
                      <a16:creationId xmlns:a16="http://schemas.microsoft.com/office/drawing/2014/main" id="{7AD13FF3-B85D-4728-AE4A-673C1B6B66AE}"/>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3" name="Google Shape;8742;p142">
                  <a:extLst>
                    <a:ext uri="{FF2B5EF4-FFF2-40B4-BE49-F238E27FC236}">
                      <a16:creationId xmlns:a16="http://schemas.microsoft.com/office/drawing/2014/main" id="{DE81D35A-7787-4BDF-ADAD-BC4984B19178}"/>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4" name="Google Shape;8743;p142">
                  <a:extLst>
                    <a:ext uri="{FF2B5EF4-FFF2-40B4-BE49-F238E27FC236}">
                      <a16:creationId xmlns:a16="http://schemas.microsoft.com/office/drawing/2014/main" id="{1F72D45C-82E7-4749-B7F6-28B3402BF83B}"/>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5" name="Google Shape;8744;p142">
                  <a:extLst>
                    <a:ext uri="{FF2B5EF4-FFF2-40B4-BE49-F238E27FC236}">
                      <a16:creationId xmlns:a16="http://schemas.microsoft.com/office/drawing/2014/main" id="{92D1E22A-C34C-4FA0-A903-5BB4A4750BBE}"/>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6" name="Google Shape;8745;p142">
                  <a:extLst>
                    <a:ext uri="{FF2B5EF4-FFF2-40B4-BE49-F238E27FC236}">
                      <a16:creationId xmlns:a16="http://schemas.microsoft.com/office/drawing/2014/main" id="{D54758EC-A971-40E4-AC6E-3CC908BC7240}"/>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7" name="Google Shape;8746;p142">
                  <a:extLst>
                    <a:ext uri="{FF2B5EF4-FFF2-40B4-BE49-F238E27FC236}">
                      <a16:creationId xmlns:a16="http://schemas.microsoft.com/office/drawing/2014/main" id="{191F41D7-C499-4FE8-A945-D165A220B0FE}"/>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4" name="Google Shape;8747;p142">
                <a:extLst>
                  <a:ext uri="{FF2B5EF4-FFF2-40B4-BE49-F238E27FC236}">
                    <a16:creationId xmlns:a16="http://schemas.microsoft.com/office/drawing/2014/main" id="{5C87A7DB-FCFA-42AB-B259-AE93CCBFD716}"/>
                  </a:ext>
                </a:extLst>
              </p:cNvPr>
              <p:cNvGrpSpPr/>
              <p:nvPr/>
            </p:nvGrpSpPr>
            <p:grpSpPr>
              <a:xfrm flipH="1">
                <a:off x="808217" y="3627474"/>
                <a:ext cx="1117316" cy="287572"/>
                <a:chOff x="1590675" y="3127375"/>
                <a:chExt cx="968375" cy="249238"/>
              </a:xfrm>
              <a:grpFill/>
            </p:grpSpPr>
            <p:sp>
              <p:nvSpPr>
                <p:cNvPr id="74" name="Google Shape;8748;p142">
                  <a:extLst>
                    <a:ext uri="{FF2B5EF4-FFF2-40B4-BE49-F238E27FC236}">
                      <a16:creationId xmlns:a16="http://schemas.microsoft.com/office/drawing/2014/main" id="{8AE6CF9A-E6C7-4FFB-A838-1E17581A51A6}"/>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5" name="Google Shape;8749;p142">
                  <a:extLst>
                    <a:ext uri="{FF2B5EF4-FFF2-40B4-BE49-F238E27FC236}">
                      <a16:creationId xmlns:a16="http://schemas.microsoft.com/office/drawing/2014/main" id="{B9E802F9-5FFD-49DD-8979-729797AF97F4}"/>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6" name="Google Shape;8750;p142">
                  <a:extLst>
                    <a:ext uri="{FF2B5EF4-FFF2-40B4-BE49-F238E27FC236}">
                      <a16:creationId xmlns:a16="http://schemas.microsoft.com/office/drawing/2014/main" id="{7C7A384D-729A-4C5A-B332-FDF2A2A99BE0}"/>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7" name="Google Shape;8751;p142">
                  <a:extLst>
                    <a:ext uri="{FF2B5EF4-FFF2-40B4-BE49-F238E27FC236}">
                      <a16:creationId xmlns:a16="http://schemas.microsoft.com/office/drawing/2014/main" id="{4DAEF0E2-FEB1-4C61-9850-9C5A62282D7A}"/>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8" name="Google Shape;8752;p142">
                  <a:extLst>
                    <a:ext uri="{FF2B5EF4-FFF2-40B4-BE49-F238E27FC236}">
                      <a16:creationId xmlns:a16="http://schemas.microsoft.com/office/drawing/2014/main" id="{093D4BA2-CAEB-4E61-A8EF-EAD17F3AD3A6}"/>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9" name="Google Shape;8753;p142">
                  <a:extLst>
                    <a:ext uri="{FF2B5EF4-FFF2-40B4-BE49-F238E27FC236}">
                      <a16:creationId xmlns:a16="http://schemas.microsoft.com/office/drawing/2014/main" id="{A235608A-50BC-4787-A973-3F597D96F3DF}"/>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0" name="Google Shape;8754;p142">
                  <a:extLst>
                    <a:ext uri="{FF2B5EF4-FFF2-40B4-BE49-F238E27FC236}">
                      <a16:creationId xmlns:a16="http://schemas.microsoft.com/office/drawing/2014/main" id="{A54E0C83-9D94-45FA-88A0-FA41B4A660A6}"/>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5" name="Google Shape;8755;p142">
                <a:extLst>
                  <a:ext uri="{FF2B5EF4-FFF2-40B4-BE49-F238E27FC236}">
                    <a16:creationId xmlns:a16="http://schemas.microsoft.com/office/drawing/2014/main" id="{AA688C7B-4A85-4B63-970A-C5F9E4813225}"/>
                  </a:ext>
                </a:extLst>
              </p:cNvPr>
              <p:cNvGrpSpPr/>
              <p:nvPr/>
            </p:nvGrpSpPr>
            <p:grpSpPr>
              <a:xfrm>
                <a:off x="746599" y="3314810"/>
                <a:ext cx="1117316" cy="287572"/>
                <a:chOff x="1590675" y="3127375"/>
                <a:chExt cx="968375" cy="249238"/>
              </a:xfrm>
              <a:grpFill/>
            </p:grpSpPr>
            <p:sp>
              <p:nvSpPr>
                <p:cNvPr id="67" name="Google Shape;8756;p142">
                  <a:extLst>
                    <a:ext uri="{FF2B5EF4-FFF2-40B4-BE49-F238E27FC236}">
                      <a16:creationId xmlns:a16="http://schemas.microsoft.com/office/drawing/2014/main" id="{2E36B85A-6340-4005-8178-11B44171398E}"/>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8" name="Google Shape;8757;p142">
                  <a:extLst>
                    <a:ext uri="{FF2B5EF4-FFF2-40B4-BE49-F238E27FC236}">
                      <a16:creationId xmlns:a16="http://schemas.microsoft.com/office/drawing/2014/main" id="{29266A19-81C6-492F-A0A9-D25D93F6D9F7}"/>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9" name="Google Shape;8758;p142">
                  <a:extLst>
                    <a:ext uri="{FF2B5EF4-FFF2-40B4-BE49-F238E27FC236}">
                      <a16:creationId xmlns:a16="http://schemas.microsoft.com/office/drawing/2014/main" id="{4E8654DA-91F9-4586-93FC-92BEF1BB682E}"/>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0" name="Google Shape;8759;p142">
                  <a:extLst>
                    <a:ext uri="{FF2B5EF4-FFF2-40B4-BE49-F238E27FC236}">
                      <a16:creationId xmlns:a16="http://schemas.microsoft.com/office/drawing/2014/main" id="{72A59698-E150-41A1-B570-AFDDF0E2BD1C}"/>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1" name="Google Shape;8760;p142">
                  <a:extLst>
                    <a:ext uri="{FF2B5EF4-FFF2-40B4-BE49-F238E27FC236}">
                      <a16:creationId xmlns:a16="http://schemas.microsoft.com/office/drawing/2014/main" id="{A82FFCD9-8F17-46FC-B68C-D25EDF70E6F4}"/>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2" name="Google Shape;8761;p142">
                  <a:extLst>
                    <a:ext uri="{FF2B5EF4-FFF2-40B4-BE49-F238E27FC236}">
                      <a16:creationId xmlns:a16="http://schemas.microsoft.com/office/drawing/2014/main" id="{9E38C5BA-EFE4-450F-A9C4-A6B6F019123E}"/>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73" name="Google Shape;8762;p142">
                  <a:extLst>
                    <a:ext uri="{FF2B5EF4-FFF2-40B4-BE49-F238E27FC236}">
                      <a16:creationId xmlns:a16="http://schemas.microsoft.com/office/drawing/2014/main" id="{8582F1D1-B127-4A2F-B5E6-525FA2D833A7}"/>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6" name="Google Shape;8763;p142">
                <a:extLst>
                  <a:ext uri="{FF2B5EF4-FFF2-40B4-BE49-F238E27FC236}">
                    <a16:creationId xmlns:a16="http://schemas.microsoft.com/office/drawing/2014/main" id="{A615D583-AFCE-4AD9-A812-EDFDB9476511}"/>
                  </a:ext>
                </a:extLst>
              </p:cNvPr>
              <p:cNvGrpSpPr/>
              <p:nvPr/>
            </p:nvGrpSpPr>
            <p:grpSpPr>
              <a:xfrm flipH="1">
                <a:off x="834520" y="3004221"/>
                <a:ext cx="1117316" cy="287572"/>
                <a:chOff x="1590675" y="3127375"/>
                <a:chExt cx="968375" cy="249238"/>
              </a:xfrm>
              <a:grpFill/>
            </p:grpSpPr>
            <p:sp>
              <p:nvSpPr>
                <p:cNvPr id="60" name="Google Shape;8764;p142">
                  <a:extLst>
                    <a:ext uri="{FF2B5EF4-FFF2-40B4-BE49-F238E27FC236}">
                      <a16:creationId xmlns:a16="http://schemas.microsoft.com/office/drawing/2014/main" id="{0D1CC824-F955-4C45-BC85-FDCD22193DDC}"/>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1" name="Google Shape;8765;p142">
                  <a:extLst>
                    <a:ext uri="{FF2B5EF4-FFF2-40B4-BE49-F238E27FC236}">
                      <a16:creationId xmlns:a16="http://schemas.microsoft.com/office/drawing/2014/main" id="{463B0E4A-D340-4B7D-9FD3-A852E4D8AB67}"/>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2" name="Google Shape;8766;p142">
                  <a:extLst>
                    <a:ext uri="{FF2B5EF4-FFF2-40B4-BE49-F238E27FC236}">
                      <a16:creationId xmlns:a16="http://schemas.microsoft.com/office/drawing/2014/main" id="{A805846B-8498-48AB-81F4-B05F6AE4B823}"/>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3" name="Google Shape;8767;p142">
                  <a:extLst>
                    <a:ext uri="{FF2B5EF4-FFF2-40B4-BE49-F238E27FC236}">
                      <a16:creationId xmlns:a16="http://schemas.microsoft.com/office/drawing/2014/main" id="{8BC3DCCB-9775-4D5E-9D4F-C249A7479CF7}"/>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4" name="Google Shape;8768;p142">
                  <a:extLst>
                    <a:ext uri="{FF2B5EF4-FFF2-40B4-BE49-F238E27FC236}">
                      <a16:creationId xmlns:a16="http://schemas.microsoft.com/office/drawing/2014/main" id="{94135A2C-8B9D-471F-BB4E-5DD3C48A4355}"/>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5" name="Google Shape;8769;p142">
                  <a:extLst>
                    <a:ext uri="{FF2B5EF4-FFF2-40B4-BE49-F238E27FC236}">
                      <a16:creationId xmlns:a16="http://schemas.microsoft.com/office/drawing/2014/main" id="{6511FC8C-31D2-4F6B-AF43-B46AE87B305C}"/>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66" name="Google Shape;8770;p142">
                  <a:extLst>
                    <a:ext uri="{FF2B5EF4-FFF2-40B4-BE49-F238E27FC236}">
                      <a16:creationId xmlns:a16="http://schemas.microsoft.com/office/drawing/2014/main" id="{2DDD150D-0CAA-4D9E-8EAC-FD556A8A7BFF}"/>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47" name="Google Shape;8771;p142">
                <a:extLst>
                  <a:ext uri="{FF2B5EF4-FFF2-40B4-BE49-F238E27FC236}">
                    <a16:creationId xmlns:a16="http://schemas.microsoft.com/office/drawing/2014/main" id="{87164C6B-6005-4017-8E93-A529E8C85626}"/>
                  </a:ext>
                </a:extLst>
              </p:cNvPr>
              <p:cNvGrpSpPr/>
              <p:nvPr/>
            </p:nvGrpSpPr>
            <p:grpSpPr>
              <a:xfrm>
                <a:off x="805213" y="2691282"/>
                <a:ext cx="1117316" cy="287572"/>
                <a:chOff x="1590675" y="3127375"/>
                <a:chExt cx="968375" cy="249238"/>
              </a:xfrm>
              <a:grpFill/>
            </p:grpSpPr>
            <p:sp>
              <p:nvSpPr>
                <p:cNvPr id="53" name="Google Shape;8772;p142">
                  <a:extLst>
                    <a:ext uri="{FF2B5EF4-FFF2-40B4-BE49-F238E27FC236}">
                      <a16:creationId xmlns:a16="http://schemas.microsoft.com/office/drawing/2014/main" id="{8C14A88E-ACA7-4980-AFB8-231921C773A1}"/>
                    </a:ext>
                  </a:extLst>
                </p:cNvPr>
                <p:cNvSpPr/>
                <p:nvPr/>
              </p:nvSpPr>
              <p:spPr>
                <a:xfrm>
                  <a:off x="1611313" y="3151188"/>
                  <a:ext cx="930275" cy="203200"/>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4" name="Google Shape;8773;p142">
                  <a:extLst>
                    <a:ext uri="{FF2B5EF4-FFF2-40B4-BE49-F238E27FC236}">
                      <a16:creationId xmlns:a16="http://schemas.microsoft.com/office/drawing/2014/main" id="{D8C1FBE1-6EB2-4D47-BAF1-A3BD9969D334}"/>
                    </a:ext>
                  </a:extLst>
                </p:cNvPr>
                <p:cNvSpPr/>
                <p:nvPr/>
              </p:nvSpPr>
              <p:spPr>
                <a:xfrm>
                  <a:off x="1614488" y="3213100"/>
                  <a:ext cx="842963" cy="15875"/>
                </a:xfrm>
                <a:custGeom>
                  <a:avLst/>
                  <a:gdLst/>
                  <a:ahLst/>
                  <a:cxnLst/>
                  <a:rect l="l" t="t" r="r" b="b"/>
                  <a:pathLst>
                    <a:path w="323" h="6" extrusionOk="0">
                      <a:moveTo>
                        <a:pt x="320" y="6"/>
                      </a:moveTo>
                      <a:cubicBezTo>
                        <a:pt x="3" y="6"/>
                        <a:pt x="3" y="6"/>
                        <a:pt x="3" y="6"/>
                      </a:cubicBezTo>
                      <a:cubicBezTo>
                        <a:pt x="2" y="6"/>
                        <a:pt x="0" y="4"/>
                        <a:pt x="0" y="3"/>
                      </a:cubicBezTo>
                      <a:cubicBezTo>
                        <a:pt x="0" y="1"/>
                        <a:pt x="2" y="0"/>
                        <a:pt x="3" y="0"/>
                      </a:cubicBezTo>
                      <a:cubicBezTo>
                        <a:pt x="320" y="0"/>
                        <a:pt x="320" y="0"/>
                        <a:pt x="320" y="0"/>
                      </a:cubicBezTo>
                      <a:cubicBezTo>
                        <a:pt x="322" y="0"/>
                        <a:pt x="323" y="1"/>
                        <a:pt x="323" y="3"/>
                      </a:cubicBezTo>
                      <a:cubicBezTo>
                        <a:pt x="323" y="4"/>
                        <a:pt x="322" y="6"/>
                        <a:pt x="32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5" name="Google Shape;8774;p142">
                  <a:extLst>
                    <a:ext uri="{FF2B5EF4-FFF2-40B4-BE49-F238E27FC236}">
                      <a16:creationId xmlns:a16="http://schemas.microsoft.com/office/drawing/2014/main" id="{CE938CF3-D406-46F5-91AE-FE2679448CA8}"/>
                    </a:ext>
                  </a:extLst>
                </p:cNvPr>
                <p:cNvSpPr/>
                <p:nvPr/>
              </p:nvSpPr>
              <p:spPr>
                <a:xfrm>
                  <a:off x="1614488" y="3244850"/>
                  <a:ext cx="838200" cy="15875"/>
                </a:xfrm>
                <a:custGeom>
                  <a:avLst/>
                  <a:gdLst/>
                  <a:ahLst/>
                  <a:cxnLst/>
                  <a:rect l="l" t="t" r="r" b="b"/>
                  <a:pathLst>
                    <a:path w="321" h="6" extrusionOk="0">
                      <a:moveTo>
                        <a:pt x="318" y="6"/>
                      </a:moveTo>
                      <a:cubicBezTo>
                        <a:pt x="3" y="6"/>
                        <a:pt x="3" y="6"/>
                        <a:pt x="3" y="6"/>
                      </a:cubicBezTo>
                      <a:cubicBezTo>
                        <a:pt x="2" y="6"/>
                        <a:pt x="0" y="4"/>
                        <a:pt x="0" y="3"/>
                      </a:cubicBezTo>
                      <a:cubicBezTo>
                        <a:pt x="0" y="1"/>
                        <a:pt x="2" y="0"/>
                        <a:pt x="3" y="0"/>
                      </a:cubicBezTo>
                      <a:cubicBezTo>
                        <a:pt x="318" y="0"/>
                        <a:pt x="318" y="0"/>
                        <a:pt x="318" y="0"/>
                      </a:cubicBezTo>
                      <a:cubicBezTo>
                        <a:pt x="320" y="0"/>
                        <a:pt x="321" y="1"/>
                        <a:pt x="321" y="3"/>
                      </a:cubicBezTo>
                      <a:cubicBezTo>
                        <a:pt x="321" y="4"/>
                        <a:pt x="320" y="6"/>
                        <a:pt x="318"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6" name="Google Shape;8775;p142">
                  <a:extLst>
                    <a:ext uri="{FF2B5EF4-FFF2-40B4-BE49-F238E27FC236}">
                      <a16:creationId xmlns:a16="http://schemas.microsoft.com/office/drawing/2014/main" id="{7AE461C8-2741-42F7-BEE8-9927DF88606E}"/>
                    </a:ext>
                  </a:extLst>
                </p:cNvPr>
                <p:cNvSpPr/>
                <p:nvPr/>
              </p:nvSpPr>
              <p:spPr>
                <a:xfrm>
                  <a:off x="1614488" y="3276600"/>
                  <a:ext cx="839788" cy="14288"/>
                </a:xfrm>
                <a:custGeom>
                  <a:avLst/>
                  <a:gdLst/>
                  <a:ahLst/>
                  <a:cxnLst/>
                  <a:rect l="l" t="t" r="r" b="b"/>
                  <a:pathLst>
                    <a:path w="322" h="5" extrusionOk="0">
                      <a:moveTo>
                        <a:pt x="319" y="5"/>
                      </a:moveTo>
                      <a:cubicBezTo>
                        <a:pt x="3" y="5"/>
                        <a:pt x="3" y="5"/>
                        <a:pt x="3" y="5"/>
                      </a:cubicBezTo>
                      <a:cubicBezTo>
                        <a:pt x="2" y="5"/>
                        <a:pt x="0" y="4"/>
                        <a:pt x="0" y="2"/>
                      </a:cubicBezTo>
                      <a:cubicBezTo>
                        <a:pt x="0" y="1"/>
                        <a:pt x="2" y="0"/>
                        <a:pt x="3" y="0"/>
                      </a:cubicBezTo>
                      <a:cubicBezTo>
                        <a:pt x="319" y="0"/>
                        <a:pt x="319" y="0"/>
                        <a:pt x="319" y="0"/>
                      </a:cubicBezTo>
                      <a:cubicBezTo>
                        <a:pt x="321" y="0"/>
                        <a:pt x="322" y="1"/>
                        <a:pt x="322" y="2"/>
                      </a:cubicBezTo>
                      <a:cubicBezTo>
                        <a:pt x="322" y="4"/>
                        <a:pt x="321" y="5"/>
                        <a:pt x="319" y="5"/>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7" name="Google Shape;8776;p142">
                  <a:extLst>
                    <a:ext uri="{FF2B5EF4-FFF2-40B4-BE49-F238E27FC236}">
                      <a16:creationId xmlns:a16="http://schemas.microsoft.com/office/drawing/2014/main" id="{098F484D-EC7A-41F7-B1DA-A54D7FF10976}"/>
                    </a:ext>
                  </a:extLst>
                </p:cNvPr>
                <p:cNvSpPr/>
                <p:nvPr/>
              </p:nvSpPr>
              <p:spPr>
                <a:xfrm>
                  <a:off x="1639888" y="3179763"/>
                  <a:ext cx="830263" cy="17463"/>
                </a:xfrm>
                <a:custGeom>
                  <a:avLst/>
                  <a:gdLst/>
                  <a:ahLst/>
                  <a:cxnLst/>
                  <a:rect l="l" t="t" r="r" b="b"/>
                  <a:pathLst>
                    <a:path w="318" h="6" extrusionOk="0">
                      <a:moveTo>
                        <a:pt x="0" y="6"/>
                      </a:moveTo>
                      <a:cubicBezTo>
                        <a:pt x="315" y="6"/>
                        <a:pt x="315" y="6"/>
                        <a:pt x="315" y="6"/>
                      </a:cubicBezTo>
                      <a:cubicBezTo>
                        <a:pt x="316" y="6"/>
                        <a:pt x="318" y="4"/>
                        <a:pt x="318" y="3"/>
                      </a:cubicBezTo>
                      <a:cubicBezTo>
                        <a:pt x="318" y="1"/>
                        <a:pt x="316" y="0"/>
                        <a:pt x="315" y="0"/>
                      </a:cubicBezTo>
                      <a:cubicBezTo>
                        <a:pt x="5" y="0"/>
                        <a:pt x="5" y="0"/>
                        <a:pt x="5" y="0"/>
                      </a:cubicBezTo>
                      <a:cubicBezTo>
                        <a:pt x="3" y="2"/>
                        <a:pt x="1" y="4"/>
                        <a:pt x="0" y="6"/>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8" name="Google Shape;8777;p142">
                  <a:extLst>
                    <a:ext uri="{FF2B5EF4-FFF2-40B4-BE49-F238E27FC236}">
                      <a16:creationId xmlns:a16="http://schemas.microsoft.com/office/drawing/2014/main" id="{BCAD313F-208F-443E-8B59-91D8EBDBDD47}"/>
                    </a:ext>
                  </a:extLst>
                </p:cNvPr>
                <p:cNvSpPr/>
                <p:nvPr/>
              </p:nvSpPr>
              <p:spPr>
                <a:xfrm>
                  <a:off x="1639888" y="3306763"/>
                  <a:ext cx="830263" cy="15875"/>
                </a:xfrm>
                <a:custGeom>
                  <a:avLst/>
                  <a:gdLst/>
                  <a:ahLst/>
                  <a:cxnLst/>
                  <a:rect l="l" t="t" r="r" b="b"/>
                  <a:pathLst>
                    <a:path w="318" h="6" extrusionOk="0">
                      <a:moveTo>
                        <a:pt x="318" y="3"/>
                      </a:moveTo>
                      <a:cubicBezTo>
                        <a:pt x="318" y="2"/>
                        <a:pt x="316" y="0"/>
                        <a:pt x="315" y="0"/>
                      </a:cubicBezTo>
                      <a:cubicBezTo>
                        <a:pt x="0" y="0"/>
                        <a:pt x="0" y="0"/>
                        <a:pt x="0" y="0"/>
                      </a:cubicBezTo>
                      <a:cubicBezTo>
                        <a:pt x="1" y="3"/>
                        <a:pt x="3" y="5"/>
                        <a:pt x="5" y="6"/>
                      </a:cubicBezTo>
                      <a:cubicBezTo>
                        <a:pt x="315" y="6"/>
                        <a:pt x="315" y="6"/>
                        <a:pt x="315" y="6"/>
                      </a:cubicBezTo>
                      <a:cubicBezTo>
                        <a:pt x="316" y="6"/>
                        <a:pt x="318" y="5"/>
                        <a:pt x="318" y="3"/>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59" name="Google Shape;8778;p142">
                  <a:extLst>
                    <a:ext uri="{FF2B5EF4-FFF2-40B4-BE49-F238E27FC236}">
                      <a16:creationId xmlns:a16="http://schemas.microsoft.com/office/drawing/2014/main" id="{6E23F4E0-89D3-4112-9B91-C2BE9B12DCC4}"/>
                    </a:ext>
                  </a:extLst>
                </p:cNvPr>
                <p:cNvSpPr/>
                <p:nvPr/>
              </p:nvSpPr>
              <p:spPr>
                <a:xfrm>
                  <a:off x="1590675" y="3127375"/>
                  <a:ext cx="968375" cy="249238"/>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grpSp>
          <p:nvGrpSpPr>
            <p:cNvPr id="48" name="Google Shape;8861;p142">
              <a:extLst>
                <a:ext uri="{FF2B5EF4-FFF2-40B4-BE49-F238E27FC236}">
                  <a16:creationId xmlns:a16="http://schemas.microsoft.com/office/drawing/2014/main" id="{AF9E2D01-9583-4F5C-AC52-8883E1EDB3DE}"/>
                </a:ext>
              </a:extLst>
            </p:cNvPr>
            <p:cNvGrpSpPr/>
            <p:nvPr/>
          </p:nvGrpSpPr>
          <p:grpSpPr>
            <a:xfrm>
              <a:off x="4163545" y="5544814"/>
              <a:ext cx="1263851" cy="961450"/>
              <a:chOff x="5199719" y="4851105"/>
              <a:chExt cx="1263851" cy="1196289"/>
            </a:xfrm>
            <a:solidFill>
              <a:srgbClr val="F6A30F"/>
            </a:solidFill>
          </p:grpSpPr>
          <p:grpSp>
            <p:nvGrpSpPr>
              <p:cNvPr id="49" name="Google Shape;8862;p142">
                <a:extLst>
                  <a:ext uri="{FF2B5EF4-FFF2-40B4-BE49-F238E27FC236}">
                    <a16:creationId xmlns:a16="http://schemas.microsoft.com/office/drawing/2014/main" id="{F44539A5-76B2-4892-874C-34D8954B14FF}"/>
                  </a:ext>
                </a:extLst>
              </p:cNvPr>
              <p:cNvGrpSpPr/>
              <p:nvPr/>
            </p:nvGrpSpPr>
            <p:grpSpPr>
              <a:xfrm>
                <a:off x="5199719" y="5759822"/>
                <a:ext cx="1117316" cy="287572"/>
                <a:chOff x="5199719" y="5759822"/>
                <a:chExt cx="1117316" cy="287572"/>
              </a:xfrm>
              <a:grpFill/>
            </p:grpSpPr>
            <p:sp>
              <p:nvSpPr>
                <p:cNvPr id="144" name="Google Shape;8863;p142">
                  <a:extLst>
                    <a:ext uri="{FF2B5EF4-FFF2-40B4-BE49-F238E27FC236}">
                      <a16:creationId xmlns:a16="http://schemas.microsoft.com/office/drawing/2014/main" id="{34E43814-8F54-46F5-AB41-7F368BFA1170}"/>
                    </a:ext>
                  </a:extLst>
                </p:cNvPr>
                <p:cNvSpPr/>
                <p:nvPr/>
              </p:nvSpPr>
              <p:spPr>
                <a:xfrm>
                  <a:off x="5223531" y="5787298"/>
                  <a:ext cx="1073356" cy="234453"/>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45" name="Google Shape;8864;p142">
                  <a:extLst>
                    <a:ext uri="{FF2B5EF4-FFF2-40B4-BE49-F238E27FC236}">
                      <a16:creationId xmlns:a16="http://schemas.microsoft.com/office/drawing/2014/main" id="{6F5C03EA-28D1-4274-84D5-6CFFE80A44DB}"/>
                    </a:ext>
                  </a:extLst>
                </p:cNvPr>
                <p:cNvSpPr/>
                <p:nvPr/>
              </p:nvSpPr>
              <p:spPr>
                <a:xfrm>
                  <a:off x="5227194" y="5820267"/>
                  <a:ext cx="987268" cy="164850"/>
                </a:xfrm>
                <a:custGeom>
                  <a:avLst/>
                  <a:gdLst/>
                  <a:ahLst/>
                  <a:cxnLst/>
                  <a:rect l="l" t="t" r="r" b="b"/>
                  <a:pathLst>
                    <a:path w="987268" h="164850" extrusionOk="0">
                      <a:moveTo>
                        <a:pt x="29306" y="146533"/>
                      </a:moveTo>
                      <a:cubicBezTo>
                        <a:pt x="29306" y="146533"/>
                        <a:pt x="29306" y="146533"/>
                        <a:pt x="978231" y="146533"/>
                      </a:cubicBezTo>
                      <a:cubicBezTo>
                        <a:pt x="981243" y="146533"/>
                        <a:pt x="987268" y="152639"/>
                        <a:pt x="987268" y="155692"/>
                      </a:cubicBezTo>
                      <a:cubicBezTo>
                        <a:pt x="987268" y="161797"/>
                        <a:pt x="981243" y="164850"/>
                        <a:pt x="978231" y="164850"/>
                      </a:cubicBezTo>
                      <a:cubicBezTo>
                        <a:pt x="978231" y="164850"/>
                        <a:pt x="978231" y="164850"/>
                        <a:pt x="44369" y="164850"/>
                      </a:cubicBezTo>
                      <a:cubicBezTo>
                        <a:pt x="38344" y="161797"/>
                        <a:pt x="32319" y="155692"/>
                        <a:pt x="29306" y="146533"/>
                      </a:cubicBezTo>
                      <a:close/>
                      <a:moveTo>
                        <a:pt x="9028" y="111731"/>
                      </a:moveTo>
                      <a:cubicBezTo>
                        <a:pt x="959925" y="111731"/>
                        <a:pt x="959925" y="111731"/>
                        <a:pt x="959925" y="111731"/>
                      </a:cubicBezTo>
                      <a:cubicBezTo>
                        <a:pt x="965943" y="111731"/>
                        <a:pt x="968952" y="115028"/>
                        <a:pt x="968952" y="118326"/>
                      </a:cubicBezTo>
                      <a:cubicBezTo>
                        <a:pt x="968952" y="124920"/>
                        <a:pt x="965943" y="128217"/>
                        <a:pt x="959925" y="128217"/>
                      </a:cubicBezTo>
                      <a:cubicBezTo>
                        <a:pt x="9028" y="128217"/>
                        <a:pt x="9028" y="128217"/>
                        <a:pt x="9028" y="128217"/>
                      </a:cubicBezTo>
                      <a:cubicBezTo>
                        <a:pt x="6019" y="128217"/>
                        <a:pt x="0" y="124920"/>
                        <a:pt x="0" y="118326"/>
                      </a:cubicBezTo>
                      <a:cubicBezTo>
                        <a:pt x="0" y="115028"/>
                        <a:pt x="6019" y="111731"/>
                        <a:pt x="9028" y="111731"/>
                      </a:cubicBezTo>
                      <a:close/>
                      <a:moveTo>
                        <a:pt x="9039" y="75097"/>
                      </a:moveTo>
                      <a:cubicBezTo>
                        <a:pt x="958081" y="75097"/>
                        <a:pt x="958081" y="75097"/>
                        <a:pt x="958081" y="75097"/>
                      </a:cubicBezTo>
                      <a:cubicBezTo>
                        <a:pt x="964106" y="75097"/>
                        <a:pt x="967119" y="78150"/>
                        <a:pt x="967119" y="84256"/>
                      </a:cubicBezTo>
                      <a:cubicBezTo>
                        <a:pt x="967119" y="87309"/>
                        <a:pt x="964106" y="93414"/>
                        <a:pt x="958081" y="93414"/>
                      </a:cubicBezTo>
                      <a:cubicBezTo>
                        <a:pt x="9039" y="93414"/>
                        <a:pt x="9039" y="93414"/>
                        <a:pt x="9039" y="93414"/>
                      </a:cubicBezTo>
                      <a:cubicBezTo>
                        <a:pt x="6026" y="93414"/>
                        <a:pt x="0" y="87309"/>
                        <a:pt x="0" y="84256"/>
                      </a:cubicBezTo>
                      <a:cubicBezTo>
                        <a:pt x="0" y="78150"/>
                        <a:pt x="6026" y="75097"/>
                        <a:pt x="9039" y="75097"/>
                      </a:cubicBezTo>
                      <a:close/>
                      <a:moveTo>
                        <a:pt x="9034" y="38464"/>
                      </a:moveTo>
                      <a:cubicBezTo>
                        <a:pt x="963582" y="38464"/>
                        <a:pt x="963582" y="38464"/>
                        <a:pt x="963582" y="38464"/>
                      </a:cubicBezTo>
                      <a:cubicBezTo>
                        <a:pt x="969604" y="38464"/>
                        <a:pt x="972615" y="41517"/>
                        <a:pt x="972615" y="47623"/>
                      </a:cubicBezTo>
                      <a:cubicBezTo>
                        <a:pt x="972615" y="50676"/>
                        <a:pt x="969604" y="56781"/>
                        <a:pt x="963582" y="56781"/>
                      </a:cubicBezTo>
                      <a:cubicBezTo>
                        <a:pt x="9034" y="56781"/>
                        <a:pt x="9034" y="56781"/>
                        <a:pt x="9034" y="56781"/>
                      </a:cubicBezTo>
                      <a:cubicBezTo>
                        <a:pt x="6023" y="56781"/>
                        <a:pt x="0" y="50676"/>
                        <a:pt x="0" y="47623"/>
                      </a:cubicBezTo>
                      <a:cubicBezTo>
                        <a:pt x="0" y="41517"/>
                        <a:pt x="6023" y="38464"/>
                        <a:pt x="9034" y="38464"/>
                      </a:cubicBezTo>
                      <a:close/>
                      <a:moveTo>
                        <a:pt x="44369" y="0"/>
                      </a:moveTo>
                      <a:cubicBezTo>
                        <a:pt x="44369" y="0"/>
                        <a:pt x="44369" y="0"/>
                        <a:pt x="978231" y="0"/>
                      </a:cubicBezTo>
                      <a:cubicBezTo>
                        <a:pt x="981243" y="0"/>
                        <a:pt x="987268" y="3358"/>
                        <a:pt x="987268" y="10074"/>
                      </a:cubicBezTo>
                      <a:cubicBezTo>
                        <a:pt x="987268" y="13432"/>
                        <a:pt x="981243" y="20149"/>
                        <a:pt x="978231" y="20149"/>
                      </a:cubicBezTo>
                      <a:cubicBezTo>
                        <a:pt x="978231" y="20149"/>
                        <a:pt x="978231" y="20149"/>
                        <a:pt x="29306" y="20149"/>
                      </a:cubicBezTo>
                      <a:cubicBezTo>
                        <a:pt x="32319" y="13432"/>
                        <a:pt x="38344" y="6716"/>
                        <a:pt x="44369" y="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46" name="Google Shape;8865;p142">
                  <a:extLst>
                    <a:ext uri="{FF2B5EF4-FFF2-40B4-BE49-F238E27FC236}">
                      <a16:creationId xmlns:a16="http://schemas.microsoft.com/office/drawing/2014/main" id="{0A082146-D76C-4502-BEF4-38A95B0C8A04}"/>
                    </a:ext>
                  </a:extLst>
                </p:cNvPr>
                <p:cNvSpPr/>
                <p:nvPr/>
              </p:nvSpPr>
              <p:spPr>
                <a:xfrm>
                  <a:off x="5199719" y="5759822"/>
                  <a:ext cx="1117316" cy="287572"/>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50" name="Google Shape;8866;p142">
                <a:extLst>
                  <a:ext uri="{FF2B5EF4-FFF2-40B4-BE49-F238E27FC236}">
                    <a16:creationId xmlns:a16="http://schemas.microsoft.com/office/drawing/2014/main" id="{2FF92330-ECC4-4BD8-B758-AF1EEC7EE041}"/>
                  </a:ext>
                </a:extLst>
              </p:cNvPr>
              <p:cNvGrpSpPr/>
              <p:nvPr/>
            </p:nvGrpSpPr>
            <p:grpSpPr>
              <a:xfrm>
                <a:off x="5287640" y="5455583"/>
                <a:ext cx="1117316" cy="287572"/>
                <a:chOff x="5287640" y="5455583"/>
                <a:chExt cx="1117316" cy="287572"/>
              </a:xfrm>
              <a:grpFill/>
            </p:grpSpPr>
            <p:sp>
              <p:nvSpPr>
                <p:cNvPr id="141" name="Google Shape;8867;p142">
                  <a:extLst>
                    <a:ext uri="{FF2B5EF4-FFF2-40B4-BE49-F238E27FC236}">
                      <a16:creationId xmlns:a16="http://schemas.microsoft.com/office/drawing/2014/main" id="{3AC2E7A1-DDBA-477C-971B-E5843FD5D0DF}"/>
                    </a:ext>
                  </a:extLst>
                </p:cNvPr>
                <p:cNvSpPr/>
                <p:nvPr/>
              </p:nvSpPr>
              <p:spPr>
                <a:xfrm flipH="1">
                  <a:off x="5307788" y="5483059"/>
                  <a:ext cx="1073356" cy="234453"/>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42" name="Google Shape;8868;p142">
                  <a:extLst>
                    <a:ext uri="{FF2B5EF4-FFF2-40B4-BE49-F238E27FC236}">
                      <a16:creationId xmlns:a16="http://schemas.microsoft.com/office/drawing/2014/main" id="{150AB456-312C-4F00-B4FA-D234360B68D6}"/>
                    </a:ext>
                  </a:extLst>
                </p:cNvPr>
                <p:cNvSpPr/>
                <p:nvPr/>
              </p:nvSpPr>
              <p:spPr>
                <a:xfrm flipH="1">
                  <a:off x="5390212" y="5516028"/>
                  <a:ext cx="987269" cy="164850"/>
                </a:xfrm>
                <a:custGeom>
                  <a:avLst/>
                  <a:gdLst/>
                  <a:ahLst/>
                  <a:cxnLst/>
                  <a:rect l="l" t="t" r="r" b="b"/>
                  <a:pathLst>
                    <a:path w="987269" h="164850" extrusionOk="0">
                      <a:moveTo>
                        <a:pt x="978232" y="146533"/>
                      </a:moveTo>
                      <a:cubicBezTo>
                        <a:pt x="29307" y="146533"/>
                        <a:pt x="29307" y="146533"/>
                        <a:pt x="29307" y="146533"/>
                      </a:cubicBezTo>
                      <a:cubicBezTo>
                        <a:pt x="32320" y="155692"/>
                        <a:pt x="38345" y="161797"/>
                        <a:pt x="44370" y="164850"/>
                      </a:cubicBezTo>
                      <a:cubicBezTo>
                        <a:pt x="978232" y="164850"/>
                        <a:pt x="978232" y="164850"/>
                        <a:pt x="978232" y="164850"/>
                      </a:cubicBezTo>
                      <a:cubicBezTo>
                        <a:pt x="981244" y="164850"/>
                        <a:pt x="987269" y="161797"/>
                        <a:pt x="987269" y="155692"/>
                      </a:cubicBezTo>
                      <a:cubicBezTo>
                        <a:pt x="987269" y="152639"/>
                        <a:pt x="981244" y="146533"/>
                        <a:pt x="978232" y="146533"/>
                      </a:cubicBezTo>
                      <a:close/>
                      <a:moveTo>
                        <a:pt x="959925" y="111731"/>
                      </a:moveTo>
                      <a:cubicBezTo>
                        <a:pt x="959925" y="111731"/>
                        <a:pt x="959925" y="111731"/>
                        <a:pt x="9028" y="111731"/>
                      </a:cubicBezTo>
                      <a:cubicBezTo>
                        <a:pt x="6019" y="111731"/>
                        <a:pt x="0" y="115028"/>
                        <a:pt x="0" y="118326"/>
                      </a:cubicBezTo>
                      <a:cubicBezTo>
                        <a:pt x="0" y="124920"/>
                        <a:pt x="6019" y="128217"/>
                        <a:pt x="9028" y="128217"/>
                      </a:cubicBezTo>
                      <a:cubicBezTo>
                        <a:pt x="9028" y="128217"/>
                        <a:pt x="9028" y="128217"/>
                        <a:pt x="959925" y="128217"/>
                      </a:cubicBezTo>
                      <a:cubicBezTo>
                        <a:pt x="965943" y="128217"/>
                        <a:pt x="968952" y="124920"/>
                        <a:pt x="968952" y="118326"/>
                      </a:cubicBezTo>
                      <a:cubicBezTo>
                        <a:pt x="968952" y="115028"/>
                        <a:pt x="965943" y="111731"/>
                        <a:pt x="959925" y="111731"/>
                      </a:cubicBezTo>
                      <a:close/>
                      <a:moveTo>
                        <a:pt x="958082" y="75097"/>
                      </a:moveTo>
                      <a:cubicBezTo>
                        <a:pt x="958082" y="75097"/>
                        <a:pt x="958082" y="75097"/>
                        <a:pt x="9040" y="75097"/>
                      </a:cubicBezTo>
                      <a:cubicBezTo>
                        <a:pt x="6027" y="75097"/>
                        <a:pt x="1" y="78150"/>
                        <a:pt x="1" y="84256"/>
                      </a:cubicBezTo>
                      <a:cubicBezTo>
                        <a:pt x="1" y="87309"/>
                        <a:pt x="6027" y="93414"/>
                        <a:pt x="9040" y="93414"/>
                      </a:cubicBezTo>
                      <a:cubicBezTo>
                        <a:pt x="9040" y="93414"/>
                        <a:pt x="9040" y="93414"/>
                        <a:pt x="958082" y="93414"/>
                      </a:cubicBezTo>
                      <a:cubicBezTo>
                        <a:pt x="964107" y="93414"/>
                        <a:pt x="967120" y="87309"/>
                        <a:pt x="967120" y="84256"/>
                      </a:cubicBezTo>
                      <a:cubicBezTo>
                        <a:pt x="967120" y="78150"/>
                        <a:pt x="964107" y="75097"/>
                        <a:pt x="958082" y="75097"/>
                      </a:cubicBezTo>
                      <a:close/>
                      <a:moveTo>
                        <a:pt x="963583" y="38464"/>
                      </a:moveTo>
                      <a:cubicBezTo>
                        <a:pt x="963583" y="38464"/>
                        <a:pt x="963583" y="38464"/>
                        <a:pt x="9035" y="38464"/>
                      </a:cubicBezTo>
                      <a:cubicBezTo>
                        <a:pt x="6024" y="38464"/>
                        <a:pt x="1" y="41517"/>
                        <a:pt x="1" y="47623"/>
                      </a:cubicBezTo>
                      <a:cubicBezTo>
                        <a:pt x="1" y="50676"/>
                        <a:pt x="6024" y="56781"/>
                        <a:pt x="9035" y="56781"/>
                      </a:cubicBezTo>
                      <a:cubicBezTo>
                        <a:pt x="9035" y="56781"/>
                        <a:pt x="9035" y="56781"/>
                        <a:pt x="963583" y="56781"/>
                      </a:cubicBezTo>
                      <a:cubicBezTo>
                        <a:pt x="969605" y="56781"/>
                        <a:pt x="972616" y="50676"/>
                        <a:pt x="972616" y="47623"/>
                      </a:cubicBezTo>
                      <a:cubicBezTo>
                        <a:pt x="972616" y="41517"/>
                        <a:pt x="969605" y="38464"/>
                        <a:pt x="963583" y="38464"/>
                      </a:cubicBezTo>
                      <a:close/>
                      <a:moveTo>
                        <a:pt x="978232" y="0"/>
                      </a:moveTo>
                      <a:cubicBezTo>
                        <a:pt x="44370" y="0"/>
                        <a:pt x="44370" y="0"/>
                        <a:pt x="44370" y="0"/>
                      </a:cubicBezTo>
                      <a:cubicBezTo>
                        <a:pt x="38345" y="6716"/>
                        <a:pt x="32320" y="13432"/>
                        <a:pt x="29307" y="20149"/>
                      </a:cubicBezTo>
                      <a:cubicBezTo>
                        <a:pt x="978232" y="20149"/>
                        <a:pt x="978232" y="20149"/>
                        <a:pt x="978232" y="20149"/>
                      </a:cubicBezTo>
                      <a:cubicBezTo>
                        <a:pt x="981244" y="20149"/>
                        <a:pt x="987269" y="13432"/>
                        <a:pt x="987269" y="10074"/>
                      </a:cubicBezTo>
                      <a:cubicBezTo>
                        <a:pt x="987269" y="3358"/>
                        <a:pt x="981244" y="0"/>
                        <a:pt x="978232" y="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43" name="Google Shape;8869;p142">
                  <a:extLst>
                    <a:ext uri="{FF2B5EF4-FFF2-40B4-BE49-F238E27FC236}">
                      <a16:creationId xmlns:a16="http://schemas.microsoft.com/office/drawing/2014/main" id="{586DC225-6099-43AA-A2A0-4A3426402BC7}"/>
                    </a:ext>
                  </a:extLst>
                </p:cNvPr>
                <p:cNvSpPr/>
                <p:nvPr/>
              </p:nvSpPr>
              <p:spPr>
                <a:xfrm flipH="1">
                  <a:off x="5287640" y="5455583"/>
                  <a:ext cx="1117316" cy="287572"/>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51" name="Google Shape;8870;p142">
                <a:extLst>
                  <a:ext uri="{FF2B5EF4-FFF2-40B4-BE49-F238E27FC236}">
                    <a16:creationId xmlns:a16="http://schemas.microsoft.com/office/drawing/2014/main" id="{4C59866A-C53D-41A8-A188-349684D59E15}"/>
                  </a:ext>
                </a:extLst>
              </p:cNvPr>
              <p:cNvGrpSpPr/>
              <p:nvPr/>
            </p:nvGrpSpPr>
            <p:grpSpPr>
              <a:xfrm>
                <a:off x="5258333" y="5155344"/>
                <a:ext cx="1117316" cy="287572"/>
                <a:chOff x="5258333" y="5155344"/>
                <a:chExt cx="1117316" cy="287572"/>
              </a:xfrm>
              <a:grpFill/>
            </p:grpSpPr>
            <p:sp>
              <p:nvSpPr>
                <p:cNvPr id="138" name="Google Shape;8871;p142">
                  <a:extLst>
                    <a:ext uri="{FF2B5EF4-FFF2-40B4-BE49-F238E27FC236}">
                      <a16:creationId xmlns:a16="http://schemas.microsoft.com/office/drawing/2014/main" id="{A7548B53-F0C7-4AE2-906A-6D86D1803217}"/>
                    </a:ext>
                  </a:extLst>
                </p:cNvPr>
                <p:cNvSpPr/>
                <p:nvPr/>
              </p:nvSpPr>
              <p:spPr>
                <a:xfrm>
                  <a:off x="5282145" y="5182820"/>
                  <a:ext cx="1073356" cy="234453"/>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39" name="Google Shape;8872;p142">
                  <a:extLst>
                    <a:ext uri="{FF2B5EF4-FFF2-40B4-BE49-F238E27FC236}">
                      <a16:creationId xmlns:a16="http://schemas.microsoft.com/office/drawing/2014/main" id="{F7A771B2-B352-4787-B5F2-096857F50685}"/>
                    </a:ext>
                  </a:extLst>
                </p:cNvPr>
                <p:cNvSpPr/>
                <p:nvPr/>
              </p:nvSpPr>
              <p:spPr>
                <a:xfrm>
                  <a:off x="5285809" y="5215789"/>
                  <a:ext cx="987268" cy="164850"/>
                </a:xfrm>
                <a:custGeom>
                  <a:avLst/>
                  <a:gdLst/>
                  <a:ahLst/>
                  <a:cxnLst/>
                  <a:rect l="l" t="t" r="r" b="b"/>
                  <a:pathLst>
                    <a:path w="987268" h="164850" extrusionOk="0">
                      <a:moveTo>
                        <a:pt x="29306" y="146533"/>
                      </a:moveTo>
                      <a:cubicBezTo>
                        <a:pt x="29306" y="146533"/>
                        <a:pt x="29306" y="146533"/>
                        <a:pt x="978231" y="146533"/>
                      </a:cubicBezTo>
                      <a:cubicBezTo>
                        <a:pt x="981243" y="146533"/>
                        <a:pt x="987268" y="152639"/>
                        <a:pt x="987268" y="155692"/>
                      </a:cubicBezTo>
                      <a:cubicBezTo>
                        <a:pt x="987268" y="161797"/>
                        <a:pt x="981243" y="164850"/>
                        <a:pt x="978231" y="164850"/>
                      </a:cubicBezTo>
                      <a:cubicBezTo>
                        <a:pt x="978231" y="164850"/>
                        <a:pt x="978231" y="164850"/>
                        <a:pt x="44369" y="164850"/>
                      </a:cubicBezTo>
                      <a:cubicBezTo>
                        <a:pt x="38344" y="161797"/>
                        <a:pt x="32319" y="155692"/>
                        <a:pt x="29306" y="146533"/>
                      </a:cubicBezTo>
                      <a:close/>
                      <a:moveTo>
                        <a:pt x="9027" y="111731"/>
                      </a:moveTo>
                      <a:cubicBezTo>
                        <a:pt x="959925" y="111731"/>
                        <a:pt x="959925" y="111731"/>
                        <a:pt x="959925" y="111731"/>
                      </a:cubicBezTo>
                      <a:cubicBezTo>
                        <a:pt x="965943" y="111731"/>
                        <a:pt x="968952" y="115028"/>
                        <a:pt x="968952" y="118326"/>
                      </a:cubicBezTo>
                      <a:cubicBezTo>
                        <a:pt x="968952" y="124920"/>
                        <a:pt x="965943" y="128217"/>
                        <a:pt x="959925" y="128217"/>
                      </a:cubicBezTo>
                      <a:cubicBezTo>
                        <a:pt x="9027" y="128217"/>
                        <a:pt x="9027" y="128217"/>
                        <a:pt x="9027" y="128217"/>
                      </a:cubicBezTo>
                      <a:cubicBezTo>
                        <a:pt x="6018" y="128217"/>
                        <a:pt x="0" y="124920"/>
                        <a:pt x="0" y="118326"/>
                      </a:cubicBezTo>
                      <a:cubicBezTo>
                        <a:pt x="0" y="115028"/>
                        <a:pt x="6018" y="111731"/>
                        <a:pt x="9027" y="111731"/>
                      </a:cubicBezTo>
                      <a:close/>
                      <a:moveTo>
                        <a:pt x="9038" y="75097"/>
                      </a:moveTo>
                      <a:cubicBezTo>
                        <a:pt x="958081" y="75097"/>
                        <a:pt x="958081" y="75097"/>
                        <a:pt x="958081" y="75097"/>
                      </a:cubicBezTo>
                      <a:cubicBezTo>
                        <a:pt x="964106" y="75097"/>
                        <a:pt x="967119" y="78150"/>
                        <a:pt x="967119" y="84256"/>
                      </a:cubicBezTo>
                      <a:cubicBezTo>
                        <a:pt x="967119" y="87309"/>
                        <a:pt x="964106" y="93414"/>
                        <a:pt x="958081" y="93414"/>
                      </a:cubicBezTo>
                      <a:cubicBezTo>
                        <a:pt x="9038" y="93414"/>
                        <a:pt x="9038" y="93414"/>
                        <a:pt x="9038" y="93414"/>
                      </a:cubicBezTo>
                      <a:cubicBezTo>
                        <a:pt x="6025" y="93414"/>
                        <a:pt x="0" y="87309"/>
                        <a:pt x="0" y="84256"/>
                      </a:cubicBezTo>
                      <a:cubicBezTo>
                        <a:pt x="0" y="78150"/>
                        <a:pt x="6025" y="75097"/>
                        <a:pt x="9038" y="75097"/>
                      </a:cubicBezTo>
                      <a:close/>
                      <a:moveTo>
                        <a:pt x="9033" y="38464"/>
                      </a:moveTo>
                      <a:cubicBezTo>
                        <a:pt x="963582" y="38464"/>
                        <a:pt x="963582" y="38464"/>
                        <a:pt x="963582" y="38464"/>
                      </a:cubicBezTo>
                      <a:cubicBezTo>
                        <a:pt x="969604" y="38464"/>
                        <a:pt x="972615" y="41517"/>
                        <a:pt x="972615" y="47623"/>
                      </a:cubicBezTo>
                      <a:cubicBezTo>
                        <a:pt x="972615" y="50676"/>
                        <a:pt x="969604" y="56781"/>
                        <a:pt x="963582" y="56781"/>
                      </a:cubicBezTo>
                      <a:cubicBezTo>
                        <a:pt x="9033" y="56781"/>
                        <a:pt x="9033" y="56781"/>
                        <a:pt x="9033" y="56781"/>
                      </a:cubicBezTo>
                      <a:cubicBezTo>
                        <a:pt x="6022" y="56781"/>
                        <a:pt x="0" y="50676"/>
                        <a:pt x="0" y="47623"/>
                      </a:cubicBezTo>
                      <a:cubicBezTo>
                        <a:pt x="0" y="41517"/>
                        <a:pt x="6022" y="38464"/>
                        <a:pt x="9033" y="38464"/>
                      </a:cubicBezTo>
                      <a:close/>
                      <a:moveTo>
                        <a:pt x="44369" y="0"/>
                      </a:moveTo>
                      <a:cubicBezTo>
                        <a:pt x="44369" y="0"/>
                        <a:pt x="44369" y="0"/>
                        <a:pt x="978231" y="0"/>
                      </a:cubicBezTo>
                      <a:cubicBezTo>
                        <a:pt x="981243" y="0"/>
                        <a:pt x="987268" y="3358"/>
                        <a:pt x="987268" y="10075"/>
                      </a:cubicBezTo>
                      <a:cubicBezTo>
                        <a:pt x="987268" y="13433"/>
                        <a:pt x="981243" y="20149"/>
                        <a:pt x="978231" y="20149"/>
                      </a:cubicBezTo>
                      <a:cubicBezTo>
                        <a:pt x="978231" y="20149"/>
                        <a:pt x="978231" y="20149"/>
                        <a:pt x="29306" y="20149"/>
                      </a:cubicBezTo>
                      <a:cubicBezTo>
                        <a:pt x="32319" y="13433"/>
                        <a:pt x="38344" y="6717"/>
                        <a:pt x="44369" y="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40" name="Google Shape;8873;p142">
                  <a:extLst>
                    <a:ext uri="{FF2B5EF4-FFF2-40B4-BE49-F238E27FC236}">
                      <a16:creationId xmlns:a16="http://schemas.microsoft.com/office/drawing/2014/main" id="{0786968F-08FC-4ED0-B222-97AE4562FC88}"/>
                    </a:ext>
                  </a:extLst>
                </p:cNvPr>
                <p:cNvSpPr/>
                <p:nvPr/>
              </p:nvSpPr>
              <p:spPr>
                <a:xfrm>
                  <a:off x="5258333" y="5155344"/>
                  <a:ext cx="1117316" cy="287572"/>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nvGrpSpPr>
              <p:cNvPr id="52" name="Google Shape;8874;p142">
                <a:extLst>
                  <a:ext uri="{FF2B5EF4-FFF2-40B4-BE49-F238E27FC236}">
                    <a16:creationId xmlns:a16="http://schemas.microsoft.com/office/drawing/2014/main" id="{B29D838F-6F29-45DF-A790-ADFE95C11DED}"/>
                  </a:ext>
                </a:extLst>
              </p:cNvPr>
              <p:cNvGrpSpPr/>
              <p:nvPr/>
            </p:nvGrpSpPr>
            <p:grpSpPr>
              <a:xfrm>
                <a:off x="5346254" y="4851105"/>
                <a:ext cx="1117316" cy="287572"/>
                <a:chOff x="5346254" y="4851105"/>
                <a:chExt cx="1117316" cy="287572"/>
              </a:xfrm>
              <a:grpFill/>
            </p:grpSpPr>
            <p:sp>
              <p:nvSpPr>
                <p:cNvPr id="135" name="Google Shape;8875;p142">
                  <a:extLst>
                    <a:ext uri="{FF2B5EF4-FFF2-40B4-BE49-F238E27FC236}">
                      <a16:creationId xmlns:a16="http://schemas.microsoft.com/office/drawing/2014/main" id="{944A7127-D47E-4AEA-BB39-9DE164EFD664}"/>
                    </a:ext>
                  </a:extLst>
                </p:cNvPr>
                <p:cNvSpPr/>
                <p:nvPr/>
              </p:nvSpPr>
              <p:spPr>
                <a:xfrm flipH="1">
                  <a:off x="5366402" y="4878581"/>
                  <a:ext cx="1073356" cy="234453"/>
                </a:xfrm>
                <a:custGeom>
                  <a:avLst/>
                  <a:gdLst/>
                  <a:ahLst/>
                  <a:cxnLst/>
                  <a:rect l="l" t="t" r="r" b="b"/>
                  <a:pathLst>
                    <a:path w="356" h="76" extrusionOk="0">
                      <a:moveTo>
                        <a:pt x="322" y="40"/>
                      </a:moveTo>
                      <a:cubicBezTo>
                        <a:pt x="322" y="35"/>
                        <a:pt x="322" y="35"/>
                        <a:pt x="322" y="35"/>
                      </a:cubicBezTo>
                      <a:cubicBezTo>
                        <a:pt x="322" y="16"/>
                        <a:pt x="337" y="1"/>
                        <a:pt x="356" y="0"/>
                      </a:cubicBezTo>
                      <a:cubicBezTo>
                        <a:pt x="355" y="0"/>
                        <a:pt x="355" y="0"/>
                        <a:pt x="354" y="0"/>
                      </a:cubicBezTo>
                      <a:cubicBezTo>
                        <a:pt x="36" y="0"/>
                        <a:pt x="36" y="0"/>
                        <a:pt x="36" y="0"/>
                      </a:cubicBezTo>
                      <a:cubicBezTo>
                        <a:pt x="16" y="0"/>
                        <a:pt x="0" y="15"/>
                        <a:pt x="0" y="35"/>
                      </a:cubicBezTo>
                      <a:cubicBezTo>
                        <a:pt x="0" y="40"/>
                        <a:pt x="0" y="40"/>
                        <a:pt x="0" y="40"/>
                      </a:cubicBezTo>
                      <a:cubicBezTo>
                        <a:pt x="0" y="60"/>
                        <a:pt x="16" y="76"/>
                        <a:pt x="36" y="76"/>
                      </a:cubicBezTo>
                      <a:cubicBezTo>
                        <a:pt x="354" y="76"/>
                        <a:pt x="354" y="76"/>
                        <a:pt x="354" y="76"/>
                      </a:cubicBezTo>
                      <a:cubicBezTo>
                        <a:pt x="355" y="76"/>
                        <a:pt x="355" y="76"/>
                        <a:pt x="356" y="75"/>
                      </a:cubicBezTo>
                      <a:cubicBezTo>
                        <a:pt x="337" y="75"/>
                        <a:pt x="322" y="59"/>
                        <a:pt x="322" y="4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36" name="Google Shape;8876;p142">
                  <a:extLst>
                    <a:ext uri="{FF2B5EF4-FFF2-40B4-BE49-F238E27FC236}">
                      <a16:creationId xmlns:a16="http://schemas.microsoft.com/office/drawing/2014/main" id="{8B0FDB8D-24EF-4ECC-BB0A-AB77F06B7FFB}"/>
                    </a:ext>
                  </a:extLst>
                </p:cNvPr>
                <p:cNvSpPr/>
                <p:nvPr/>
              </p:nvSpPr>
              <p:spPr>
                <a:xfrm flipH="1">
                  <a:off x="5448826" y="4911550"/>
                  <a:ext cx="987269" cy="164850"/>
                </a:xfrm>
                <a:custGeom>
                  <a:avLst/>
                  <a:gdLst/>
                  <a:ahLst/>
                  <a:cxnLst/>
                  <a:rect l="l" t="t" r="r" b="b"/>
                  <a:pathLst>
                    <a:path w="987269" h="164850" extrusionOk="0">
                      <a:moveTo>
                        <a:pt x="978232" y="146533"/>
                      </a:moveTo>
                      <a:cubicBezTo>
                        <a:pt x="29307" y="146533"/>
                        <a:pt x="29307" y="146533"/>
                        <a:pt x="29307" y="146533"/>
                      </a:cubicBezTo>
                      <a:cubicBezTo>
                        <a:pt x="32320" y="155692"/>
                        <a:pt x="38345" y="161797"/>
                        <a:pt x="44370" y="164850"/>
                      </a:cubicBezTo>
                      <a:cubicBezTo>
                        <a:pt x="978232" y="164850"/>
                        <a:pt x="978232" y="164850"/>
                        <a:pt x="978232" y="164850"/>
                      </a:cubicBezTo>
                      <a:cubicBezTo>
                        <a:pt x="981244" y="164850"/>
                        <a:pt x="987269" y="161797"/>
                        <a:pt x="987269" y="155692"/>
                      </a:cubicBezTo>
                      <a:cubicBezTo>
                        <a:pt x="987269" y="152639"/>
                        <a:pt x="981244" y="146533"/>
                        <a:pt x="978232" y="146533"/>
                      </a:cubicBezTo>
                      <a:close/>
                      <a:moveTo>
                        <a:pt x="959925" y="111731"/>
                      </a:moveTo>
                      <a:cubicBezTo>
                        <a:pt x="959925" y="111731"/>
                        <a:pt x="959925" y="111731"/>
                        <a:pt x="9028" y="111731"/>
                      </a:cubicBezTo>
                      <a:cubicBezTo>
                        <a:pt x="6019" y="111731"/>
                        <a:pt x="0" y="115028"/>
                        <a:pt x="0" y="118326"/>
                      </a:cubicBezTo>
                      <a:cubicBezTo>
                        <a:pt x="0" y="124920"/>
                        <a:pt x="6019" y="128217"/>
                        <a:pt x="9028" y="128217"/>
                      </a:cubicBezTo>
                      <a:cubicBezTo>
                        <a:pt x="9028" y="128217"/>
                        <a:pt x="9028" y="128217"/>
                        <a:pt x="959925" y="128217"/>
                      </a:cubicBezTo>
                      <a:cubicBezTo>
                        <a:pt x="965943" y="128217"/>
                        <a:pt x="968952" y="124920"/>
                        <a:pt x="968952" y="118326"/>
                      </a:cubicBezTo>
                      <a:cubicBezTo>
                        <a:pt x="968952" y="115028"/>
                        <a:pt x="965943" y="111731"/>
                        <a:pt x="959925" y="111731"/>
                      </a:cubicBezTo>
                      <a:close/>
                      <a:moveTo>
                        <a:pt x="958082" y="75097"/>
                      </a:moveTo>
                      <a:cubicBezTo>
                        <a:pt x="958082" y="75097"/>
                        <a:pt x="958082" y="75097"/>
                        <a:pt x="9040" y="75097"/>
                      </a:cubicBezTo>
                      <a:cubicBezTo>
                        <a:pt x="6027" y="75097"/>
                        <a:pt x="1" y="78150"/>
                        <a:pt x="1" y="84256"/>
                      </a:cubicBezTo>
                      <a:cubicBezTo>
                        <a:pt x="1" y="87309"/>
                        <a:pt x="6027" y="93414"/>
                        <a:pt x="9040" y="93414"/>
                      </a:cubicBezTo>
                      <a:cubicBezTo>
                        <a:pt x="9040" y="93414"/>
                        <a:pt x="9040" y="93414"/>
                        <a:pt x="958082" y="93414"/>
                      </a:cubicBezTo>
                      <a:cubicBezTo>
                        <a:pt x="964107" y="93414"/>
                        <a:pt x="967120" y="87309"/>
                        <a:pt x="967120" y="84256"/>
                      </a:cubicBezTo>
                      <a:cubicBezTo>
                        <a:pt x="967120" y="78150"/>
                        <a:pt x="964107" y="75097"/>
                        <a:pt x="958082" y="75097"/>
                      </a:cubicBezTo>
                      <a:close/>
                      <a:moveTo>
                        <a:pt x="963583" y="38464"/>
                      </a:moveTo>
                      <a:cubicBezTo>
                        <a:pt x="963583" y="38464"/>
                        <a:pt x="963583" y="38464"/>
                        <a:pt x="9035" y="38464"/>
                      </a:cubicBezTo>
                      <a:cubicBezTo>
                        <a:pt x="6024" y="38464"/>
                        <a:pt x="1" y="41517"/>
                        <a:pt x="1" y="47623"/>
                      </a:cubicBezTo>
                      <a:cubicBezTo>
                        <a:pt x="1" y="50676"/>
                        <a:pt x="6024" y="56781"/>
                        <a:pt x="9035" y="56781"/>
                      </a:cubicBezTo>
                      <a:cubicBezTo>
                        <a:pt x="9035" y="56781"/>
                        <a:pt x="9035" y="56781"/>
                        <a:pt x="963583" y="56781"/>
                      </a:cubicBezTo>
                      <a:cubicBezTo>
                        <a:pt x="969605" y="56781"/>
                        <a:pt x="972616" y="50676"/>
                        <a:pt x="972616" y="47623"/>
                      </a:cubicBezTo>
                      <a:cubicBezTo>
                        <a:pt x="972616" y="41517"/>
                        <a:pt x="969605" y="38464"/>
                        <a:pt x="963583" y="38464"/>
                      </a:cubicBezTo>
                      <a:close/>
                      <a:moveTo>
                        <a:pt x="978232" y="0"/>
                      </a:moveTo>
                      <a:cubicBezTo>
                        <a:pt x="44370" y="0"/>
                        <a:pt x="44370" y="0"/>
                        <a:pt x="44370" y="0"/>
                      </a:cubicBezTo>
                      <a:cubicBezTo>
                        <a:pt x="38345" y="6716"/>
                        <a:pt x="32320" y="13432"/>
                        <a:pt x="29307" y="20149"/>
                      </a:cubicBezTo>
                      <a:cubicBezTo>
                        <a:pt x="978232" y="20149"/>
                        <a:pt x="978232" y="20149"/>
                        <a:pt x="978232" y="20149"/>
                      </a:cubicBezTo>
                      <a:cubicBezTo>
                        <a:pt x="981244" y="20149"/>
                        <a:pt x="987269" y="13432"/>
                        <a:pt x="987269" y="10074"/>
                      </a:cubicBezTo>
                      <a:cubicBezTo>
                        <a:pt x="987269" y="3358"/>
                        <a:pt x="981244" y="0"/>
                        <a:pt x="978232" y="0"/>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137" name="Google Shape;8877;p142">
                  <a:extLst>
                    <a:ext uri="{FF2B5EF4-FFF2-40B4-BE49-F238E27FC236}">
                      <a16:creationId xmlns:a16="http://schemas.microsoft.com/office/drawing/2014/main" id="{C7C8721F-F0D6-495D-BD36-5B9DF9056D8E}"/>
                    </a:ext>
                  </a:extLst>
                </p:cNvPr>
                <p:cNvSpPr/>
                <p:nvPr/>
              </p:nvSpPr>
              <p:spPr>
                <a:xfrm flipH="1">
                  <a:off x="5346254" y="4851105"/>
                  <a:ext cx="1117316" cy="287572"/>
                </a:xfrm>
                <a:custGeom>
                  <a:avLst/>
                  <a:gdLst/>
                  <a:ahLst/>
                  <a:cxnLst/>
                  <a:rect l="l" t="t" r="r" b="b"/>
                  <a:pathLst>
                    <a:path w="371" h="93" extrusionOk="0">
                      <a:moveTo>
                        <a:pt x="44" y="93"/>
                      </a:moveTo>
                      <a:cubicBezTo>
                        <a:pt x="20" y="93"/>
                        <a:pt x="0" y="73"/>
                        <a:pt x="0" y="49"/>
                      </a:cubicBezTo>
                      <a:cubicBezTo>
                        <a:pt x="0" y="44"/>
                        <a:pt x="0" y="44"/>
                        <a:pt x="0" y="44"/>
                      </a:cubicBezTo>
                      <a:cubicBezTo>
                        <a:pt x="0" y="20"/>
                        <a:pt x="20" y="0"/>
                        <a:pt x="44" y="0"/>
                      </a:cubicBezTo>
                      <a:cubicBezTo>
                        <a:pt x="362" y="0"/>
                        <a:pt x="362" y="0"/>
                        <a:pt x="362" y="0"/>
                      </a:cubicBezTo>
                      <a:cubicBezTo>
                        <a:pt x="367" y="0"/>
                        <a:pt x="371" y="4"/>
                        <a:pt x="371" y="9"/>
                      </a:cubicBezTo>
                      <a:cubicBezTo>
                        <a:pt x="371" y="13"/>
                        <a:pt x="367" y="17"/>
                        <a:pt x="362" y="17"/>
                      </a:cubicBezTo>
                      <a:cubicBezTo>
                        <a:pt x="44" y="17"/>
                        <a:pt x="44" y="17"/>
                        <a:pt x="44" y="17"/>
                      </a:cubicBezTo>
                      <a:cubicBezTo>
                        <a:pt x="29" y="17"/>
                        <a:pt x="17" y="29"/>
                        <a:pt x="17" y="44"/>
                      </a:cubicBezTo>
                      <a:cubicBezTo>
                        <a:pt x="17" y="49"/>
                        <a:pt x="17" y="49"/>
                        <a:pt x="17" y="49"/>
                      </a:cubicBezTo>
                      <a:cubicBezTo>
                        <a:pt x="17" y="64"/>
                        <a:pt x="29" y="76"/>
                        <a:pt x="44" y="76"/>
                      </a:cubicBezTo>
                      <a:cubicBezTo>
                        <a:pt x="362" y="76"/>
                        <a:pt x="362" y="76"/>
                        <a:pt x="362" y="76"/>
                      </a:cubicBezTo>
                      <a:cubicBezTo>
                        <a:pt x="367" y="76"/>
                        <a:pt x="371" y="80"/>
                        <a:pt x="371" y="85"/>
                      </a:cubicBezTo>
                      <a:cubicBezTo>
                        <a:pt x="371" y="89"/>
                        <a:pt x="367" y="93"/>
                        <a:pt x="362" y="93"/>
                      </a:cubicBezTo>
                      <a:lnTo>
                        <a:pt x="44" y="93"/>
                      </a:ln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grpSp>
        </p:grpSp>
        <p:sp>
          <p:nvSpPr>
            <p:cNvPr id="40" name="Google Shape;3758;p63">
              <a:extLst>
                <a:ext uri="{FF2B5EF4-FFF2-40B4-BE49-F238E27FC236}">
                  <a16:creationId xmlns:a16="http://schemas.microsoft.com/office/drawing/2014/main" id="{F2BE1582-F928-4ADD-8816-ECB3FE16AB71}"/>
                </a:ext>
              </a:extLst>
            </p:cNvPr>
            <p:cNvSpPr/>
            <p:nvPr/>
          </p:nvSpPr>
          <p:spPr>
            <a:xfrm flipV="1">
              <a:off x="1700510" y="4553893"/>
              <a:ext cx="3216167" cy="1300494"/>
            </a:xfrm>
            <a:custGeom>
              <a:avLst/>
              <a:gdLst/>
              <a:ahLst/>
              <a:cxnLst/>
              <a:rect l="l" t="t" r="r" b="b"/>
              <a:pathLst>
                <a:path w="21600" h="21600" extrusionOk="0">
                  <a:moveTo>
                    <a:pt x="0" y="21600"/>
                  </a:moveTo>
                  <a:lnTo>
                    <a:pt x="7301" y="11233"/>
                  </a:lnTo>
                  <a:lnTo>
                    <a:pt x="11169" y="12575"/>
                  </a:lnTo>
                  <a:lnTo>
                    <a:pt x="13489" y="8087"/>
                  </a:lnTo>
                  <a:lnTo>
                    <a:pt x="19668" y="5242"/>
                  </a:lnTo>
                  <a:lnTo>
                    <a:pt x="21600" y="0"/>
                  </a:lnTo>
                </a:path>
              </a:pathLst>
            </a:custGeom>
            <a:noFill/>
            <a:ln w="38100" cap="flat" cmpd="sng">
              <a:solidFill>
                <a:schemeClr val="tx1"/>
              </a:solidFill>
              <a:prstDash val="solid"/>
              <a:miter lim="400000"/>
              <a:headEnd type="oval" w="med" len="med"/>
              <a:tailEnd type="triangle" w="med" len="med"/>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266"/>
                <a:buFont typeface="Arial"/>
                <a:buNone/>
              </a:pPr>
              <a:endParaRPr sz="1266" b="0" i="0" u="none" strike="noStrike" cap="none" dirty="0">
                <a:solidFill>
                  <a:schemeClr val="dk1"/>
                </a:solidFill>
                <a:latin typeface="Cabin"/>
                <a:ea typeface="Cabin"/>
                <a:cs typeface="Cabin"/>
                <a:sym typeface="Cabin"/>
              </a:endParaRPr>
            </a:p>
          </p:txBody>
        </p:sp>
      </p:grpSp>
      <p:sp>
        <p:nvSpPr>
          <p:cNvPr id="149" name="Rectangle 148">
            <a:extLst>
              <a:ext uri="{FF2B5EF4-FFF2-40B4-BE49-F238E27FC236}">
                <a16:creationId xmlns:a16="http://schemas.microsoft.com/office/drawing/2014/main" id="{80D093CB-B4F9-49D7-ADDF-7E4108EEEEC6}"/>
              </a:ext>
            </a:extLst>
          </p:cNvPr>
          <p:cNvSpPr/>
          <p:nvPr/>
        </p:nvSpPr>
        <p:spPr bwMode="gray">
          <a:xfrm>
            <a:off x="0" y="6626087"/>
            <a:ext cx="11622157" cy="2319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N" sz="1600" dirty="0" err="1">
              <a:solidFill>
                <a:schemeClr val="tx1"/>
              </a:solidFill>
            </a:endParaRPr>
          </a:p>
        </p:txBody>
      </p:sp>
    </p:spTree>
    <p:extLst>
      <p:ext uri="{BB962C8B-B14F-4D97-AF65-F5344CB8AC3E}">
        <p14:creationId xmlns:p14="http://schemas.microsoft.com/office/powerpoint/2010/main" val="336702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B1543-8E8B-4A41-9220-BCEB52F33CDA}"/>
              </a:ext>
            </a:extLst>
          </p:cNvPr>
          <p:cNvSpPr>
            <a:spLocks noGrp="1"/>
          </p:cNvSpPr>
          <p:nvPr>
            <p:ph type="title"/>
          </p:nvPr>
        </p:nvSpPr>
        <p:spPr>
          <a:xfrm>
            <a:off x="958506" y="315483"/>
            <a:ext cx="10264697" cy="1212102"/>
          </a:xfrm>
        </p:spPr>
        <p:txBody>
          <a:bodyPr>
            <a:normAutofit/>
          </a:bodyPr>
          <a:lstStyle/>
          <a:p>
            <a:pPr algn="ctr"/>
            <a:r>
              <a:rPr lang="en-US" sz="3600" b="1" dirty="0">
                <a:solidFill>
                  <a:srgbClr val="002060"/>
                </a:solidFill>
                <a:latin typeface="Baskerville Old Face" pitchFamily="18" charset="0"/>
                <a:cs typeface="Calibri Light" panose="020F0302020204030204"/>
              </a:rPr>
              <a:t>SALIENT FEATURES OF STAGES IN SCHOOL</a:t>
            </a:r>
          </a:p>
        </p:txBody>
      </p:sp>
      <p:sp>
        <p:nvSpPr>
          <p:cNvPr id="11" name="Content Placeholder 10"/>
          <p:cNvSpPr>
            <a:spLocks noGrp="1"/>
          </p:cNvSpPr>
          <p:nvPr>
            <p:ph idx="1"/>
          </p:nvPr>
        </p:nvSpPr>
        <p:spPr>
          <a:xfrm>
            <a:off x="512618" y="1496290"/>
            <a:ext cx="11277600" cy="5015345"/>
          </a:xfrm>
        </p:spPr>
        <p:txBody>
          <a:bodyPr numCol="2">
            <a:normAutofit fontScale="25000" lnSpcReduction="20000"/>
          </a:bodyPr>
          <a:lstStyle/>
          <a:p>
            <a:pPr>
              <a:buNone/>
            </a:pPr>
            <a:r>
              <a:rPr lang="en-US" sz="6800" b="1" dirty="0">
                <a:latin typeface="Constantia" pitchFamily="18" charset="0"/>
              </a:rPr>
              <a:t>Foundational Stage</a:t>
            </a:r>
          </a:p>
          <a:p>
            <a:pPr>
              <a:buNone/>
            </a:pPr>
            <a:endParaRPr lang="en-US" sz="6800" dirty="0">
              <a:latin typeface="Constantia" pitchFamily="18" charset="0"/>
            </a:endParaRPr>
          </a:p>
          <a:p>
            <a:pPr lvl="0"/>
            <a:r>
              <a:rPr lang="en-US" sz="6800" dirty="0">
                <a:latin typeface="Constantia" pitchFamily="18" charset="0"/>
              </a:rPr>
              <a:t>Play/activity-based learning </a:t>
            </a:r>
          </a:p>
          <a:p>
            <a:pPr lvl="0"/>
            <a:r>
              <a:rPr lang="en-US" sz="6800" dirty="0">
                <a:latin typeface="Constantia" pitchFamily="18" charset="0"/>
              </a:rPr>
              <a:t>Pedagogy of Early Childhood Care and Education </a:t>
            </a:r>
          </a:p>
          <a:p>
            <a:pPr lvl="0">
              <a:lnSpc>
                <a:spcPct val="120000"/>
              </a:lnSpc>
            </a:pPr>
            <a:r>
              <a:rPr lang="en-US" sz="6800" dirty="0">
                <a:latin typeface="Constantia" pitchFamily="18" charset="0"/>
              </a:rPr>
              <a:t>Focus on good </a:t>
            </a:r>
            <a:r>
              <a:rPr lang="en-US" sz="6800" dirty="0" err="1">
                <a:latin typeface="Constantia" pitchFamily="18" charset="0"/>
              </a:rPr>
              <a:t>behaviour</a:t>
            </a:r>
            <a:r>
              <a:rPr lang="en-US" sz="6800" dirty="0">
                <a:latin typeface="Constantia" pitchFamily="18" charset="0"/>
              </a:rPr>
              <a:t>, courtesy, ethics, personal and public hygiene/cleanliness </a:t>
            </a:r>
          </a:p>
          <a:p>
            <a:pPr lvl="0"/>
            <a:r>
              <a:rPr lang="en-US" sz="6800" dirty="0">
                <a:latin typeface="Constantia" pitchFamily="18" charset="0"/>
              </a:rPr>
              <a:t>Focus on teamwork and cooperation </a:t>
            </a:r>
          </a:p>
          <a:p>
            <a:endParaRPr lang="en-US" sz="6800" dirty="0">
              <a:latin typeface="Constantia" pitchFamily="18" charset="0"/>
            </a:endParaRPr>
          </a:p>
          <a:p>
            <a:pPr>
              <a:buNone/>
            </a:pPr>
            <a:r>
              <a:rPr lang="en-US" sz="6800" b="1" dirty="0">
                <a:latin typeface="Constantia" pitchFamily="18" charset="0"/>
              </a:rPr>
              <a:t>Preparatory Stage </a:t>
            </a:r>
          </a:p>
          <a:p>
            <a:pPr>
              <a:buNone/>
            </a:pPr>
            <a:endParaRPr lang="en-US" sz="6800" dirty="0">
              <a:latin typeface="Constantia" pitchFamily="18" charset="0"/>
            </a:endParaRPr>
          </a:p>
          <a:p>
            <a:pPr lvl="0">
              <a:lnSpc>
                <a:spcPct val="120000"/>
              </a:lnSpc>
            </a:pPr>
            <a:r>
              <a:rPr lang="en-US" sz="6800" dirty="0">
                <a:latin typeface="Constantia" pitchFamily="18" charset="0"/>
              </a:rPr>
              <a:t>Gradual transition from play-based learning to more formal classroom learning </a:t>
            </a:r>
          </a:p>
          <a:p>
            <a:pPr lvl="0"/>
            <a:r>
              <a:rPr lang="en-US" sz="6800" dirty="0">
                <a:latin typeface="Constantia" pitchFamily="18" charset="0"/>
              </a:rPr>
              <a:t>Interactive teaching-learning </a:t>
            </a:r>
          </a:p>
          <a:p>
            <a:pPr lvl="0">
              <a:lnSpc>
                <a:spcPct val="120000"/>
              </a:lnSpc>
            </a:pPr>
            <a:r>
              <a:rPr lang="en-US" sz="6800" dirty="0">
                <a:latin typeface="Constantia" pitchFamily="18" charset="0"/>
              </a:rPr>
              <a:t>Introduction of subjects, including, physical education, art, languages, science, and mathematics </a:t>
            </a:r>
          </a:p>
          <a:p>
            <a:pPr lvl="0"/>
            <a:r>
              <a:rPr lang="en-US" sz="6800" dirty="0">
                <a:latin typeface="Constantia" pitchFamily="18" charset="0"/>
              </a:rPr>
              <a:t>Emphasis on  reading, writing, speaking </a:t>
            </a:r>
          </a:p>
          <a:p>
            <a:pPr lvl="0"/>
            <a:endParaRPr lang="en-US" sz="6800" dirty="0">
              <a:latin typeface="Constantia" pitchFamily="18" charset="0"/>
            </a:endParaRPr>
          </a:p>
          <a:p>
            <a:pPr>
              <a:buNone/>
            </a:pPr>
            <a:endParaRPr lang="en-IN" sz="6800" dirty="0">
              <a:latin typeface="Constantia" pitchFamily="18" charset="0"/>
            </a:endParaRPr>
          </a:p>
          <a:p>
            <a:pPr>
              <a:buNone/>
            </a:pPr>
            <a:r>
              <a:rPr lang="en-US" sz="6800" b="1" dirty="0">
                <a:latin typeface="Constantia" pitchFamily="18" charset="0"/>
              </a:rPr>
              <a:t>Middle Stage</a:t>
            </a:r>
          </a:p>
          <a:p>
            <a:pPr>
              <a:buNone/>
            </a:pPr>
            <a:endParaRPr lang="en-US" sz="6800" dirty="0">
              <a:latin typeface="Constantia" pitchFamily="18" charset="0"/>
            </a:endParaRPr>
          </a:p>
          <a:p>
            <a:pPr lvl="0">
              <a:lnSpc>
                <a:spcPct val="120000"/>
              </a:lnSpc>
            </a:pPr>
            <a:r>
              <a:rPr lang="en-US" sz="6800" dirty="0">
                <a:latin typeface="Constantia" pitchFamily="18" charset="0"/>
              </a:rPr>
              <a:t>Subject-oriented pedagogical and curricular methodology </a:t>
            </a:r>
          </a:p>
          <a:p>
            <a:pPr lvl="0">
              <a:lnSpc>
                <a:spcPct val="120000"/>
              </a:lnSpc>
            </a:pPr>
            <a:r>
              <a:rPr lang="en-US" sz="6800" dirty="0">
                <a:latin typeface="Constantia" pitchFamily="18" charset="0"/>
              </a:rPr>
              <a:t>Subject teachers for learning/discussion of the more abstract concepts in each subject across the sciences, mathematics, arts, social sciences, and humanities </a:t>
            </a:r>
          </a:p>
          <a:p>
            <a:endParaRPr lang="en-US" sz="6800" dirty="0">
              <a:latin typeface="Constantia" pitchFamily="18" charset="0"/>
            </a:endParaRPr>
          </a:p>
          <a:p>
            <a:pPr>
              <a:buNone/>
            </a:pPr>
            <a:r>
              <a:rPr lang="en-US" sz="6800" b="1" dirty="0">
                <a:latin typeface="Constantia" pitchFamily="18" charset="0"/>
              </a:rPr>
              <a:t>The High School (Secondary) Stage</a:t>
            </a:r>
          </a:p>
          <a:p>
            <a:pPr>
              <a:buNone/>
            </a:pPr>
            <a:endParaRPr lang="en-US" sz="6800" dirty="0">
              <a:latin typeface="Constantia" pitchFamily="18" charset="0"/>
            </a:endParaRPr>
          </a:p>
          <a:p>
            <a:pPr lvl="0"/>
            <a:r>
              <a:rPr lang="en-US" sz="6800" dirty="0">
                <a:latin typeface="Constantia" pitchFamily="18" charset="0"/>
              </a:rPr>
              <a:t>Four years of multidisciplinary study </a:t>
            </a:r>
          </a:p>
          <a:p>
            <a:pPr lvl="0">
              <a:lnSpc>
                <a:spcPct val="120000"/>
              </a:lnSpc>
            </a:pPr>
            <a:r>
              <a:rPr lang="en-US" sz="6800" dirty="0">
                <a:latin typeface="Constantia" pitchFamily="18" charset="0"/>
              </a:rPr>
              <a:t>Greater depth, greater critical thinking, greater attention to life aspirations </a:t>
            </a:r>
          </a:p>
          <a:p>
            <a:pPr lvl="0"/>
            <a:r>
              <a:rPr lang="en-US" sz="6800" dirty="0">
                <a:latin typeface="Constantia" pitchFamily="18" charset="0"/>
              </a:rPr>
              <a:t>Greater flexibility and student choice </a:t>
            </a:r>
          </a:p>
          <a:p>
            <a:pPr lvl="0"/>
            <a:r>
              <a:rPr lang="en-US" sz="6800" dirty="0">
                <a:latin typeface="Constantia" pitchFamily="18" charset="0"/>
              </a:rPr>
              <a:t>Exposure to more subjects and enable greater flexibility </a:t>
            </a:r>
          </a:p>
          <a:p>
            <a:pPr lvl="0"/>
            <a:r>
              <a:rPr lang="en-US" sz="6800" dirty="0">
                <a:latin typeface="Constantia" pitchFamily="18" charset="0"/>
              </a:rPr>
              <a:t>More frequent assessment of modules </a:t>
            </a:r>
          </a:p>
          <a:p>
            <a:endParaRPr lang="en-US" dirty="0"/>
          </a:p>
          <a:p>
            <a:endParaRPr lang="en-US" dirty="0"/>
          </a:p>
        </p:txBody>
      </p:sp>
      <p:grpSp>
        <p:nvGrpSpPr>
          <p:cNvPr id="13" name="object 12"/>
          <p:cNvGrpSpPr/>
          <p:nvPr/>
        </p:nvGrpSpPr>
        <p:grpSpPr>
          <a:xfrm>
            <a:off x="3557141" y="1550357"/>
            <a:ext cx="620395" cy="477520"/>
            <a:chOff x="3099942" y="2534030"/>
            <a:chExt cx="620395" cy="477520"/>
          </a:xfrm>
        </p:grpSpPr>
        <p:sp>
          <p:nvSpPr>
            <p:cNvPr id="14" name="object 13"/>
            <p:cNvSpPr/>
            <p:nvPr/>
          </p:nvSpPr>
          <p:spPr>
            <a:xfrm>
              <a:off x="3099942" y="2587624"/>
              <a:ext cx="473075" cy="424180"/>
            </a:xfrm>
            <a:custGeom>
              <a:avLst/>
              <a:gdLst/>
              <a:ahLst/>
              <a:cxnLst/>
              <a:rect l="l" t="t" r="r" b="b"/>
              <a:pathLst>
                <a:path w="473075" h="424180">
                  <a:moveTo>
                    <a:pt x="341121" y="0"/>
                  </a:moveTo>
                  <a:lnTo>
                    <a:pt x="268478" y="10413"/>
                  </a:lnTo>
                  <a:lnTo>
                    <a:pt x="230378" y="25400"/>
                  </a:lnTo>
                  <a:lnTo>
                    <a:pt x="191516" y="47498"/>
                  </a:lnTo>
                  <a:lnTo>
                    <a:pt x="153289" y="76326"/>
                  </a:lnTo>
                  <a:lnTo>
                    <a:pt x="115950" y="112522"/>
                  </a:lnTo>
                  <a:lnTo>
                    <a:pt x="81025" y="156082"/>
                  </a:lnTo>
                  <a:lnTo>
                    <a:pt x="50545" y="203326"/>
                  </a:lnTo>
                  <a:lnTo>
                    <a:pt x="25654" y="252094"/>
                  </a:lnTo>
                  <a:lnTo>
                    <a:pt x="8636" y="299212"/>
                  </a:lnTo>
                  <a:lnTo>
                    <a:pt x="0" y="352044"/>
                  </a:lnTo>
                  <a:lnTo>
                    <a:pt x="1143" y="369950"/>
                  </a:lnTo>
                  <a:lnTo>
                    <a:pt x="22479" y="410844"/>
                  </a:lnTo>
                  <a:lnTo>
                    <a:pt x="63881" y="423925"/>
                  </a:lnTo>
                  <a:lnTo>
                    <a:pt x="70357" y="423672"/>
                  </a:lnTo>
                  <a:lnTo>
                    <a:pt x="102869" y="387350"/>
                  </a:lnTo>
                  <a:lnTo>
                    <a:pt x="110489" y="356869"/>
                  </a:lnTo>
                  <a:lnTo>
                    <a:pt x="119506" y="321944"/>
                  </a:lnTo>
                  <a:lnTo>
                    <a:pt x="137668" y="277368"/>
                  </a:lnTo>
                  <a:lnTo>
                    <a:pt x="162432" y="244220"/>
                  </a:lnTo>
                  <a:lnTo>
                    <a:pt x="199517" y="217424"/>
                  </a:lnTo>
                  <a:lnTo>
                    <a:pt x="251968" y="203454"/>
                  </a:lnTo>
                  <a:lnTo>
                    <a:pt x="291465" y="207391"/>
                  </a:lnTo>
                  <a:lnTo>
                    <a:pt x="329945" y="214502"/>
                  </a:lnTo>
                  <a:lnTo>
                    <a:pt x="355472" y="215773"/>
                  </a:lnTo>
                  <a:lnTo>
                    <a:pt x="402081" y="202183"/>
                  </a:lnTo>
                  <a:lnTo>
                    <a:pt x="445643" y="163702"/>
                  </a:lnTo>
                  <a:lnTo>
                    <a:pt x="470154" y="121157"/>
                  </a:lnTo>
                  <a:lnTo>
                    <a:pt x="472820" y="108204"/>
                  </a:lnTo>
                  <a:lnTo>
                    <a:pt x="472567" y="88773"/>
                  </a:lnTo>
                  <a:lnTo>
                    <a:pt x="449453" y="45338"/>
                  </a:lnTo>
                  <a:lnTo>
                    <a:pt x="402335" y="14224"/>
                  </a:lnTo>
                  <a:lnTo>
                    <a:pt x="373253" y="4444"/>
                  </a:lnTo>
                  <a:lnTo>
                    <a:pt x="341121" y="0"/>
                  </a:lnTo>
                  <a:close/>
                </a:path>
              </a:pathLst>
            </a:custGeom>
            <a:solidFill>
              <a:srgbClr val="F7921F"/>
            </a:solidFill>
          </p:spPr>
          <p:txBody>
            <a:bodyPr wrap="square" lIns="0" tIns="0" rIns="0" bIns="0" rtlCol="0"/>
            <a:lstStyle/>
            <a:p>
              <a:endParaRPr/>
            </a:p>
          </p:txBody>
        </p:sp>
        <p:pic>
          <p:nvPicPr>
            <p:cNvPr id="15" name="object 14"/>
            <p:cNvPicPr/>
            <p:nvPr/>
          </p:nvPicPr>
          <p:blipFill>
            <a:blip r:embed="rId2" cstate="print"/>
            <a:stretch>
              <a:fillRect/>
            </a:stretch>
          </p:blipFill>
          <p:spPr>
            <a:xfrm>
              <a:off x="3330955" y="2534030"/>
              <a:ext cx="389001" cy="167767"/>
            </a:xfrm>
            <a:prstGeom prst="rect">
              <a:avLst/>
            </a:prstGeom>
          </p:spPr>
        </p:pic>
      </p:grpSp>
      <p:grpSp>
        <p:nvGrpSpPr>
          <p:cNvPr id="16" name="object 9"/>
          <p:cNvGrpSpPr/>
          <p:nvPr/>
        </p:nvGrpSpPr>
        <p:grpSpPr>
          <a:xfrm>
            <a:off x="3981335" y="1741874"/>
            <a:ext cx="654685" cy="363855"/>
            <a:chOff x="3967479" y="2725547"/>
            <a:chExt cx="654685" cy="363855"/>
          </a:xfrm>
        </p:grpSpPr>
        <p:sp>
          <p:nvSpPr>
            <p:cNvPr id="17" name="object 10"/>
            <p:cNvSpPr/>
            <p:nvPr/>
          </p:nvSpPr>
          <p:spPr>
            <a:xfrm>
              <a:off x="3967479" y="2764155"/>
              <a:ext cx="534035" cy="325120"/>
            </a:xfrm>
            <a:custGeom>
              <a:avLst/>
              <a:gdLst/>
              <a:ahLst/>
              <a:cxnLst/>
              <a:rect l="l" t="t" r="r" b="b"/>
              <a:pathLst>
                <a:path w="534035" h="325119">
                  <a:moveTo>
                    <a:pt x="459867" y="126"/>
                  </a:moveTo>
                  <a:lnTo>
                    <a:pt x="404749" y="7112"/>
                  </a:lnTo>
                  <a:lnTo>
                    <a:pt x="358013" y="29337"/>
                  </a:lnTo>
                  <a:lnTo>
                    <a:pt x="323596" y="77215"/>
                  </a:lnTo>
                  <a:lnTo>
                    <a:pt x="310261" y="114300"/>
                  </a:lnTo>
                  <a:lnTo>
                    <a:pt x="294259" y="150240"/>
                  </a:lnTo>
                  <a:lnTo>
                    <a:pt x="266827" y="181101"/>
                  </a:lnTo>
                  <a:lnTo>
                    <a:pt x="213868" y="207518"/>
                  </a:lnTo>
                  <a:lnTo>
                    <a:pt x="172720" y="212089"/>
                  </a:lnTo>
                  <a:lnTo>
                    <a:pt x="153670" y="210693"/>
                  </a:lnTo>
                  <a:lnTo>
                    <a:pt x="125222" y="205867"/>
                  </a:lnTo>
                  <a:lnTo>
                    <a:pt x="90932" y="195961"/>
                  </a:lnTo>
                  <a:lnTo>
                    <a:pt x="60198" y="187578"/>
                  </a:lnTo>
                  <a:lnTo>
                    <a:pt x="20574" y="189737"/>
                  </a:lnTo>
                  <a:lnTo>
                    <a:pt x="0" y="229362"/>
                  </a:lnTo>
                  <a:lnTo>
                    <a:pt x="254" y="244728"/>
                  </a:lnTo>
                  <a:lnTo>
                    <a:pt x="24892" y="284099"/>
                  </a:lnTo>
                  <a:lnTo>
                    <a:pt x="90043" y="313436"/>
                  </a:lnTo>
                  <a:lnTo>
                    <a:pt x="139319" y="321944"/>
                  </a:lnTo>
                  <a:lnTo>
                    <a:pt x="193548" y="324993"/>
                  </a:lnTo>
                  <a:lnTo>
                    <a:pt x="249809" y="321818"/>
                  </a:lnTo>
                  <a:lnTo>
                    <a:pt x="305435" y="313308"/>
                  </a:lnTo>
                  <a:lnTo>
                    <a:pt x="355346" y="298831"/>
                  </a:lnTo>
                  <a:lnTo>
                    <a:pt x="399415" y="280415"/>
                  </a:lnTo>
                  <a:lnTo>
                    <a:pt x="437134" y="258063"/>
                  </a:lnTo>
                  <a:lnTo>
                    <a:pt x="469392" y="232028"/>
                  </a:lnTo>
                  <a:lnTo>
                    <a:pt x="514858" y="174625"/>
                  </a:lnTo>
                  <a:lnTo>
                    <a:pt x="530733" y="129412"/>
                  </a:lnTo>
                  <a:lnTo>
                    <a:pt x="533527" y="85725"/>
                  </a:lnTo>
                  <a:lnTo>
                    <a:pt x="529844" y="58546"/>
                  </a:lnTo>
                  <a:lnTo>
                    <a:pt x="519938" y="34925"/>
                  </a:lnTo>
                  <a:lnTo>
                    <a:pt x="503682" y="16637"/>
                  </a:lnTo>
                  <a:lnTo>
                    <a:pt x="487553" y="6731"/>
                  </a:lnTo>
                  <a:lnTo>
                    <a:pt x="474599" y="2539"/>
                  </a:lnTo>
                  <a:lnTo>
                    <a:pt x="459867" y="126"/>
                  </a:lnTo>
                  <a:close/>
                </a:path>
              </a:pathLst>
            </a:custGeom>
            <a:solidFill>
              <a:srgbClr val="F7921F"/>
            </a:solidFill>
          </p:spPr>
          <p:txBody>
            <a:bodyPr wrap="square" lIns="0" tIns="0" rIns="0" bIns="0" rtlCol="0"/>
            <a:lstStyle/>
            <a:p>
              <a:endParaRPr/>
            </a:p>
          </p:txBody>
        </p:sp>
        <p:pic>
          <p:nvPicPr>
            <p:cNvPr id="18" name="object 11"/>
            <p:cNvPicPr/>
            <p:nvPr/>
          </p:nvPicPr>
          <p:blipFill>
            <a:blip r:embed="rId3" cstate="print"/>
            <a:stretch>
              <a:fillRect/>
            </a:stretch>
          </p:blipFill>
          <p:spPr>
            <a:xfrm>
              <a:off x="4477384" y="2725547"/>
              <a:ext cx="144779" cy="323341"/>
            </a:xfrm>
            <a:prstGeom prst="rect">
              <a:avLst/>
            </a:prstGeom>
          </p:spPr>
        </p:pic>
      </p:grpSp>
      <p:pic>
        <p:nvPicPr>
          <p:cNvPr id="4102" name="Picture 6"/>
          <p:cNvPicPr>
            <a:picLocks noChangeAspect="1" noChangeArrowheads="1"/>
          </p:cNvPicPr>
          <p:nvPr/>
        </p:nvPicPr>
        <p:blipFill>
          <a:blip r:embed="rId4"/>
          <a:srcRect/>
          <a:stretch>
            <a:fillRect/>
          </a:stretch>
        </p:blipFill>
        <p:spPr bwMode="auto">
          <a:xfrm>
            <a:off x="3232439" y="4045527"/>
            <a:ext cx="965488" cy="4572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5"/>
          <a:srcRect/>
          <a:stretch>
            <a:fillRect/>
          </a:stretch>
        </p:blipFill>
        <p:spPr bwMode="auto">
          <a:xfrm>
            <a:off x="8128723" y="1316182"/>
            <a:ext cx="1555605" cy="829675"/>
          </a:xfrm>
          <a:prstGeom prst="rect">
            <a:avLst/>
          </a:prstGeom>
          <a:noFill/>
          <a:ln w="9525">
            <a:noFill/>
            <a:miter lim="800000"/>
            <a:headEnd/>
            <a:tailEnd/>
          </a:ln>
          <a:effectLst/>
        </p:spPr>
      </p:pic>
      <p:pic>
        <p:nvPicPr>
          <p:cNvPr id="4104" name="Picture 8"/>
          <p:cNvPicPr>
            <a:picLocks noChangeAspect="1" noChangeArrowheads="1"/>
          </p:cNvPicPr>
          <p:nvPr/>
        </p:nvPicPr>
        <p:blipFill>
          <a:blip r:embed="rId6"/>
          <a:srcRect/>
          <a:stretch>
            <a:fillRect/>
          </a:stretch>
        </p:blipFill>
        <p:spPr bwMode="auto">
          <a:xfrm>
            <a:off x="9995622" y="3588327"/>
            <a:ext cx="1642196" cy="1413164"/>
          </a:xfrm>
          <a:prstGeom prst="rect">
            <a:avLst/>
          </a:prstGeom>
          <a:noFill/>
          <a:ln w="9525">
            <a:noFill/>
            <a:miter lim="800000"/>
            <a:headEnd/>
            <a:tailEnd/>
          </a:ln>
          <a:effectLst/>
        </p:spPr>
      </p:pic>
    </p:spTree>
    <p:extLst>
      <p:ext uri="{BB962C8B-B14F-4D97-AF65-F5344CB8AC3E}">
        <p14:creationId xmlns:p14="http://schemas.microsoft.com/office/powerpoint/2010/main" val="420664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0D4155-A510-4E83-AB92-3D772F73F3D7}"/>
              </a:ext>
            </a:extLst>
          </p:cNvPr>
          <p:cNvSpPr>
            <a:spLocks noGrp="1"/>
          </p:cNvSpPr>
          <p:nvPr>
            <p:ph idx="1"/>
          </p:nvPr>
        </p:nvSpPr>
        <p:spPr>
          <a:xfrm>
            <a:off x="280221" y="540098"/>
            <a:ext cx="11695470" cy="4589390"/>
          </a:xfrm>
        </p:spPr>
        <p:txBody>
          <a:bodyPr anchor="ctr">
            <a:normAutofit lnSpcReduction="10000"/>
          </a:bodyPr>
          <a:lstStyle/>
          <a:p>
            <a:pPr marL="0" indent="0">
              <a:buNone/>
            </a:pPr>
            <a:endParaRPr lang="en-US" sz="1900" dirty="0"/>
          </a:p>
          <a:p>
            <a:pPr marL="0" indent="0" algn="just">
              <a:lnSpc>
                <a:spcPct val="100000"/>
              </a:lnSpc>
              <a:buNone/>
            </a:pPr>
            <a:r>
              <a:rPr lang="en-US" sz="2100" b="1" dirty="0">
                <a:latin typeface="Constantia" pitchFamily="18" charset="0"/>
              </a:rPr>
              <a:t>Goals:</a:t>
            </a:r>
          </a:p>
          <a:p>
            <a:pPr algn="just">
              <a:lnSpc>
                <a:spcPct val="100000"/>
              </a:lnSpc>
            </a:pPr>
            <a:r>
              <a:rPr lang="en-US" sz="2100" dirty="0">
                <a:latin typeface="Constantia" pitchFamily="18" charset="0"/>
              </a:rPr>
              <a:t>Ensuring that all children entering </a:t>
            </a:r>
            <a:r>
              <a:rPr lang="en-US" sz="2100" b="1" dirty="0">
                <a:latin typeface="Constantia" pitchFamily="18" charset="0"/>
              </a:rPr>
              <a:t>grade 1 </a:t>
            </a:r>
            <a:r>
              <a:rPr lang="en-US" sz="2100" dirty="0">
                <a:latin typeface="Constantia" pitchFamily="18" charset="0"/>
              </a:rPr>
              <a:t>are school ready by 2030.</a:t>
            </a:r>
          </a:p>
          <a:p>
            <a:pPr algn="just">
              <a:lnSpc>
                <a:spcPct val="100000"/>
              </a:lnSpc>
            </a:pPr>
            <a:r>
              <a:rPr lang="en-US" sz="2100" dirty="0">
                <a:latin typeface="Constantia" pitchFamily="18" charset="0"/>
              </a:rPr>
              <a:t>Attain optimal outcome in the domain of physical and motor development, cognitive development, socio-emotional development, cultural/artistic development and the development of communication and early languages, literacy, and numeracy.</a:t>
            </a:r>
          </a:p>
          <a:p>
            <a:pPr algn="just">
              <a:lnSpc>
                <a:spcPct val="100000"/>
              </a:lnSpc>
            </a:pPr>
            <a:r>
              <a:rPr lang="en-US" sz="2100" dirty="0">
                <a:latin typeface="Constantia" pitchFamily="18" charset="0"/>
              </a:rPr>
              <a:t>ECCE curriculum and pedagogy development </a:t>
            </a:r>
          </a:p>
          <a:p>
            <a:pPr algn="just">
              <a:lnSpc>
                <a:spcPct val="100000"/>
              </a:lnSpc>
            </a:pPr>
            <a:r>
              <a:rPr lang="en-US" sz="2100" dirty="0">
                <a:latin typeface="Constantia" pitchFamily="18" charset="0"/>
              </a:rPr>
              <a:t>To prepare initial cadre of high quality ECE Teachers – plan to introduce 06-month certificate program in ECE, 01-year diploma program covering early literacy, numeracy and other relevant aspects of ECE – minimum qualification of teachers could be even 10+2 or above. </a:t>
            </a:r>
          </a:p>
          <a:p>
            <a:pPr algn="just">
              <a:lnSpc>
                <a:spcPct val="100000"/>
              </a:lnSpc>
            </a:pPr>
            <a:r>
              <a:rPr lang="en-US" sz="2100" dirty="0">
                <a:latin typeface="Constantia" pitchFamily="18" charset="0"/>
              </a:rPr>
              <a:t>Introduction of a preparatory class (before class 1) for children of age 05-years – learning shall be based on play-based learning with a focus of developing -</a:t>
            </a:r>
          </a:p>
        </p:txBody>
      </p:sp>
      <p:graphicFrame>
        <p:nvGraphicFramePr>
          <p:cNvPr id="13" name="Table 12"/>
          <p:cNvGraphicFramePr>
            <a:graphicFrameLocks noGrp="1"/>
          </p:cNvGraphicFramePr>
          <p:nvPr/>
        </p:nvGraphicFramePr>
        <p:xfrm>
          <a:off x="722670" y="247718"/>
          <a:ext cx="11253019" cy="762000"/>
        </p:xfrm>
        <a:graphic>
          <a:graphicData uri="http://schemas.openxmlformats.org/drawingml/2006/table">
            <a:tbl>
              <a:tblPr firstRow="1" bandRow="1">
                <a:tableStyleId>{5C22544A-7EE6-4342-B048-85BDC9FD1C3A}</a:tableStyleId>
              </a:tblPr>
              <a:tblGrid>
                <a:gridCol w="11253019">
                  <a:extLst>
                    <a:ext uri="{9D8B030D-6E8A-4147-A177-3AD203B41FA5}">
                      <a16:colId xmlns:a16="http://schemas.microsoft.com/office/drawing/2014/main" val="20000"/>
                    </a:ext>
                  </a:extLst>
                </a:gridCol>
              </a:tblGrid>
              <a:tr h="622438">
                <a:tc>
                  <a:txBody>
                    <a:bodyPr/>
                    <a:lstStyle/>
                    <a:p>
                      <a:r>
                        <a:rPr lang="en-IN" sz="2800" dirty="0">
                          <a:solidFill>
                            <a:srgbClr val="FFFFFF"/>
                          </a:solidFill>
                          <a:latin typeface="Baskerville Old Face" pitchFamily="18" charset="0"/>
                        </a:rPr>
                        <a:t>Early Childhood Care and Education (ECCE</a:t>
                      </a:r>
                      <a:r>
                        <a:rPr lang="en-IN" sz="4400" dirty="0">
                          <a:solidFill>
                            <a:srgbClr val="FFFFFF"/>
                          </a:solidFill>
                          <a:latin typeface="Baskerville Old Face" pitchFamily="18" charset="0"/>
                        </a:rPr>
                        <a:t>) -</a:t>
                      </a:r>
                      <a:r>
                        <a:rPr lang="en-IN" sz="4400" baseline="0" dirty="0">
                          <a:solidFill>
                            <a:srgbClr val="FFFFFF"/>
                          </a:solidFill>
                          <a:latin typeface="Baskerville Old Face" pitchFamily="18" charset="0"/>
                        </a:rPr>
                        <a:t> </a:t>
                      </a:r>
                      <a:r>
                        <a:rPr lang="en-IN" sz="2800" dirty="0">
                          <a:solidFill>
                            <a:srgbClr val="FFFFFF"/>
                          </a:solidFill>
                          <a:latin typeface="Baskerville Old Face" pitchFamily="18" charset="0"/>
                        </a:rPr>
                        <a:t>The Foundation of Learning</a:t>
                      </a:r>
                      <a:endParaRPr lang="en-US" sz="2800" dirty="0"/>
                    </a:p>
                  </a:txBody>
                  <a:tcPr/>
                </a:tc>
                <a:extLst>
                  <a:ext uri="{0D108BD9-81ED-4DB2-BD59-A6C34878D82A}">
                    <a16:rowId xmlns:a16="http://schemas.microsoft.com/office/drawing/2014/main" val="10000"/>
                  </a:ext>
                </a:extLst>
              </a:tr>
            </a:tbl>
          </a:graphicData>
        </a:graphic>
      </p:graphicFrame>
      <p:grpSp>
        <p:nvGrpSpPr>
          <p:cNvPr id="20" name="Group 19">
            <a:extLst>
              <a:ext uri="{FF2B5EF4-FFF2-40B4-BE49-F238E27FC236}">
                <a16:creationId xmlns:a16="http://schemas.microsoft.com/office/drawing/2014/main" id="{BD3917FC-9E56-42B9-8000-71241F3ADBA2}"/>
              </a:ext>
            </a:extLst>
          </p:cNvPr>
          <p:cNvGrpSpPr/>
          <p:nvPr/>
        </p:nvGrpSpPr>
        <p:grpSpPr>
          <a:xfrm>
            <a:off x="471948" y="5011371"/>
            <a:ext cx="2625213" cy="1846629"/>
            <a:chOff x="34225" y="4429394"/>
            <a:chExt cx="2589331" cy="1854166"/>
          </a:xfrm>
        </p:grpSpPr>
        <p:sp>
          <p:nvSpPr>
            <p:cNvPr id="21" name="TextBox 20">
              <a:extLst>
                <a:ext uri="{FF2B5EF4-FFF2-40B4-BE49-F238E27FC236}">
                  <a16:creationId xmlns:a16="http://schemas.microsoft.com/office/drawing/2014/main" id="{70CD7FE1-6ED6-4A24-ADBB-E35E95CD71C0}"/>
                </a:ext>
              </a:extLst>
            </p:cNvPr>
            <p:cNvSpPr txBox="1"/>
            <p:nvPr/>
          </p:nvSpPr>
          <p:spPr bwMode="gray">
            <a:xfrm>
              <a:off x="34225" y="5981039"/>
              <a:ext cx="2589331" cy="302521"/>
            </a:xfrm>
            <a:prstGeom prst="rect">
              <a:avLst/>
            </a:prstGeom>
            <a:noFill/>
          </p:spPr>
          <p:txBody>
            <a:bodyPr wrap="square" lIns="36000" tIns="36000" rIns="36000" bIns="36000" rtlCol="0" anchor="ctr">
              <a:spAutoFit/>
            </a:bodyPr>
            <a:lstStyle/>
            <a:p>
              <a:pPr marL="0" indent="0" algn="ctr">
                <a:buNone/>
              </a:pPr>
              <a:r>
                <a:rPr lang="en-IN" sz="1400" b="1" dirty="0">
                  <a:latin typeface="Gill Sans MT" panose="020B0502020104020203" pitchFamily="34" charset="0"/>
                </a:rPr>
                <a:t>Read with Comprehension </a:t>
              </a:r>
            </a:p>
          </p:txBody>
        </p:sp>
        <p:pic>
          <p:nvPicPr>
            <p:cNvPr id="22" name="Picture 21">
              <a:extLst>
                <a:ext uri="{FF2B5EF4-FFF2-40B4-BE49-F238E27FC236}">
                  <a16:creationId xmlns:a16="http://schemas.microsoft.com/office/drawing/2014/main" id="{D1F4FCB5-431B-46CE-A2A8-095B786874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01" t="3077" r="56633" b="50000"/>
            <a:stretch/>
          </p:blipFill>
          <p:spPr>
            <a:xfrm>
              <a:off x="728774" y="4429394"/>
              <a:ext cx="1123802" cy="1521122"/>
            </a:xfrm>
            <a:prstGeom prst="rect">
              <a:avLst/>
            </a:prstGeom>
          </p:spPr>
        </p:pic>
      </p:grpSp>
      <p:grpSp>
        <p:nvGrpSpPr>
          <p:cNvPr id="23" name="Group 22">
            <a:extLst>
              <a:ext uri="{FF2B5EF4-FFF2-40B4-BE49-F238E27FC236}">
                <a16:creationId xmlns:a16="http://schemas.microsoft.com/office/drawing/2014/main" id="{0F456619-0A4D-4423-89C7-93E8DA0D0ACE}"/>
              </a:ext>
            </a:extLst>
          </p:cNvPr>
          <p:cNvGrpSpPr/>
          <p:nvPr/>
        </p:nvGrpSpPr>
        <p:grpSpPr>
          <a:xfrm>
            <a:off x="3698552" y="4902025"/>
            <a:ext cx="1466017" cy="1955975"/>
            <a:chOff x="3158397" y="4363520"/>
            <a:chExt cx="1466017" cy="1955975"/>
          </a:xfrm>
        </p:grpSpPr>
        <p:pic>
          <p:nvPicPr>
            <p:cNvPr id="24" name="Picture 23">
              <a:extLst>
                <a:ext uri="{FF2B5EF4-FFF2-40B4-BE49-F238E27FC236}">
                  <a16:creationId xmlns:a16="http://schemas.microsoft.com/office/drawing/2014/main" id="{BB6D8EFA-9B8A-4C10-B70B-297B2A6E6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 t="52851" r="65785" b="2488"/>
            <a:stretch/>
          </p:blipFill>
          <p:spPr>
            <a:xfrm>
              <a:off x="3259128" y="4363520"/>
              <a:ext cx="1264557" cy="1654503"/>
            </a:xfrm>
            <a:prstGeom prst="rect">
              <a:avLst/>
            </a:prstGeom>
          </p:spPr>
        </p:pic>
        <p:sp>
          <p:nvSpPr>
            <p:cNvPr id="25" name="TextBox 24">
              <a:extLst>
                <a:ext uri="{FF2B5EF4-FFF2-40B4-BE49-F238E27FC236}">
                  <a16:creationId xmlns:a16="http://schemas.microsoft.com/office/drawing/2014/main" id="{2E08F9EB-99B6-4416-840B-7EA8B74500D1}"/>
                </a:ext>
              </a:extLst>
            </p:cNvPr>
            <p:cNvSpPr txBox="1"/>
            <p:nvPr/>
          </p:nvSpPr>
          <p:spPr bwMode="gray">
            <a:xfrm>
              <a:off x="3158397" y="6031348"/>
              <a:ext cx="1466017" cy="288147"/>
            </a:xfrm>
            <a:prstGeom prst="rect">
              <a:avLst/>
            </a:prstGeom>
            <a:noFill/>
          </p:spPr>
          <p:txBody>
            <a:bodyPr wrap="square" lIns="36000" tIns="36000" rIns="36000" bIns="36000" rtlCol="0" anchor="ctr">
              <a:spAutoFit/>
            </a:bodyPr>
            <a:lstStyle/>
            <a:p>
              <a:pPr marL="0" indent="0" algn="ctr">
                <a:buNone/>
              </a:pPr>
              <a:r>
                <a:rPr lang="en-IN" sz="1400" b="1" dirty="0">
                  <a:latin typeface="Gill Sans MT" panose="020B0502020104020203" pitchFamily="34" charset="0"/>
                </a:rPr>
                <a:t>Write</a:t>
              </a:r>
            </a:p>
          </p:txBody>
        </p:sp>
      </p:grpSp>
      <p:grpSp>
        <p:nvGrpSpPr>
          <p:cNvPr id="26" name="Group 25">
            <a:extLst>
              <a:ext uri="{FF2B5EF4-FFF2-40B4-BE49-F238E27FC236}">
                <a16:creationId xmlns:a16="http://schemas.microsoft.com/office/drawing/2014/main" id="{769CB5BA-1884-4801-8610-31057C534ED8}"/>
              </a:ext>
            </a:extLst>
          </p:cNvPr>
          <p:cNvGrpSpPr/>
          <p:nvPr/>
        </p:nvGrpSpPr>
        <p:grpSpPr>
          <a:xfrm>
            <a:off x="5825613" y="5088195"/>
            <a:ext cx="2625213" cy="1830943"/>
            <a:chOff x="5077815" y="4429394"/>
            <a:chExt cx="2862143" cy="1941608"/>
          </a:xfrm>
        </p:grpSpPr>
        <p:pic>
          <p:nvPicPr>
            <p:cNvPr id="27" name="Picture 26">
              <a:extLst>
                <a:ext uri="{FF2B5EF4-FFF2-40B4-BE49-F238E27FC236}">
                  <a16:creationId xmlns:a16="http://schemas.microsoft.com/office/drawing/2014/main" id="{D5DF7F92-F6DF-4CAD-A939-FE5D2E08B8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65" t="60979" r="25813"/>
            <a:stretch/>
          </p:blipFill>
          <p:spPr>
            <a:xfrm>
              <a:off x="5580700" y="4429394"/>
              <a:ext cx="1831400" cy="1630762"/>
            </a:xfrm>
            <a:prstGeom prst="rect">
              <a:avLst/>
            </a:prstGeom>
          </p:spPr>
        </p:pic>
        <p:sp>
          <p:nvSpPr>
            <p:cNvPr id="28" name="TextBox 27">
              <a:extLst>
                <a:ext uri="{FF2B5EF4-FFF2-40B4-BE49-F238E27FC236}">
                  <a16:creationId xmlns:a16="http://schemas.microsoft.com/office/drawing/2014/main" id="{D5541FF4-BBF7-4DFF-AFF5-C94E5D59494F}"/>
                </a:ext>
              </a:extLst>
            </p:cNvPr>
            <p:cNvSpPr txBox="1"/>
            <p:nvPr/>
          </p:nvSpPr>
          <p:spPr bwMode="gray">
            <a:xfrm>
              <a:off x="5077815" y="5836974"/>
              <a:ext cx="2862143" cy="534028"/>
            </a:xfrm>
            <a:prstGeom prst="rect">
              <a:avLst/>
            </a:prstGeom>
            <a:noFill/>
          </p:spPr>
          <p:txBody>
            <a:bodyPr wrap="square" lIns="36000" tIns="36000" rIns="36000" bIns="36000" rtlCol="0" anchor="ctr">
              <a:spAutoFit/>
            </a:bodyPr>
            <a:lstStyle/>
            <a:p>
              <a:pPr marL="0" indent="0" algn="ctr">
                <a:buNone/>
              </a:pPr>
              <a:r>
                <a:rPr lang="en-IN" sz="1400" b="1" dirty="0">
                  <a:latin typeface="Gill Sans MT" panose="020B0502020104020203" pitchFamily="34" charset="0"/>
                </a:rPr>
                <a:t>Basic Mathematical Operations</a:t>
              </a:r>
            </a:p>
          </p:txBody>
        </p:sp>
      </p:grpSp>
      <p:grpSp>
        <p:nvGrpSpPr>
          <p:cNvPr id="29" name="Group 28">
            <a:extLst>
              <a:ext uri="{FF2B5EF4-FFF2-40B4-BE49-F238E27FC236}">
                <a16:creationId xmlns:a16="http://schemas.microsoft.com/office/drawing/2014/main" id="{95B3C81D-EE23-4C17-A7F0-27E9403D74D5}"/>
              </a:ext>
            </a:extLst>
          </p:cNvPr>
          <p:cNvGrpSpPr/>
          <p:nvPr/>
        </p:nvGrpSpPr>
        <p:grpSpPr>
          <a:xfrm>
            <a:off x="8782101" y="4944330"/>
            <a:ext cx="2597680" cy="1803612"/>
            <a:chOff x="8648764" y="4409327"/>
            <a:chExt cx="2597680" cy="1803612"/>
          </a:xfrm>
        </p:grpSpPr>
        <p:pic>
          <p:nvPicPr>
            <p:cNvPr id="30" name="Picture 29">
              <a:extLst>
                <a:ext uri="{FF2B5EF4-FFF2-40B4-BE49-F238E27FC236}">
                  <a16:creationId xmlns:a16="http://schemas.microsoft.com/office/drawing/2014/main" id="{56E578F5-240E-424D-A49A-9ABFBF9E5C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343" t="2946" b="50130"/>
            <a:stretch/>
          </p:blipFill>
          <p:spPr>
            <a:xfrm>
              <a:off x="9168069" y="4409327"/>
              <a:ext cx="1559071" cy="1714992"/>
            </a:xfrm>
            <a:prstGeom prst="rect">
              <a:avLst/>
            </a:prstGeom>
          </p:spPr>
        </p:pic>
        <p:sp>
          <p:nvSpPr>
            <p:cNvPr id="31" name="TextBox 30">
              <a:extLst>
                <a:ext uri="{FF2B5EF4-FFF2-40B4-BE49-F238E27FC236}">
                  <a16:creationId xmlns:a16="http://schemas.microsoft.com/office/drawing/2014/main" id="{87A7F3AD-EFB4-4111-A68A-B3E4590F5842}"/>
                </a:ext>
              </a:extLst>
            </p:cNvPr>
            <p:cNvSpPr txBox="1"/>
            <p:nvPr/>
          </p:nvSpPr>
          <p:spPr bwMode="gray">
            <a:xfrm>
              <a:off x="8648764" y="5924792"/>
              <a:ext cx="2597680" cy="288147"/>
            </a:xfrm>
            <a:prstGeom prst="rect">
              <a:avLst/>
            </a:prstGeom>
            <a:noFill/>
          </p:spPr>
          <p:txBody>
            <a:bodyPr wrap="square" lIns="36000" tIns="36000" rIns="36000" bIns="36000" rtlCol="0" anchor="ctr">
              <a:spAutoFit/>
            </a:bodyPr>
            <a:lstStyle/>
            <a:p>
              <a:pPr marL="0" indent="0" algn="ctr">
                <a:buNone/>
              </a:pPr>
              <a:r>
                <a:rPr lang="en-IN" sz="1400" b="1" dirty="0">
                  <a:latin typeface="Gill Sans MT" panose="020B0502020104020203" pitchFamily="34" charset="0"/>
                </a:rPr>
                <a:t>Learn basic life skills</a:t>
              </a:r>
            </a:p>
          </p:txBody>
        </p:sp>
      </p:grpSp>
    </p:spTree>
    <p:extLst>
      <p:ext uri="{BB962C8B-B14F-4D97-AF65-F5344CB8AC3E}">
        <p14:creationId xmlns:p14="http://schemas.microsoft.com/office/powerpoint/2010/main" val="148798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744200" cy="729384"/>
          </a:xfrm>
        </p:spPr>
        <p:txBody>
          <a:bodyPr>
            <a:normAutofit fontScale="90000"/>
          </a:bodyPr>
          <a:lstStyle/>
          <a:p>
            <a:pPr algn="ctr"/>
            <a:r>
              <a:rPr lang="en-US" sz="3600" b="1" dirty="0">
                <a:solidFill>
                  <a:schemeClr val="accent1">
                    <a:lumMod val="50000"/>
                  </a:schemeClr>
                </a:solidFill>
                <a:latin typeface="Baskerville Old Face" pitchFamily="18" charset="0"/>
              </a:rPr>
              <a:t>Attainment of Foundational Literacy And Numeracy by Grade 3 in Mission mode</a:t>
            </a:r>
          </a:p>
        </p:txBody>
      </p:sp>
      <p:sp>
        <p:nvSpPr>
          <p:cNvPr id="45057" name="Rectangle 1"/>
          <p:cNvSpPr>
            <a:spLocks noChangeArrowheads="1"/>
          </p:cNvSpPr>
          <p:nvPr/>
        </p:nvSpPr>
        <p:spPr bwMode="auto">
          <a:xfrm>
            <a:off x="166255" y="5375564"/>
            <a:ext cx="3297381"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ea typeface="Arial" pitchFamily="34" charset="0"/>
                <a:cs typeface="Arial" pitchFamily="34" charset="0"/>
              </a:rPr>
              <a:t>Foundational Skills</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Arial" pitchFamily="34" charset="0"/>
                <a:cs typeface="Arial" pitchFamily="34" charset="0"/>
              </a:rPr>
              <a:t>Universal acquisition of foundational learning skills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31.jpeg"/>
          <p:cNvPicPr/>
          <p:nvPr/>
        </p:nvPicPr>
        <p:blipFill>
          <a:blip r:embed="rId2" cstate="print"/>
          <a:stretch>
            <a:fillRect/>
          </a:stretch>
        </p:blipFill>
        <p:spPr>
          <a:xfrm>
            <a:off x="3532671" y="3493971"/>
            <a:ext cx="5376041" cy="2865265"/>
          </a:xfrm>
          <a:prstGeom prst="rect">
            <a:avLst/>
          </a:prstGeom>
        </p:spPr>
      </p:pic>
      <p:sp>
        <p:nvSpPr>
          <p:cNvPr id="45061" name="Rectangle 5"/>
          <p:cNvSpPr>
            <a:spLocks noChangeArrowheads="1"/>
          </p:cNvSpPr>
          <p:nvPr/>
        </p:nvSpPr>
        <p:spPr bwMode="auto">
          <a:xfrm>
            <a:off x="5708073" y="6473279"/>
            <a:ext cx="1149927"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Arial" pitchFamily="34" charset="0"/>
                <a:ea typeface="Arial" pitchFamily="34" charset="0"/>
                <a:cs typeface="Arial" pitchFamily="34" charset="0"/>
              </a:rPr>
              <a:t>Grade 3</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062" name="Rectangle 6"/>
          <p:cNvSpPr>
            <a:spLocks noChangeArrowheads="1"/>
          </p:cNvSpPr>
          <p:nvPr/>
        </p:nvSpPr>
        <p:spPr bwMode="auto">
          <a:xfrm>
            <a:off x="387928" y="3685309"/>
            <a:ext cx="3810000"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ea typeface="Arial" pitchFamily="34" charset="0"/>
                <a:cs typeface="Arial" pitchFamily="34" charset="0"/>
              </a:rPr>
              <a:t>National Mission</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Arial" pitchFamily="34" charset="0"/>
                <a:cs typeface="Arial" pitchFamily="34" charset="0"/>
              </a:rPr>
              <a:t>National Mission on Foundational Literacy and Numeracy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063" name="Rectangle 7"/>
          <p:cNvSpPr>
            <a:spLocks noChangeArrowheads="1"/>
          </p:cNvSpPr>
          <p:nvPr/>
        </p:nvSpPr>
        <p:spPr bwMode="auto">
          <a:xfrm>
            <a:off x="748145" y="2119746"/>
            <a:ext cx="3602182"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ea typeface="Arial" pitchFamily="34" charset="0"/>
                <a:cs typeface="Arial" pitchFamily="34" charset="0"/>
              </a:rPr>
              <a:t>Book Promotion</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Arial" pitchFamily="34" charset="0"/>
                <a:cs typeface="Arial" pitchFamily="34" charset="0"/>
              </a:rPr>
              <a:t>National Book Promotion Policy will be formulated and public and school libraries will be expanded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067" name="Rectangle 11"/>
          <p:cNvSpPr>
            <a:spLocks noChangeArrowheads="1"/>
          </p:cNvSpPr>
          <p:nvPr/>
        </p:nvSpPr>
        <p:spPr bwMode="auto">
          <a:xfrm>
            <a:off x="4682836" y="1551709"/>
            <a:ext cx="311727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Arial" pitchFamily="34" charset="0"/>
                <a:cs typeface="Arial" pitchFamily="34" charset="0"/>
              </a:rPr>
              <a:t>Early Learning</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Arial" pitchFamily="34" charset="0"/>
                <a:cs typeface="Arial" pitchFamily="34" charset="0"/>
              </a:rPr>
              <a:t>Focus on early reading, writing &amp; mathematics</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5068" name="Rectangle 12"/>
          <p:cNvSpPr>
            <a:spLocks noChangeArrowheads="1"/>
          </p:cNvSpPr>
          <p:nvPr/>
        </p:nvSpPr>
        <p:spPr bwMode="auto">
          <a:xfrm>
            <a:off x="7827818" y="2022764"/>
            <a:ext cx="3890963"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ea typeface="Arial" pitchFamily="34" charset="0"/>
                <a:cs typeface="Arial" pitchFamily="34" charset="0"/>
              </a:rPr>
              <a:t>3-month Play based School</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3175"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pitchFamily="34" charset="0"/>
                <a:cs typeface="Arial" pitchFamily="34" charset="0"/>
              </a:rPr>
              <a:t>3-month play-based school </a:t>
            </a:r>
            <a:r>
              <a:rPr kumimoji="0" lang="en-US" sz="1500" b="0" i="0" u="none" strike="noStrike" cap="none" normalizeH="0" baseline="0" dirty="0">
                <a:ln>
                  <a:noFill/>
                </a:ln>
                <a:solidFill>
                  <a:schemeClr val="tx1"/>
                </a:solidFill>
                <a:effectLst/>
                <a:latin typeface="Arial" pitchFamily="34" charset="0"/>
                <a:ea typeface="Arial" pitchFamily="34" charset="0"/>
                <a:cs typeface="Arial" pitchFamily="34" charset="0"/>
              </a:rPr>
              <a:t>preparation module’ for all Grade </a:t>
            </a:r>
            <a:r>
              <a:rPr kumimoji="0" lang="en-US" sz="1400" b="0" i="0" u="none" strike="noStrike" cap="none" normalizeH="0" baseline="0" dirty="0">
                <a:ln>
                  <a:noFill/>
                </a:ln>
                <a:solidFill>
                  <a:schemeClr val="tx1"/>
                </a:solidFill>
                <a:effectLst/>
                <a:latin typeface="Arial" pitchFamily="34" charset="0"/>
                <a:ea typeface="Arial" pitchFamily="34" charset="0"/>
                <a:cs typeface="Arial" pitchFamily="34" charset="0"/>
              </a:rPr>
              <a:t>1 students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069" name="Rectangle 13"/>
          <p:cNvSpPr>
            <a:spLocks noChangeArrowheads="1"/>
          </p:cNvSpPr>
          <p:nvPr/>
        </p:nvSpPr>
        <p:spPr bwMode="auto">
          <a:xfrm>
            <a:off x="8312727" y="3449782"/>
            <a:ext cx="3616036"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8"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ea typeface="Arial" pitchFamily="34" charset="0"/>
                <a:cs typeface="Arial" pitchFamily="34" charset="0"/>
              </a:rPr>
              <a:t>National Repository</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1588"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pitchFamily="34" charset="0"/>
                <a:cs typeface="Arial" pitchFamily="34" charset="0"/>
              </a:rPr>
              <a:t>National Repository -High quality </a:t>
            </a:r>
            <a:r>
              <a:rPr kumimoji="0" lang="en-US" sz="1500" b="0" i="0" u="none" strike="noStrike" cap="none" normalizeH="0" baseline="0" dirty="0">
                <a:ln>
                  <a:noFill/>
                </a:ln>
                <a:solidFill>
                  <a:schemeClr val="tx1"/>
                </a:solidFill>
                <a:effectLst/>
                <a:latin typeface="Arial" pitchFamily="34" charset="0"/>
                <a:ea typeface="Arial" pitchFamily="34" charset="0"/>
                <a:cs typeface="Arial" pitchFamily="34" charset="0"/>
              </a:rPr>
              <a:t>Teaching and Learning </a:t>
            </a:r>
            <a:r>
              <a:rPr kumimoji="0" lang="en-US" sz="1400" b="0" i="0" u="none" strike="noStrike" cap="none" normalizeH="0" baseline="0" dirty="0">
                <a:ln>
                  <a:noFill/>
                </a:ln>
                <a:solidFill>
                  <a:schemeClr val="tx1"/>
                </a:solidFill>
                <a:effectLst/>
                <a:latin typeface="Arial" pitchFamily="34" charset="0"/>
                <a:ea typeface="Arial" pitchFamily="34" charset="0"/>
                <a:cs typeface="Arial" pitchFamily="34" charset="0"/>
              </a:rPr>
              <a:t>Resources on DIKSHA</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1588"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070" name="Rectangle 14"/>
          <p:cNvSpPr>
            <a:spLocks noChangeArrowheads="1"/>
          </p:cNvSpPr>
          <p:nvPr/>
        </p:nvSpPr>
        <p:spPr bwMode="auto">
          <a:xfrm>
            <a:off x="9074728" y="4959927"/>
            <a:ext cx="2826328" cy="1538786"/>
          </a:xfrm>
          <a:prstGeom prst="rect">
            <a:avLst/>
          </a:prstGeom>
          <a:noFill/>
          <a:ln w="9525">
            <a:noFill/>
            <a:miter lim="800000"/>
            <a:headEnd/>
            <a:tailEnd/>
          </a:ln>
          <a:effectLst/>
        </p:spPr>
        <p:txBody>
          <a:bodyPr vert="horz" wrap="square" lIns="88872" tIns="126960" rIns="91440"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itchFamily="34" charset="0"/>
                <a:ea typeface="Arial" pitchFamily="34" charset="0"/>
                <a:cs typeface="Arial" pitchFamily="34" charset="0"/>
              </a:rPr>
              <a:t>Libraries</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Arial" pitchFamily="34" charset="0"/>
                <a:cs typeface="Arial" pitchFamily="34" charset="0"/>
              </a:rPr>
              <a:t>School libraries, including digital libraries to be leveraged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500" b="0" i="0" u="none" strike="noStrike" cap="none" normalizeH="0" baseline="0" dirty="0">
                <a:ln>
                  <a:noFill/>
                </a:ln>
                <a:solidFill>
                  <a:schemeClr val="tx1"/>
                </a:solidFill>
                <a:effectLst/>
                <a:latin typeface="Arial" pitchFamily="34" charset="0"/>
                <a:ea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E407FE-ECC3-4FA6-866B-9FEAADC6CECF}"/>
              </a:ext>
            </a:extLst>
          </p:cNvPr>
          <p:cNvSpPr>
            <a:spLocks noGrp="1"/>
          </p:cNvSpPr>
          <p:nvPr>
            <p:ph type="title"/>
          </p:nvPr>
        </p:nvSpPr>
        <p:spPr>
          <a:xfrm>
            <a:off x="958506" y="800392"/>
            <a:ext cx="10264697" cy="1312856"/>
          </a:xfrm>
        </p:spPr>
        <p:txBody>
          <a:bodyPr>
            <a:normAutofit fontScale="90000"/>
          </a:bodyPr>
          <a:lstStyle/>
          <a:p>
            <a:pPr algn="ctr"/>
            <a:r>
              <a:rPr lang="en-US" sz="4000" b="1" dirty="0">
                <a:solidFill>
                  <a:srgbClr val="FFFFFF"/>
                </a:solidFill>
                <a:latin typeface="Baskerville Old Face" pitchFamily="18" charset="0"/>
              </a:rPr>
              <a:t>Curtailing Dropout Rates and Ensuring Universal access to Education at all levels</a:t>
            </a:r>
            <a:br>
              <a:rPr lang="en-US" sz="4000" b="1" dirty="0">
                <a:solidFill>
                  <a:srgbClr val="FFFFFF"/>
                </a:solidFill>
              </a:rPr>
            </a:br>
            <a:endParaRPr lang="en-IN" sz="4000" b="1" dirty="0">
              <a:solidFill>
                <a:srgbClr val="FFFFFF"/>
              </a:solidFill>
            </a:endParaRPr>
          </a:p>
        </p:txBody>
      </p:sp>
      <p:sp>
        <p:nvSpPr>
          <p:cNvPr id="3" name="Content Placeholder 2">
            <a:extLst>
              <a:ext uri="{FF2B5EF4-FFF2-40B4-BE49-F238E27FC236}">
                <a16:creationId xmlns:a16="http://schemas.microsoft.com/office/drawing/2014/main" id="{340D4155-A510-4E83-AB92-3D772F73F3D7}"/>
              </a:ext>
            </a:extLst>
          </p:cNvPr>
          <p:cNvSpPr>
            <a:spLocks noGrp="1"/>
          </p:cNvSpPr>
          <p:nvPr>
            <p:ph idx="1"/>
          </p:nvPr>
        </p:nvSpPr>
        <p:spPr>
          <a:xfrm>
            <a:off x="1149927" y="2452669"/>
            <a:ext cx="10487891" cy="4114385"/>
          </a:xfrm>
        </p:spPr>
        <p:txBody>
          <a:bodyPr anchor="ctr">
            <a:noAutofit/>
          </a:bodyPr>
          <a:lstStyle/>
          <a:p>
            <a:pPr marL="6350" indent="-6350">
              <a:buNone/>
            </a:pPr>
            <a:r>
              <a:rPr lang="en-US" sz="2400" b="1" dirty="0">
                <a:latin typeface="Constantia" pitchFamily="18" charset="0"/>
              </a:rPr>
              <a:t>To bring  children back to school and prevent children dropping out the following steps will be taken-</a:t>
            </a:r>
          </a:p>
          <a:p>
            <a:r>
              <a:rPr lang="en-US" sz="2000" dirty="0">
                <a:latin typeface="Constantia" pitchFamily="18" charset="0"/>
              </a:rPr>
              <a:t>Provide regular trained teachers at each stage, special care shall be taken to ensure that no school remains deficient on infrastructure support </a:t>
            </a:r>
          </a:p>
          <a:p>
            <a:r>
              <a:rPr lang="en-US" sz="2000" dirty="0">
                <a:latin typeface="Constantia" pitchFamily="18" charset="0"/>
              </a:rPr>
              <a:t>Universal participation in school by carefully tracking students, as well as their learning levels, in order to ensure that they (a) are enrolled in and attending school, and (b) have suitable opportunities to catch up and re-enter school in case they have fallen behind or dropped out </a:t>
            </a:r>
          </a:p>
          <a:p>
            <a:r>
              <a:rPr lang="en-US" sz="2000" dirty="0">
                <a:latin typeface="Constantia" pitchFamily="18" charset="0"/>
              </a:rPr>
              <a:t>Community partnership in terms of expertise and infrastructural support </a:t>
            </a:r>
          </a:p>
          <a:p>
            <a:r>
              <a:rPr lang="en-US" sz="2000" dirty="0">
                <a:latin typeface="Constantia" pitchFamily="18" charset="0"/>
              </a:rPr>
              <a:t>Scope of school education will be broadened to facilitate multiple pathways to learning involving both formal and non-formal education modes. Open and Distance Learning (ODL) Programmes offered by the National Institute of Open Schooling (NIOS) and State Open Schools will be expanded and strengthened </a:t>
            </a:r>
          </a:p>
        </p:txBody>
      </p:sp>
    </p:spTree>
    <p:extLst>
      <p:ext uri="{BB962C8B-B14F-4D97-AF65-F5344CB8AC3E}">
        <p14:creationId xmlns:p14="http://schemas.microsoft.com/office/powerpoint/2010/main" val="1814486857"/>
      </p:ext>
    </p:extLst>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4700</Words>
  <Application>Microsoft Office PowerPoint</Application>
  <PresentationFormat>Widescreen</PresentationFormat>
  <Paragraphs>499</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NATIONAL EDUCATION POLICY, 2020</vt:lpstr>
      <vt:lpstr>Vision of the Policy</vt:lpstr>
      <vt:lpstr>Key Principles of NEP-2020</vt:lpstr>
      <vt:lpstr>PowerPoint Presentation</vt:lpstr>
      <vt:lpstr>Shift to Competency-based Teaching, Learning &amp; Assessment</vt:lpstr>
      <vt:lpstr>SALIENT FEATURES OF STAGES IN SCHOOL</vt:lpstr>
      <vt:lpstr>PowerPoint Presentation</vt:lpstr>
      <vt:lpstr>Attainment of Foundational Literacy And Numeracy by Grade 3 in Mission mode</vt:lpstr>
      <vt:lpstr>Curtailing Dropout Rates and Ensuring Universal access to Education at all levels </vt:lpstr>
      <vt:lpstr>HIGHLIGHTS OF PEDAGOGICAL STRUCTURE</vt:lpstr>
      <vt:lpstr>Encouraging 21st century skills in the classroom</vt:lpstr>
      <vt:lpstr>Introduction of Contemporary Subjects</vt:lpstr>
      <vt:lpstr>Year-long course during Grades 6-8 </vt:lpstr>
      <vt:lpstr>Mathematics and Computational Thinking</vt:lpstr>
      <vt:lpstr>Emphasis on Vocational Education</vt:lpstr>
      <vt:lpstr>Knowledge of India</vt:lpstr>
      <vt:lpstr> Health Education</vt:lpstr>
      <vt:lpstr> Leveraging the power of Multilingualism and Language learning</vt:lpstr>
      <vt:lpstr> National Curriculum Framework for School Education (NCFSE)  and  Text Books</vt:lpstr>
      <vt:lpstr>PowerPoint Presentation</vt:lpstr>
      <vt:lpstr>Transforming assessments and tracking student progress across school years</vt:lpstr>
      <vt:lpstr>Redesigning Report Cards to assess Holistic development of each child</vt:lpstr>
      <vt:lpstr>Regarding Guidelines for Assessment</vt:lpstr>
      <vt:lpstr>National Assessment Centre for School Education (NACSE)</vt:lpstr>
      <vt:lpstr>Teachers and Teacher Education NEP-2020 </vt:lpstr>
      <vt:lpstr>Teachers and Teacher Education NEP-2020 </vt:lpstr>
      <vt:lpstr>NEP aims to support and nurture Teachers through all phases of their tenure</vt:lpstr>
      <vt:lpstr>Continuous Professional Development (CPD) &amp; Improving Standards</vt:lpstr>
      <vt:lpstr>PowerPoint Presentation</vt:lpstr>
      <vt:lpstr>Focus on Socio-Economically Disadvantaged Groups (SEDGs)</vt:lpstr>
      <vt:lpstr>How to ensure equitable and inclusive education? </vt:lpstr>
      <vt:lpstr>Efficient Resourcing and Effective Governance through School Complexes/Clusters</vt:lpstr>
      <vt:lpstr>NATIONAL EDUCATION POLICY, 2020</vt:lpstr>
      <vt:lpstr>Standard-setting and Accreditation for School Education</vt:lpstr>
      <vt:lpstr>Transforming Assessment and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Ensure Capacity Building at all levels  </vt:lpstr>
      <vt:lpstr>Engage with parents and community for a positive learning environment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Education Policy 2020”</dc:title>
  <dc:creator>MR SANJAY YADAV</dc:creator>
  <cp:lastModifiedBy>Unknown User</cp:lastModifiedBy>
  <cp:revision>108</cp:revision>
  <dcterms:created xsi:type="dcterms:W3CDTF">2020-10-26T05:47:42Z</dcterms:created>
  <dcterms:modified xsi:type="dcterms:W3CDTF">2021-01-14T11:24:37Z</dcterms:modified>
</cp:coreProperties>
</file>