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2"/>
  </p:notesMasterIdLst>
  <p:sldIdLst>
    <p:sldId id="266" r:id="rId2"/>
    <p:sldId id="271" r:id="rId3"/>
    <p:sldId id="272" r:id="rId4"/>
    <p:sldId id="269" r:id="rId5"/>
    <p:sldId id="265" r:id="rId6"/>
    <p:sldId id="264" r:id="rId7"/>
    <p:sldId id="263" r:id="rId8"/>
    <p:sldId id="259" r:id="rId9"/>
    <p:sldId id="26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94917" autoAdjust="0"/>
  </p:normalViewPr>
  <p:slideViewPr>
    <p:cSldViewPr snapToGrid="0">
      <p:cViewPr varScale="1">
        <p:scale>
          <a:sx n="69" d="100"/>
          <a:sy n="69" d="100"/>
        </p:scale>
        <p:origin x="-78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06340-2B9D-48DD-B087-9BE59A0B2A8E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E2CCE-ED0B-4952-97D9-5CBA74945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84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723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60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4774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9768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288091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636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585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173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37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733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541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939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748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16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17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081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F6034-ED18-4CBD-98B2-499248E51686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9A9403-8C45-460C-8AF3-B8FE0BED3C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132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12401" y="1392833"/>
            <a:ext cx="6172332" cy="923330"/>
          </a:xfrm>
          <a:prstGeom prst="rect">
            <a:avLst/>
          </a:prstGeom>
          <a:gradFill flip="none" rotWithShape="1">
            <a:gsLst>
              <a:gs pos="23000">
                <a:schemeClr val="accent2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scene3d>
            <a:camera prst="orthographicFront"/>
            <a:lightRig rig="harsh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2">
                    <a:lumMod val="75000"/>
                  </a:schemeClr>
                </a:solidFill>
                <a:effectLst/>
                <a:latin typeface="Shivaji01" pitchFamily="2" charset="0"/>
              </a:rPr>
              <a:t>sausvaagatma</a:t>
            </a:r>
            <a:endParaRPr lang="en-US" sz="5400" b="1" cap="none" spc="0" dirty="0">
              <a:ln/>
              <a:solidFill>
                <a:schemeClr val="accent2">
                  <a:lumMod val="75000"/>
                </a:schemeClr>
              </a:solidFill>
              <a:effectLst/>
              <a:latin typeface="Shivaji01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12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4486" y="2967335"/>
            <a:ext cx="3583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8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		 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ihMdI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Shivaji02" pitchFamily="2" charset="0"/>
              </a:rPr>
              <a:t>¤</a:t>
            </a:r>
            <a:r>
              <a:rPr lang="en-US" sz="7200" dirty="0" err="1" smtClean="0">
                <a:solidFill>
                  <a:srgbClr val="FF0000"/>
                </a:solidFill>
                <a:latin typeface="Shivaji01" pitchFamily="2" charset="0"/>
              </a:rPr>
              <a:t>kRitpi~ka</a:t>
            </a:r>
            <a:r>
              <a:rPr lang="en-US" sz="7200" dirty="0">
                <a:solidFill>
                  <a:srgbClr val="FF0000"/>
                </a:solidFill>
                <a:latin typeface="Shivaji02" pitchFamily="2" charset="0"/>
              </a:rPr>
              <a:t>¥</a:t>
            </a:r>
            <a:r>
              <a:rPr lang="en-US" sz="7200" dirty="0" smtClean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/>
            </a:r>
            <a:br>
              <a:rPr lang="en-US" dirty="0" smtClean="0">
                <a:latin typeface="Shivaji01" pitchFamily="2" charset="0"/>
              </a:rPr>
            </a:b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:20 </a:t>
            </a:r>
            <a:r>
              <a:rPr lang="en-US" dirty="0" smtClean="0"/>
              <a:t>+ </a:t>
            </a:r>
            <a:r>
              <a:rPr lang="en-US" dirty="0" err="1" smtClean="0">
                <a:solidFill>
                  <a:srgbClr val="002060"/>
                </a:solidFill>
                <a:latin typeface="Shivaji01" pitchFamily="2" charset="0"/>
              </a:rPr>
              <a:t>laoKI</a:t>
            </a:r>
            <a:r>
              <a:rPr lang="en-US" dirty="0" smtClean="0">
                <a:solidFill>
                  <a:srgbClr val="002060"/>
                </a:solidFill>
                <a:latin typeface="Shivaji01" pitchFamily="2" charset="0"/>
              </a:rPr>
              <a:t> pirxaa:80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smtClean="0"/>
              <a:t>                  =100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50939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6175" y="175054"/>
            <a:ext cx="8915399" cy="2262781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          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:20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2034" y="2627303"/>
            <a:ext cx="8915399" cy="325451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maaOiKk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pirxaa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: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BaaYaNa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À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saMBaaYaNa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]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pk`ma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bauklaoT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  <a:latin typeface="Shivaji01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174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04990" y="331967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Shivaji01" pitchFamily="2" charset="0"/>
              </a:rPr>
              <a:t>gadya</a:t>
            </a:r>
            <a:r>
              <a:rPr lang="en-US" sz="2800" dirty="0" smtClean="0">
                <a:latin typeface="Shivaji01" pitchFamily="2" charset="0"/>
              </a:rPr>
              <a:t> </a:t>
            </a:r>
            <a:r>
              <a:rPr lang="en-US" sz="2800" dirty="0" err="1">
                <a:latin typeface="Shivaji01" pitchFamily="2" charset="0"/>
              </a:rPr>
              <a:t>ivaBaaga</a:t>
            </a:r>
            <a:r>
              <a:rPr lang="en-US" sz="2800" dirty="0">
                <a:latin typeface="Shivaji02" pitchFamily="2" charset="0"/>
              </a:rPr>
              <a:t> </a:t>
            </a:r>
            <a:endParaRPr lang="en-US" sz="2800" dirty="0" smtClean="0">
              <a:latin typeface="Shivaji02" pitchFamily="2" charset="0"/>
            </a:endParaRPr>
          </a:p>
          <a:p>
            <a:pPr algn="ctr"/>
            <a:r>
              <a:rPr lang="en-US" sz="2800" dirty="0" smtClean="0">
                <a:latin typeface="Shivaji02" pitchFamily="2" charset="0"/>
              </a:rPr>
              <a:t>³</a:t>
            </a:r>
            <a:r>
              <a:rPr lang="en-US" sz="2800" dirty="0" smtClean="0">
                <a:latin typeface="Shivaji01" pitchFamily="2" charset="0"/>
              </a:rPr>
              <a:t>20 </a:t>
            </a:r>
            <a:r>
              <a:rPr lang="en-US" sz="2800" dirty="0" err="1" smtClean="0">
                <a:latin typeface="Shivaji01" pitchFamily="2" charset="0"/>
              </a:rPr>
              <a:t>AMk</a:t>
            </a:r>
            <a:r>
              <a:rPr lang="en-US" sz="2800" dirty="0" smtClean="0">
                <a:latin typeface="Shivaji02" pitchFamily="2" charset="0"/>
              </a:rPr>
              <a:t>´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8695267" y="331232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Shivaji01" pitchFamily="2" charset="0"/>
              </a:rPr>
              <a:t>pUrk</a:t>
            </a:r>
            <a:r>
              <a:rPr lang="en-US" sz="3200" dirty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pzna</a:t>
            </a:r>
            <a:r>
              <a:rPr lang="en-US" sz="3200" dirty="0">
                <a:latin typeface="Shivaji02" pitchFamily="2" charset="0"/>
              </a:rPr>
              <a:t> </a:t>
            </a:r>
            <a:endParaRPr lang="en-US" sz="3200" dirty="0" smtClean="0">
              <a:latin typeface="Shivaji02" pitchFamily="2" charset="0"/>
            </a:endParaRPr>
          </a:p>
          <a:p>
            <a:pPr algn="ctr"/>
            <a:r>
              <a:rPr lang="en-US" sz="3200" dirty="0" smtClean="0">
                <a:latin typeface="Shivaji02" pitchFamily="2" charset="0"/>
              </a:rPr>
              <a:t>³</a:t>
            </a:r>
            <a:r>
              <a:rPr lang="en-US" sz="3200" dirty="0" smtClean="0">
                <a:latin typeface="Shivaji01" pitchFamily="2" charset="0"/>
              </a:rPr>
              <a:t>08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5350934" y="3319678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Shivaji01" pitchFamily="2" charset="0"/>
              </a:rPr>
              <a:t>pdya</a:t>
            </a:r>
            <a:r>
              <a:rPr lang="en-US" sz="3200" dirty="0" smtClean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ivaBaaga</a:t>
            </a:r>
            <a:r>
              <a:rPr lang="en-US" sz="3200" dirty="0">
                <a:latin typeface="Shivaji02" pitchFamily="2" charset="0"/>
              </a:rPr>
              <a:t> </a:t>
            </a:r>
            <a:endParaRPr lang="en-US" sz="3200" dirty="0" smtClean="0">
              <a:latin typeface="Shivaji02" pitchFamily="2" charset="0"/>
            </a:endParaRPr>
          </a:p>
          <a:p>
            <a:pPr algn="ctr"/>
            <a:r>
              <a:rPr lang="en-US" sz="3200" dirty="0" smtClean="0">
                <a:latin typeface="Shivaji02" pitchFamily="2" charset="0"/>
              </a:rPr>
              <a:t>³</a:t>
            </a:r>
            <a:r>
              <a:rPr lang="en-US" sz="3200" dirty="0" smtClean="0">
                <a:latin typeface="Shivaji01" pitchFamily="2" charset="0"/>
              </a:rPr>
              <a:t>12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7450667" y="4787016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Shivaji01" pitchFamily="2" charset="0"/>
              </a:rPr>
              <a:t>]</a:t>
            </a:r>
            <a:r>
              <a:rPr lang="en-US" sz="3200" dirty="0" err="1">
                <a:latin typeface="Shivaji01" pitchFamily="2" charset="0"/>
              </a:rPr>
              <a:t>pyaaoijat</a:t>
            </a:r>
            <a:r>
              <a:rPr lang="en-US" sz="3200" dirty="0">
                <a:latin typeface="Shivaji01" pitchFamily="2" charset="0"/>
              </a:rPr>
              <a:t> </a:t>
            </a:r>
            <a:r>
              <a:rPr lang="en-US" sz="3200" dirty="0" err="1">
                <a:latin typeface="Shivaji01" pitchFamily="2" charset="0"/>
              </a:rPr>
              <a:t>laoKna</a:t>
            </a:r>
            <a:r>
              <a:rPr lang="en-US" sz="3200" dirty="0">
                <a:latin typeface="Shivaji02" pitchFamily="2" charset="0"/>
              </a:rPr>
              <a:t> ³</a:t>
            </a:r>
            <a:r>
              <a:rPr lang="en-US" sz="3200" dirty="0">
                <a:latin typeface="Shivaji01" pitchFamily="2" charset="0"/>
              </a:rPr>
              <a:t>26 </a:t>
            </a:r>
            <a:r>
              <a:rPr lang="en-US" sz="3200" dirty="0" err="1">
                <a:latin typeface="Shivaji01" pitchFamily="2" charset="0"/>
              </a:rPr>
              <a:t>AMk</a:t>
            </a:r>
            <a:r>
              <a:rPr lang="en-US" sz="3200" dirty="0">
                <a:latin typeface="Shivaji02" pitchFamily="2" charset="0"/>
              </a:rPr>
              <a:t>´</a:t>
            </a:r>
            <a:endParaRPr lang="en-US" sz="3200" dirty="0"/>
          </a:p>
        </p:txBody>
      </p:sp>
      <p:sp>
        <p:nvSpPr>
          <p:cNvPr id="9" name="Rounded Rectangle 8"/>
          <p:cNvSpPr/>
          <p:nvPr/>
        </p:nvSpPr>
        <p:spPr>
          <a:xfrm>
            <a:off x="3622145" y="4862099"/>
            <a:ext cx="2489200" cy="105833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Shivaji02" pitchFamily="2" charset="0"/>
              </a:rPr>
              <a:t>vyaakrNa</a:t>
            </a:r>
            <a:r>
              <a:rPr lang="en-US" sz="3200" dirty="0" smtClean="0">
                <a:latin typeface="Shivaji02" pitchFamily="2" charset="0"/>
              </a:rPr>
              <a:t> </a:t>
            </a:r>
            <a:r>
              <a:rPr lang="en-US" sz="3200" dirty="0" err="1" smtClean="0">
                <a:latin typeface="Shivaji01" pitchFamily="2" charset="0"/>
              </a:rPr>
              <a:t>ivaBaaga</a:t>
            </a:r>
            <a:r>
              <a:rPr lang="en-US" sz="3200" dirty="0" smtClean="0">
                <a:latin typeface="Shivaji02" pitchFamily="2" charset="0"/>
              </a:rPr>
              <a:t> ³</a:t>
            </a:r>
            <a:r>
              <a:rPr lang="en-US" sz="3200" dirty="0" smtClean="0">
                <a:latin typeface="Shivaji01" pitchFamily="2" charset="0"/>
              </a:rPr>
              <a:t>14 </a:t>
            </a:r>
            <a:r>
              <a:rPr lang="en-US" sz="3200" dirty="0" err="1" smtClean="0">
                <a:latin typeface="Shivaji01" pitchFamily="2" charset="0"/>
              </a:rPr>
              <a:t>AMk</a:t>
            </a:r>
            <a:r>
              <a:rPr lang="en-US" sz="3200" dirty="0" smtClean="0">
                <a:latin typeface="Shivaji02" pitchFamily="2" charset="0"/>
              </a:rPr>
              <a:t>´</a:t>
            </a:r>
            <a:endParaRPr lang="en-US" sz="32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4047068" y="1507438"/>
            <a:ext cx="5249332" cy="1058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94668" y="1852339"/>
            <a:ext cx="4800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smtClean="0">
                <a:latin typeface="Shivaji01" pitchFamily="2" charset="0"/>
              </a:rPr>
              <a:t>                 </a:t>
            </a:r>
            <a:r>
              <a:rPr lang="en-US" sz="3600" dirty="0" err="1" smtClean="0">
                <a:latin typeface="Shivaji01" pitchFamily="2" charset="0"/>
              </a:rPr>
              <a:t>ihMdI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kRitpi~ka</a:t>
            </a:r>
            <a:r>
              <a:rPr lang="en-US" sz="3600" dirty="0" smtClean="0">
                <a:latin typeface="Shivaji01" pitchFamily="2" charset="0"/>
              </a:rPr>
              <a:t> </a:t>
            </a:r>
            <a:endParaRPr lang="en-US" sz="36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671734" y="2565772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54600" y="2545164"/>
            <a:ext cx="25400" cy="231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87267" y="2579030"/>
            <a:ext cx="16933" cy="220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9467" y="2579030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093201" y="2565772"/>
            <a:ext cx="0" cy="75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055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583" y="363538"/>
            <a:ext cx="10515600" cy="92339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    </a:t>
            </a:r>
            <a:r>
              <a:rPr lang="en-US" dirty="0" err="1" smtClean="0">
                <a:latin typeface="Shivaji01" pitchFamily="2" charset="0"/>
              </a:rPr>
              <a:t>ivaBaaga</a:t>
            </a:r>
            <a:r>
              <a:rPr lang="en-US" dirty="0" smtClean="0">
                <a:latin typeface="Shivaji01" pitchFamily="2" charset="0"/>
              </a:rPr>
              <a:t> 1 </a:t>
            </a:r>
            <a:r>
              <a:rPr lang="en-US" dirty="0" smtClean="0">
                <a:latin typeface="Shivaji02" pitchFamily="2" charset="0"/>
              </a:rPr>
              <a:t>¹</a:t>
            </a:r>
            <a:r>
              <a:rPr lang="en-US" dirty="0" smtClean="0">
                <a:latin typeface="Shivaji01" pitchFamily="2" charset="0"/>
              </a:rPr>
              <a:t>gadya </a:t>
            </a:r>
            <a:r>
              <a:rPr lang="en-US" dirty="0" err="1">
                <a:latin typeface="Shivaji01" pitchFamily="2" charset="0"/>
              </a:rPr>
              <a:t>ivaBaaga</a:t>
            </a:r>
            <a:r>
              <a:rPr lang="en-US" dirty="0">
                <a:latin typeface="Shivaji02" pitchFamily="2" charset="0"/>
              </a:rPr>
              <a:t> </a:t>
            </a:r>
            <a:r>
              <a:rPr lang="en-US" dirty="0" smtClean="0">
                <a:latin typeface="Shivaji02" pitchFamily="2" charset="0"/>
              </a:rPr>
              <a:t>³</a:t>
            </a:r>
            <a:r>
              <a:rPr lang="en-US" dirty="0" smtClean="0">
                <a:latin typeface="Shivaji01" pitchFamily="2" charset="0"/>
              </a:rPr>
              <a:t>20</a:t>
            </a:r>
            <a:r>
              <a:rPr lang="en-US" dirty="0" smtClean="0">
                <a:latin typeface="Shivaji02" pitchFamily="2" charset="0"/>
              </a:rPr>
              <a:t>´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50" y="1302327"/>
            <a:ext cx="10515600" cy="5335540"/>
          </a:xfrm>
        </p:spPr>
        <p:txBody>
          <a:bodyPr>
            <a:normAutofit fontScale="92500"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P`aSna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1A´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AaOr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Aa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pircCod³lagaBaga 130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sao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150 Sabd´³p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`%yaok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8AMk´       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16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3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³4GaTk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4 AiBavyai@t³25sao 30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   [´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Apizt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pircCod³lagaBaga 130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sao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150 </a:t>
            </a:r>
            <a:r>
              <a:rPr lang="en-US" sz="2800" dirty="0" err="1" smtClean="0">
                <a:solidFill>
                  <a:srgbClr val="FF0000"/>
                </a:solidFill>
                <a:latin typeface="Shivaji02" pitchFamily="2" charset="0"/>
              </a:rPr>
              <a:t>Sabd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                                 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04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     2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AiBavyai@t³25sao 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b="1" dirty="0">
              <a:solidFill>
                <a:schemeClr val="tx1"/>
              </a:solidFill>
              <a:latin typeface="Shivaji02" pitchFamily="2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Shivaji02" pitchFamily="2" charset="0"/>
              </a:rPr>
              <a:t>      </a:t>
            </a:r>
            <a:endParaRPr lang="en-US" b="1" dirty="0">
              <a:solidFill>
                <a:schemeClr val="tx1"/>
              </a:solidFill>
              <a:latin typeface="Shivaji02" pitchFamily="2" charset="0"/>
            </a:endParaRP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60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117" y="228073"/>
            <a:ext cx="10515600" cy="103346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</a:t>
            </a:r>
            <a:r>
              <a:rPr lang="en-US" dirty="0" err="1">
                <a:solidFill>
                  <a:srgbClr val="FF0000"/>
                </a:solidFill>
                <a:latin typeface="Shivaji01" pitchFamily="2" charset="0"/>
              </a:rPr>
              <a:t>ivaBaaga</a:t>
            </a:r>
            <a:r>
              <a:rPr lang="en-US" dirty="0">
                <a:solidFill>
                  <a:srgbClr val="FF000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2 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¹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pdya </a:t>
            </a:r>
            <a:r>
              <a:rPr lang="en-US" dirty="0" err="1" smtClean="0">
                <a:solidFill>
                  <a:srgbClr val="FF0000"/>
                </a:solidFill>
                <a:latin typeface="Shivaji01" pitchFamily="2" charset="0"/>
              </a:rPr>
              <a:t>ivaBaaga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 ³</a:t>
            </a:r>
            <a:r>
              <a:rPr lang="en-US" dirty="0" smtClean="0">
                <a:solidFill>
                  <a:srgbClr val="FF0000"/>
                </a:solidFill>
                <a:latin typeface="Shivaji01" pitchFamily="2" charset="0"/>
              </a:rPr>
              <a:t>12</a:t>
            </a:r>
            <a:r>
              <a:rPr lang="en-US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650" y="1524530"/>
            <a:ext cx="10515600" cy="5113337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Shivaji02" pitchFamily="2" charset="0"/>
              </a:rPr>
              <a:t>P`aSna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2A´</a:t>
            </a:r>
            <a:r>
              <a:rPr lang="en-US" sz="3200" dirty="0" smtClean="0">
                <a:solidFill>
                  <a:srgbClr val="FF0000"/>
                </a:solidFill>
                <a:latin typeface="Shivaji01" pitchFamily="2" charset="0"/>
              </a:rPr>
              <a:t>1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32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pVMaSa³lagaBaga 8sao 10 </a:t>
            </a:r>
            <a:r>
              <a:rPr lang="en-US" sz="3200" dirty="0" err="1" smtClean="0">
                <a:solidFill>
                  <a:srgbClr val="FF0000"/>
                </a:solidFill>
                <a:latin typeface="Shivaji02" pitchFamily="2" charset="0"/>
              </a:rPr>
              <a:t>pMi@tyaa^M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r>
              <a:rPr lang="en-US" sz="32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                  ³</a:t>
            </a:r>
            <a:r>
              <a:rPr lang="en-US" sz="3200" dirty="0" smtClean="0">
                <a:solidFill>
                  <a:srgbClr val="FF0000"/>
                </a:solidFill>
                <a:latin typeface="Shivaji01" pitchFamily="2" charset="0"/>
              </a:rPr>
              <a:t>06</a:t>
            </a:r>
            <a:r>
              <a:rPr lang="en-US" sz="32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32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³4GaTk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3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sarla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Aqa-³25sao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Aa´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´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pizt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pVMaSa³lagaBaga 8sao 10 pMi@tyaa^M´³p`%yaok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rgbClr val="FF0000"/>
                </a:solidFill>
                <a:latin typeface="Shivaji02" pitchFamily="2" charset="0"/>
              </a:rPr>
              <a:t> 6AMk´       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       ³</a:t>
            </a:r>
            <a:r>
              <a:rPr lang="en-US" sz="2800" dirty="0" smtClean="0">
                <a:solidFill>
                  <a:srgbClr val="FF0000"/>
                </a:solidFill>
                <a:latin typeface="Shivaji01" pitchFamily="2" charset="0"/>
              </a:rPr>
              <a:t>06</a:t>
            </a:r>
            <a:r>
              <a:rPr lang="en-US" sz="2800" dirty="0" smtClean="0">
                <a:solidFill>
                  <a:srgbClr val="FF0000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rgbClr val="FF0000"/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³2GaTk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SabdsaMpda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³4GaTk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1À2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sarla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Aqa-³25sao 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85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6" y="685272"/>
            <a:ext cx="10515600" cy="109272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Shivaji01" pitchFamily="2" charset="0"/>
              </a:rPr>
              <a:t>              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ivaBaaga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3 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¹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pUrk </a:t>
            </a:r>
            <a:r>
              <a:rPr lang="en-US" sz="4800" dirty="0" err="1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pzna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³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08</a:t>
            </a: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313709"/>
            <a:ext cx="10515600" cy="3775941"/>
          </a:xfrm>
        </p:spPr>
        <p:txBody>
          <a:bodyPr>
            <a:normAutofit fontScale="92500"/>
          </a:bodyPr>
          <a:lstStyle/>
          <a:p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P`aSna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3A´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1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pizt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gaV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pircCod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³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lagaBaga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80 </a:t>
            </a:r>
            <a:r>
              <a:rPr lang="en-US" sz="35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sao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100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Sabd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r>
              <a:rPr lang="en-US" sz="35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        ³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04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3500" dirty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³2GaTk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1À2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AiBavya@tI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endParaRPr lang="en-US" sz="2800" dirty="0">
              <a:solidFill>
                <a:schemeClr val="tx1"/>
              </a:solidFill>
              <a:latin typeface="Shivaji02" pitchFamily="2" charset="0"/>
            </a:endParaRPr>
          </a:p>
          <a:p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Aa´pzIt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pd\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yaaMSa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 </a:t>
            </a:r>
            <a:r>
              <a:rPr lang="en-US" sz="3000" dirty="0" err="1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lagaBaga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6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sao 8pMi@tyaa^M´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                                ³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04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sz="3000" dirty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1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Aaklana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kRit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2GaTk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yoak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1AMk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GaTk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p`%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ilae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1À2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AMk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AiBavya@tI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³ </a:t>
            </a:r>
            <a:r>
              <a:rPr lang="en-US" sz="2800" dirty="0" smtClean="0">
                <a:solidFill>
                  <a:schemeClr val="tx1"/>
                </a:solidFill>
                <a:latin typeface="Shivaji02" pitchFamily="2" charset="0"/>
              </a:rPr>
              <a:t>25sao 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30 </a:t>
            </a:r>
            <a:r>
              <a:rPr lang="en-US" sz="28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800" dirty="0">
                <a:solidFill>
                  <a:schemeClr val="tx1"/>
                </a:solidFill>
                <a:latin typeface="Shivaji02" pitchFamily="2" charset="0"/>
              </a:rPr>
              <a:t>´</a:t>
            </a:r>
          </a:p>
          <a:p>
            <a:endParaRPr lang="en-US" dirty="0">
              <a:latin typeface="Shivaji02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07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88938"/>
            <a:ext cx="10515600" cy="112659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Shivaji01" pitchFamily="2" charset="0"/>
              </a:rPr>
              <a:t>         </a:t>
            </a:r>
            <a:r>
              <a:rPr lang="en-US" dirty="0" err="1" smtClean="0">
                <a:latin typeface="Shivaji01" pitchFamily="2" charset="0"/>
              </a:rPr>
              <a:t>ivaBaaga</a:t>
            </a:r>
            <a:r>
              <a:rPr lang="en-US" dirty="0" smtClean="0">
                <a:latin typeface="Shivaji01" pitchFamily="2" charset="0"/>
              </a:rPr>
              <a:t> 4 </a:t>
            </a:r>
            <a:r>
              <a:rPr lang="en-US" dirty="0" err="1" smtClean="0">
                <a:latin typeface="Shivaji01" pitchFamily="2" charset="0"/>
              </a:rPr>
              <a:t>BaaYaa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AQyayana</a:t>
            </a:r>
            <a:r>
              <a:rPr lang="en-US" dirty="0" smtClean="0">
                <a:latin typeface="Shivaji01" pitchFamily="2" charset="0"/>
              </a:rPr>
              <a:t> :</a:t>
            </a:r>
            <a:r>
              <a:rPr lang="en-US" dirty="0" err="1" smtClean="0">
                <a:latin typeface="Shivaji01" pitchFamily="2" charset="0"/>
              </a:rPr>
              <a:t>vyaakrNa</a:t>
            </a:r>
            <a:r>
              <a:rPr lang="en-US" dirty="0">
                <a:latin typeface="Shivaji02" pitchFamily="2" charset="0"/>
              </a:rPr>
              <a:t> </a:t>
            </a:r>
            <a:r>
              <a:rPr lang="en-US" dirty="0" smtClean="0">
                <a:latin typeface="Shivaji02" pitchFamily="2" charset="0"/>
              </a:rPr>
              <a:t>³</a:t>
            </a:r>
            <a:r>
              <a:rPr lang="en-US" dirty="0" smtClean="0">
                <a:latin typeface="Shivaji01" pitchFamily="2" charset="0"/>
              </a:rPr>
              <a:t>14</a:t>
            </a:r>
            <a:r>
              <a:rPr lang="en-US" dirty="0" smtClean="0">
                <a:latin typeface="Shivaji02" pitchFamily="2" charset="0"/>
              </a:rPr>
              <a:t>´</a:t>
            </a:r>
            <a:r>
              <a:rPr lang="en-US" dirty="0">
                <a:latin typeface="Shivaji01" pitchFamily="2" charset="0"/>
              </a:rPr>
              <a:t/>
            </a:r>
            <a:br>
              <a:rPr lang="en-US" dirty="0">
                <a:latin typeface="Shivaji01" pitchFamily="2" charset="0"/>
              </a:rPr>
            </a:br>
            <a:endParaRPr lang="en-US" sz="2400" dirty="0">
              <a:latin typeface="Shivaji01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432" y="1620982"/>
            <a:ext cx="10515600" cy="505690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1.SabdBaod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¹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saM&amp;a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‚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sava-naama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ivaSaoYaNa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</a:t>
            </a:r>
            <a:r>
              <a:rPr lang="en-US" sz="2400" dirty="0" smtClean="0">
                <a:latin typeface="Shivaji02" pitchFamily="2" charset="0"/>
              </a:rPr>
              <a:t>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2.dao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Avyaya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maMo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iksaI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</a:t>
            </a:r>
            <a:r>
              <a:rPr lang="en-US" sz="2400" dirty="0" smtClean="0">
                <a:latin typeface="Shivaji02" pitchFamily="2" charset="0"/>
              </a:rPr>
              <a:t>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3.saMiQa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‚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ivacCod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saMiQa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Sabd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banaanaa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</a:t>
            </a:r>
            <a:r>
              <a:rPr lang="en-US" sz="2400" dirty="0" smtClean="0">
                <a:latin typeface="Shivaji02" pitchFamily="2" charset="0"/>
              </a:rPr>
              <a:t>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4.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sahayak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tqaa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saka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maUla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$p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5.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ek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p`orNaaqa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p`qama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tqaa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divatIya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$p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</a:t>
            </a:r>
            <a:r>
              <a:rPr lang="en-US" sz="2400" dirty="0" smtClean="0">
                <a:latin typeface="Shivaji02" pitchFamily="2" charset="0"/>
              </a:rPr>
              <a:t>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6.mauhavaro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cayana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Aqavaa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mauhavaro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AaOr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7.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kark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AaOr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Baod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ilaKnaa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                    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8.ivaramaaicahna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p`yaaoga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          </a:t>
            </a:r>
            <a:r>
              <a:rPr lang="en-US" sz="2400" dirty="0" smtClean="0">
                <a:latin typeface="Shivaji02" pitchFamily="2" charset="0"/>
              </a:rPr>
              <a:t> ³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9tIna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kala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pirvat-na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2GaTk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p`%yaok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1AMk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                          </a:t>
            </a:r>
            <a:r>
              <a:rPr lang="en-US" sz="2400" dirty="0" smtClean="0">
                <a:latin typeface="Shivaji02" pitchFamily="2" charset="0"/>
              </a:rPr>
              <a:t> 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10.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Shivaji02" pitchFamily="2" charset="0"/>
              </a:rPr>
              <a:t>Baod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                                                           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rcanaa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AaQaar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pr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ka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Baod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phcaananaa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</a:rPr>
              <a:t>II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´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AaQaar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pr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pirvat-na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br>
              <a:rPr lang="en-US" sz="2400" dirty="0">
                <a:solidFill>
                  <a:schemeClr val="tx1"/>
                </a:solidFill>
                <a:latin typeface="Shivaji02" pitchFamily="2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11. </a:t>
            </a:r>
            <a:r>
              <a:rPr lang="en-US" sz="2400" dirty="0" err="1" smtClean="0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SaudQa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krnaa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³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4GaTk p`%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yaok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ilae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1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À2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AMk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‚ p`%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yaok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vaa@ya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maoM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2" pitchFamily="2" charset="0"/>
              </a:rPr>
              <a:t>ASaudiQayaa^M</a:t>
            </a:r>
            <a:r>
              <a:rPr lang="en-US" sz="2400" dirty="0" smtClean="0">
                <a:solidFill>
                  <a:schemeClr val="tx1"/>
                </a:solidFill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³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30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670" y="485564"/>
            <a:ext cx="9987003" cy="128089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Shivaji01" pitchFamily="2" charset="0"/>
              </a:rPr>
              <a:t> </a:t>
            </a:r>
            <a:r>
              <a:rPr lang="en-US" dirty="0" smtClean="0">
                <a:latin typeface="Shivaji01" pitchFamily="2" charset="0"/>
              </a:rPr>
              <a:t>        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ivaBaaga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5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¹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]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pyaaoijat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laoKna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³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26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Shivaji01" pitchFamily="2" charset="0"/>
              </a:rPr>
              <a:t>AMk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´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067" y="2133600"/>
            <a:ext cx="10886545" cy="3777622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P`a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5saucanaa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ko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Anausaar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hivaji02" pitchFamily="2" charset="0"/>
              </a:rPr>
              <a:t>ilaiKe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Shivaji02" pitchFamily="2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Shivaji02" pitchFamily="2" charset="0"/>
              </a:rPr>
              <a:t>    A´</a:t>
            </a:r>
            <a:r>
              <a:rPr lang="en-US" sz="2400" dirty="0" smtClean="0">
                <a:latin typeface="Shivaji01" pitchFamily="2" charset="0"/>
              </a:rPr>
              <a:t> 1</a:t>
            </a:r>
            <a:r>
              <a:rPr lang="en-US" sz="2400" dirty="0" smtClean="0">
                <a:latin typeface="Shivaji02" pitchFamily="2" charset="0"/>
              </a:rPr>
              <a:t>´p~alaoKna </a:t>
            </a:r>
            <a:r>
              <a:rPr lang="en-US" sz="2400" dirty="0">
                <a:latin typeface="Shivaji02" pitchFamily="2" charset="0"/>
              </a:rPr>
              <a:t>³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AaOpcaairk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À</a:t>
            </a:r>
            <a:r>
              <a:rPr lang="en-US" sz="2400" dirty="0" smtClean="0">
                <a:latin typeface="Shivaji01" pitchFamily="2" charset="0"/>
              </a:rPr>
              <a:t>AnaaOpcaairk</a:t>
            </a:r>
            <a:r>
              <a:rPr lang="en-US" sz="2400" dirty="0" smtClean="0">
                <a:latin typeface="Shivaji02" pitchFamily="2" charset="0"/>
              </a:rPr>
              <a:t>´³</a:t>
            </a:r>
            <a:r>
              <a:rPr lang="en-US" sz="2400" dirty="0" smtClean="0">
                <a:latin typeface="Shivaji01" pitchFamily="2" charset="0"/>
              </a:rPr>
              <a:t> 2 </a:t>
            </a:r>
            <a:r>
              <a:rPr lang="en-US" sz="2400" dirty="0" err="1" smtClean="0">
                <a:latin typeface="Shivaji01" pitchFamily="2" charset="0"/>
              </a:rPr>
              <a:t>maoM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sao</a:t>
            </a:r>
            <a:r>
              <a:rPr lang="en-US" sz="2400" dirty="0" smtClean="0">
                <a:latin typeface="Shivaji01" pitchFamily="2" charset="0"/>
              </a:rPr>
              <a:t> 1 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³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ivaklp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AMk</a:t>
            </a:r>
            <a:r>
              <a:rPr lang="en-US" sz="2400" dirty="0" smtClean="0">
                <a:latin typeface="Shivaji01" pitchFamily="2" charset="0"/>
              </a:rPr>
              <a:t> 5 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              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´gadya </a:t>
            </a:r>
            <a:r>
              <a:rPr lang="en-US" sz="2400" dirty="0" err="1" smtClean="0">
                <a:latin typeface="Shivaji02" pitchFamily="2" charset="0"/>
              </a:rPr>
              <a:t>Aaklana</a:t>
            </a:r>
            <a:r>
              <a:rPr lang="en-US" sz="2400" dirty="0" smtClean="0">
                <a:latin typeface="Shivaji02" pitchFamily="2" charset="0"/>
              </a:rPr>
              <a:t> ³ApzIt </a:t>
            </a:r>
            <a:r>
              <a:rPr lang="en-US" sz="2400" dirty="0" err="1" smtClean="0">
                <a:latin typeface="Shivaji02" pitchFamily="2" charset="0"/>
              </a:rPr>
              <a:t>gdyaaMSa</a:t>
            </a:r>
            <a:r>
              <a:rPr lang="en-US" sz="2400" dirty="0" smtClean="0">
                <a:latin typeface="Shivaji02" pitchFamily="2" charset="0"/>
              </a:rPr>
              <a:t> pr </a:t>
            </a:r>
            <a:r>
              <a:rPr lang="en-US" sz="2400" dirty="0" err="1" smtClean="0">
                <a:latin typeface="Shivaji02" pitchFamily="2" charset="0"/>
              </a:rPr>
              <a:t>AaQaarIt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caar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p`Sna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tOyaar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krnaa</a:t>
            </a:r>
            <a:r>
              <a:rPr lang="en-US" sz="2400" dirty="0" smtClean="0">
                <a:latin typeface="Shivaji02" pitchFamily="2" charset="0"/>
              </a:rPr>
              <a:t>´                   ³</a:t>
            </a:r>
            <a:r>
              <a:rPr lang="en-US" sz="2400" dirty="0" smtClean="0">
                <a:latin typeface="Shivaji01" pitchFamily="2" charset="0"/>
              </a:rPr>
              <a:t>4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Aa´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´vaR%%</a:t>
            </a:r>
            <a:r>
              <a:rPr lang="en-US" sz="2400" dirty="0" err="1" smtClean="0">
                <a:latin typeface="Shivaji02" pitchFamily="2" charset="0"/>
              </a:rPr>
              <a:t>aaMt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³70 </a:t>
            </a:r>
            <a:r>
              <a:rPr lang="en-US" sz="2400" dirty="0" err="1" smtClean="0">
                <a:latin typeface="Shivaji02" pitchFamily="2" charset="0"/>
              </a:rPr>
              <a:t>sao</a:t>
            </a:r>
            <a:r>
              <a:rPr lang="en-US" sz="2400" dirty="0" smtClean="0">
                <a:latin typeface="Shivaji02" pitchFamily="2" charset="0"/>
              </a:rPr>
              <a:t> 80 </a:t>
            </a:r>
            <a:r>
              <a:rPr lang="en-US" sz="2400" dirty="0" err="1" smtClean="0">
                <a:latin typeface="Shivaji02" pitchFamily="2" charset="0"/>
              </a:rPr>
              <a:t>SabdaoM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          </a:t>
            </a:r>
            <a:r>
              <a:rPr lang="en-US" sz="2400" dirty="0" err="1" smtClean="0">
                <a:latin typeface="Shivaji02" pitchFamily="2" charset="0"/>
              </a:rPr>
              <a:t>Aqavaa</a:t>
            </a:r>
            <a:r>
              <a:rPr lang="en-US" sz="2400" dirty="0">
                <a:latin typeface="Shivaji02" pitchFamily="2" charset="0"/>
              </a:rPr>
              <a:t/>
            </a:r>
            <a:br>
              <a:rPr lang="en-US" sz="2400" dirty="0">
                <a:latin typeface="Shivaji02" pitchFamily="2" charset="0"/>
              </a:rPr>
            </a:br>
            <a:r>
              <a:rPr lang="en-US" sz="2400" dirty="0" smtClean="0">
                <a:latin typeface="Shivaji02" pitchFamily="2" charset="0"/>
              </a:rPr>
              <a:t>           </a:t>
            </a:r>
            <a:r>
              <a:rPr lang="en-US" sz="2400" dirty="0" err="1" smtClean="0">
                <a:latin typeface="Shivaji02" pitchFamily="2" charset="0"/>
              </a:rPr>
              <a:t>khanaI</a:t>
            </a:r>
            <a:r>
              <a:rPr lang="en-US" sz="2400" dirty="0" smtClean="0">
                <a:latin typeface="Shivaji02" pitchFamily="2" charset="0"/>
              </a:rPr>
              <a:t> …</a:t>
            </a:r>
            <a:r>
              <a:rPr lang="en-US" sz="2400" dirty="0" err="1" smtClean="0">
                <a:latin typeface="Shivaji02" pitchFamily="2" charset="0"/>
              </a:rPr>
              <a:t>mauddaoM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ko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AaQaarpr</a:t>
            </a:r>
            <a:r>
              <a:rPr lang="en-US" sz="2400" dirty="0">
                <a:latin typeface="Shivaji02" pitchFamily="2" charset="0"/>
              </a:rPr>
              <a:t> ³70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80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 			                       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       </a:t>
            </a:r>
            <a:r>
              <a:rPr lang="en-US" sz="2400" dirty="0" smtClean="0">
                <a:latin typeface="Shivaji01" pitchFamily="2" charset="0"/>
              </a:rPr>
              <a:t>2</a:t>
            </a:r>
            <a:r>
              <a:rPr lang="en-US" sz="2400" dirty="0" smtClean="0">
                <a:latin typeface="Shivaji02" pitchFamily="2" charset="0"/>
              </a:rPr>
              <a:t>´iva&amp;apna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³50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60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´                                              ³</a:t>
            </a:r>
            <a:r>
              <a:rPr lang="en-US" sz="2400" dirty="0" smtClean="0">
                <a:latin typeface="Shivaji01" pitchFamily="2" charset="0"/>
              </a:rPr>
              <a:t>5</a:t>
            </a:r>
            <a:r>
              <a:rPr lang="en-US" sz="2400" dirty="0" smtClean="0">
                <a:latin typeface="Shivaji02" pitchFamily="2" charset="0"/>
              </a:rPr>
              <a:t>´</a:t>
            </a:r>
          </a:p>
          <a:p>
            <a:pPr marL="0" indent="0">
              <a:buNone/>
            </a:pPr>
            <a:r>
              <a:rPr lang="en-US" sz="2400" dirty="0" smtClean="0">
                <a:latin typeface="Shivaji02" pitchFamily="2" charset="0"/>
              </a:rPr>
              <a:t>     [´</a:t>
            </a:r>
            <a:r>
              <a:rPr lang="en-US" sz="2400" dirty="0" smtClean="0">
                <a:latin typeface="Shivaji01" pitchFamily="2" charset="0"/>
              </a:rPr>
              <a:t>1</a:t>
            </a:r>
            <a:r>
              <a:rPr lang="en-US" sz="2400" dirty="0" smtClean="0">
                <a:latin typeface="Shivaji02" pitchFamily="2" charset="0"/>
              </a:rPr>
              <a:t>´inabaMQa </a:t>
            </a:r>
            <a:r>
              <a:rPr lang="en-US" sz="2400" dirty="0" err="1" smtClean="0">
                <a:latin typeface="Shivaji02" pitchFamily="2" charset="0"/>
              </a:rPr>
              <a:t>laoKna</a:t>
            </a:r>
            <a:r>
              <a:rPr lang="en-US" sz="2400" dirty="0" smtClean="0">
                <a:latin typeface="Shivaji02" pitchFamily="2" charset="0"/>
              </a:rPr>
              <a:t> ³ </a:t>
            </a:r>
            <a:r>
              <a:rPr lang="en-US" sz="2400" dirty="0" err="1" smtClean="0">
                <a:latin typeface="Shivaji02" pitchFamily="2" charset="0"/>
              </a:rPr>
              <a:t>tIna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maoM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sao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iksaI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ek</a:t>
            </a:r>
            <a:r>
              <a:rPr lang="en-US" sz="2400" dirty="0" smtClean="0">
                <a:latin typeface="Shivaji02" pitchFamily="2" charset="0"/>
              </a:rPr>
              <a:t> </a:t>
            </a:r>
            <a:r>
              <a:rPr lang="en-US" sz="2400" dirty="0" err="1" smtClean="0">
                <a:latin typeface="Shivaji02" pitchFamily="2" charset="0"/>
              </a:rPr>
              <a:t>ivaYaya</a:t>
            </a:r>
            <a:r>
              <a:rPr lang="en-US" sz="2400" dirty="0" smtClean="0">
                <a:latin typeface="Shivaji02" pitchFamily="2" charset="0"/>
              </a:rPr>
              <a:t> pr 80 </a:t>
            </a:r>
            <a:r>
              <a:rPr lang="en-US" sz="2400" dirty="0" err="1">
                <a:latin typeface="Shivaji02" pitchFamily="2" charset="0"/>
              </a:rPr>
              <a:t>sao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smtClean="0">
                <a:latin typeface="Shivaji02" pitchFamily="2" charset="0"/>
              </a:rPr>
              <a:t>100 </a:t>
            </a:r>
            <a:r>
              <a:rPr lang="en-US" sz="2400" dirty="0" err="1">
                <a:latin typeface="Shivaji02" pitchFamily="2" charset="0"/>
              </a:rPr>
              <a:t>SabdaoM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2" pitchFamily="2" charset="0"/>
              </a:rPr>
              <a:t>maoM</a:t>
            </a:r>
            <a:r>
              <a:rPr lang="en-US" sz="2400" dirty="0">
                <a:latin typeface="Shivaji02" pitchFamily="2" charset="0"/>
              </a:rPr>
              <a:t>´ </a:t>
            </a:r>
            <a:r>
              <a:rPr lang="en-US" sz="2400" dirty="0" smtClean="0">
                <a:latin typeface="Shivaji02" pitchFamily="2" charset="0"/>
              </a:rPr>
              <a:t>                   ³</a:t>
            </a:r>
            <a:r>
              <a:rPr lang="en-US" sz="2400" dirty="0" smtClean="0">
                <a:latin typeface="Shivaji01" pitchFamily="2" charset="0"/>
              </a:rPr>
              <a:t>7</a:t>
            </a:r>
            <a:r>
              <a:rPr lang="en-US" sz="2400" dirty="0" smtClean="0">
                <a:latin typeface="Shivaji02" pitchFamily="2" charset="0"/>
              </a:rPr>
              <a:t>´  </a:t>
            </a:r>
            <a:endParaRPr lang="en-US" sz="2400" dirty="0">
              <a:latin typeface="Shivaji02" pitchFamily="2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4691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814</TotalTime>
  <Words>448</Words>
  <Application>Microsoft Office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 </vt:lpstr>
      <vt:lpstr>    ihMdI ¤kRitpi~ka¥  maaOiKk pirxaa :20 + laoKI pirxaa:80</vt:lpstr>
      <vt:lpstr>            maaOiKk pirxaa :20</vt:lpstr>
      <vt:lpstr>                </vt:lpstr>
      <vt:lpstr>     ivaBaaga 1 ¹gadya ivaBaaga ³20´</vt:lpstr>
      <vt:lpstr>         ivaBaaga 2 ¹pdya ivaBaaga ³12´</vt:lpstr>
      <vt:lpstr>               ivaBaaga 3 ¹pUrk pzna ³08´</vt:lpstr>
      <vt:lpstr>         ivaBaaga 4 BaaYaa AQyayana :vyaakrNa ³14´ </vt:lpstr>
      <vt:lpstr>            ivaBaaga 5 ¹ ]pyaaoijat laoKna ³26 AMk´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jagruti</cp:lastModifiedBy>
  <cp:revision>45</cp:revision>
  <dcterms:created xsi:type="dcterms:W3CDTF">2020-01-17T09:22:40Z</dcterms:created>
  <dcterms:modified xsi:type="dcterms:W3CDTF">2020-06-11T11:15:52Z</dcterms:modified>
</cp:coreProperties>
</file>