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172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BBDF95-5D4A-45AD-B818-150F63BA82EF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4CEEB5-B64E-4941-BC7E-4AEBAD562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Paper Pattern &amp; </a:t>
            </a:r>
            <a:r>
              <a:rPr lang="en-US" b="1" dirty="0" err="1" smtClean="0"/>
              <a:t>Chapterwise</a:t>
            </a:r>
            <a:r>
              <a:rPr lang="en-US" dirty="0" smtClean="0"/>
              <a:t> </a:t>
            </a:r>
            <a:r>
              <a:rPr lang="en-US" b="1" dirty="0" err="1"/>
              <a:t>Weightage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4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          </a:t>
            </a:r>
            <a:r>
              <a:rPr lang="en-US" sz="42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Subjectwise</a:t>
            </a:r>
            <a:endParaRPr lang="en-US" sz="4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History </a:t>
            </a:r>
            <a:r>
              <a:rPr lang="en-US" dirty="0" smtClean="0"/>
              <a:t>&amp; Political </a:t>
            </a:r>
            <a:r>
              <a:rPr lang="en-US" dirty="0" smtClean="0"/>
              <a:t>Science</a:t>
            </a:r>
          </a:p>
          <a:p>
            <a:endParaRPr lang="en-US" dirty="0" smtClean="0"/>
          </a:p>
          <a:p>
            <a:r>
              <a:rPr lang="en-US" dirty="0" smtClean="0"/>
              <a:t>Geography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1" y="376408"/>
          <a:ext cx="7924799" cy="6320415"/>
        </p:xfrm>
        <a:graphic>
          <a:graphicData uri="http://schemas.openxmlformats.org/drawingml/2006/table">
            <a:tbl>
              <a:tblPr/>
              <a:tblGrid>
                <a:gridCol w="673554"/>
                <a:gridCol w="5752115"/>
                <a:gridCol w="758904"/>
                <a:gridCol w="740226"/>
              </a:tblGrid>
              <a:tr h="36984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History (28 Marks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Paper Pattern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69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Que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Nature of Questions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(A)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Choose the correct alternative and write the complete statement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(B)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Identify the incorrect pair in every set and write it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(A)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Do as directed. (Two out of three)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9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This question is based on completing a concept map of the central idea of a unit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It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includes various questions types such as :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Draw a concept map                                      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(ii) Draw a timeline.                                            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(iii) Prepare a flow chart                                    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(iv) Complete the table                                      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(v) Arrange in chronological order.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(B)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Write short notes (Two out of Four)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Explain the statements with reasons . (Two out of four)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Read the following passage and answer the questions based on it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Answer the questions in detail (Two out of Four)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533400"/>
          <a:ext cx="7772399" cy="5752682"/>
        </p:xfrm>
        <a:graphic>
          <a:graphicData uri="http://schemas.openxmlformats.org/drawingml/2006/table">
            <a:tbl>
              <a:tblPr/>
              <a:tblGrid>
                <a:gridCol w="707922"/>
                <a:gridCol w="5250425"/>
                <a:gridCol w="840658"/>
                <a:gridCol w="973394"/>
              </a:tblGrid>
              <a:tr h="5134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Political Science (12 Marks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Paper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Pattern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2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 No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Nature of Questions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4313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Choose the correct alternative and write the complete statement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Explain whether the statements are true or false with reasons. (two out of three)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One mark is for the identification of whether a statement is true or false and one mark for explanation.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(A)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Explain the concepts / Write short notes. (One out of Two)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(B) 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as directed . (One out of Two)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Answer the questions in brief. (One out of Four)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676" marR="8676" marT="8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"/>
          <a:ext cx="7924800" cy="7001857"/>
        </p:xfrm>
        <a:graphic>
          <a:graphicData uri="http://schemas.openxmlformats.org/drawingml/2006/table">
            <a:tbl>
              <a:tblPr/>
              <a:tblGrid>
                <a:gridCol w="752690"/>
                <a:gridCol w="5598126"/>
                <a:gridCol w="787973"/>
                <a:gridCol w="786011"/>
              </a:tblGrid>
              <a:tr h="22557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Geography (40 marks) Paper Pattern</a:t>
                      </a:r>
                    </a:p>
                  </a:txBody>
                  <a:tcPr marL="6923" marR="6923" marT="69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 No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Nature of Questions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 1 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Choose any one type of question from the following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Choose the correct option and rewrite the sentence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Identify the correlation and make a chain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Choose the correct group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Pick up any one type of question from the following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Match the correct pairs                                       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 the series                                              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Arrange the sentences in correct sequence   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Identify the odd one out                                      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Find the wrong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pair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Choose one type of question from the following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Answer in one sentence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(4 out of 5)   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Identify the type on the basis of the statement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(4 out of 5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the following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(Any 4 / out of 5)    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Differentiate between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 out of 3)          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Write the short note                                              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 whether the statement are true or false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 (A)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Fill the map with the given information and make a index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(4 out of 6)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 (B)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Answer the following questions on the basis of the map given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(4 out of 5)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Q5 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Give geographical reasons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(Any 2 out of 4)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 (A)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Draw a diagram by the given information for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3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and answer the following questions based on the diagram for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3                  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Q6 (B)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Observe the diagram and answer the following questions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Q7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Answer in details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(Any 2 out of 3)                                                    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Explain ( 2 out of 3)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923" marR="6923" marT="6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228600"/>
          <a:ext cx="7772401" cy="6095994"/>
        </p:xfrm>
        <a:graphic>
          <a:graphicData uri="http://schemas.openxmlformats.org/drawingml/2006/table">
            <a:tbl>
              <a:tblPr/>
              <a:tblGrid>
                <a:gridCol w="707924"/>
                <a:gridCol w="5250427"/>
                <a:gridCol w="840657"/>
                <a:gridCol w="973393"/>
              </a:tblGrid>
              <a:tr h="324255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History –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Chapterwise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Weightage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7" marR="8647" marT="86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Ch. No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Weightage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Chapterwise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Historiography : Development in the West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Historiography : Indian Tradition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Applied History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History of Indian Arts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Mass Media and History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Entertainment and History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Sports and History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Tourism and History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Heritage Management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324255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Political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Science-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Chapterwise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Weightage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47" marR="8647" marT="86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Ch. No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Weightage - Chapterwise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Options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Working of the Constitution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Electoral Process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Political Parties 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and Political Movements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47" marR="8647" marT="8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Challenges faced by Indian Democracy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647" marR="8647" marT="86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1" y="304800"/>
          <a:ext cx="7696199" cy="6096002"/>
        </p:xfrm>
        <a:graphic>
          <a:graphicData uri="http://schemas.openxmlformats.org/drawingml/2006/table">
            <a:tbl>
              <a:tblPr/>
              <a:tblGrid>
                <a:gridCol w="697795"/>
                <a:gridCol w="4409028"/>
                <a:gridCol w="1078907"/>
                <a:gridCol w="1510469"/>
              </a:tblGrid>
              <a:tr h="46892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Geography-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Chapterwise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weightage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8404" marR="8404" marT="8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78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Sr.no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Topic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Marks with opitions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Field Visit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Location and Extent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Physiography and Drainage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Climate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Natural Vegetation and Wildlife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Population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Human Settlements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Economy and Occupation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Tourism , Transport and communication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Marks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79</TotalTime>
  <Words>782</Words>
  <Application>Microsoft Office PowerPoint</Application>
  <PresentationFormat>On-screen Show (4:3)</PresentationFormat>
  <Paragraphs>311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Paper Pattern &amp; Chapterwise Weightage </vt:lpstr>
      <vt:lpstr>Subjects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Pattern &amp; Chapterwise Weightage </dc:title>
  <dc:creator>jagruti</dc:creator>
  <cp:lastModifiedBy>jagruti</cp:lastModifiedBy>
  <cp:revision>5</cp:revision>
  <dcterms:created xsi:type="dcterms:W3CDTF">2020-01-16T08:10:25Z</dcterms:created>
  <dcterms:modified xsi:type="dcterms:W3CDTF">2020-01-17T08:51:17Z</dcterms:modified>
</cp:coreProperties>
</file>