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0" r:id="rId3"/>
    <p:sldId id="262" r:id="rId4"/>
    <p:sldId id="263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C461288-6FDB-490B-B53B-4A49AA82297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F708483-18BC-480D-AE24-82512A21C58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461288-6FDB-490B-B53B-4A49AA82297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708483-18BC-480D-AE24-82512A21C5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C461288-6FDB-490B-B53B-4A49AA82297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F708483-18BC-480D-AE24-82512A21C5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461288-6FDB-490B-B53B-4A49AA82297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708483-18BC-480D-AE24-82512A21C5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C461288-6FDB-490B-B53B-4A49AA82297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F708483-18BC-480D-AE24-82512A21C58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461288-6FDB-490B-B53B-4A49AA82297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708483-18BC-480D-AE24-82512A21C5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461288-6FDB-490B-B53B-4A49AA82297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708483-18BC-480D-AE24-82512A21C5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461288-6FDB-490B-B53B-4A49AA82297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708483-18BC-480D-AE24-82512A21C5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C461288-6FDB-490B-B53B-4A49AA82297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708483-18BC-480D-AE24-82512A21C5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461288-6FDB-490B-B53B-4A49AA82297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708483-18BC-480D-AE24-82512A21C5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461288-6FDB-490B-B53B-4A49AA82297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708483-18BC-480D-AE24-82512A21C58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C461288-6FDB-490B-B53B-4A49AA82297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F708483-18BC-480D-AE24-82512A21C58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Paper Pattern &amp; </a:t>
            </a:r>
            <a:r>
              <a:rPr lang="en-US" b="1" dirty="0" err="1" smtClean="0"/>
              <a:t>Chapterwise</a:t>
            </a:r>
            <a:r>
              <a:rPr lang="en-US" dirty="0" smtClean="0"/>
              <a:t> </a:t>
            </a:r>
            <a:r>
              <a:rPr lang="en-US" b="1" dirty="0" err="1"/>
              <a:t>Weightage</a:t>
            </a:r>
            <a:r>
              <a:rPr lang="en-US" b="1" dirty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algn="l"/>
            <a:r>
              <a:rPr lang="en-US" sz="42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           </a:t>
            </a:r>
            <a:r>
              <a:rPr lang="en-US" sz="4200" b="1" cap="all" dirty="0" err="1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Subjectwise</a:t>
            </a:r>
            <a:endParaRPr lang="en-US" sz="4200" b="1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Maths</a:t>
            </a:r>
            <a:r>
              <a:rPr lang="en-US" dirty="0" smtClean="0"/>
              <a:t> - 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Maths</a:t>
            </a:r>
            <a:r>
              <a:rPr lang="en-US" dirty="0" smtClean="0"/>
              <a:t> - II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81001" y="381000"/>
          <a:ext cx="7772399" cy="5791201"/>
        </p:xfrm>
        <a:graphic>
          <a:graphicData uri="http://schemas.openxmlformats.org/drawingml/2006/table">
            <a:tbl>
              <a:tblPr/>
              <a:tblGrid>
                <a:gridCol w="959678"/>
                <a:gridCol w="4933351"/>
                <a:gridCol w="959678"/>
                <a:gridCol w="919692"/>
              </a:tblGrid>
              <a:tr h="5402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sv-SE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Paper </a:t>
                      </a:r>
                      <a:r>
                        <a:rPr lang="sv-SE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Pattern- </a:t>
                      </a:r>
                      <a:r>
                        <a:rPr lang="sv-SE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Maths (I &amp; II)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613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Que 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Nature of Questions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Marks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Marks with Options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</a:tr>
              <a:tr h="4321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(A) Solve Multiple choice questions 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1mark each)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1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(B) Solve 4 out of 4                             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(1 mark each)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1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(A) Complete 2 activities out of 3        </a:t>
                      </a: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(2 marks each)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1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(B) Solve 4 out of 5 subquestions        </a:t>
                      </a: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(2 marks each)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1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(A) Complete 1 activity out of 2           </a:t>
                      </a: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(3 marks each)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1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(B) Solve 2 out of 4 subquestions        </a:t>
                      </a: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(3 marks each)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1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Solve any 2 out of 3 subquestions      </a:t>
                      </a: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(4 marks each)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1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Solve any 1 out of 2 subquestions       </a:t>
                      </a: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(3 marks each)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1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685801"/>
          <a:ext cx="7620000" cy="5791199"/>
        </p:xfrm>
        <a:graphic>
          <a:graphicData uri="http://schemas.openxmlformats.org/drawingml/2006/table">
            <a:tbl>
              <a:tblPr/>
              <a:tblGrid>
                <a:gridCol w="1022471"/>
                <a:gridCol w="5256139"/>
                <a:gridCol w="1341390"/>
              </a:tblGrid>
              <a:tr h="779585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Topic wise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weightage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of marks (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Maths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1)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1369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Sr.no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Topic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Marks with opitions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</a:tr>
              <a:tr h="5568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Linear Equations in Two Variables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8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Quadratic Equations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8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Arithmetic Progression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8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Financial Planning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8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Probability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8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Statistics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84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81000" y="457203"/>
          <a:ext cx="7772400" cy="5638796"/>
        </p:xfrm>
        <a:graphic>
          <a:graphicData uri="http://schemas.openxmlformats.org/drawingml/2006/table">
            <a:tbl>
              <a:tblPr/>
              <a:tblGrid>
                <a:gridCol w="1033081"/>
                <a:gridCol w="5310683"/>
                <a:gridCol w="1428636"/>
              </a:tblGrid>
              <a:tr h="692485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Topic wise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weightage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of marks (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Maths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II)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8926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Sr.no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Topic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Marks with opitions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</a:tr>
              <a:tr h="4946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Similarity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6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Pythagoras Theorem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6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Circle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6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Geometric Constructions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6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Coordinate Geometry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6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Trigonometry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6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Mensuration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6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</TotalTime>
  <Words>240</Words>
  <Application>Microsoft Office PowerPoint</Application>
  <PresentationFormat>On-screen Show (4:3)</PresentationFormat>
  <Paragraphs>101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Opulent</vt:lpstr>
      <vt:lpstr>Paper Pattern &amp; Chapterwise Weightage </vt:lpstr>
      <vt:lpstr>Subjects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 Pattern &amp; Chapterwise Weightage </dc:title>
  <dc:creator>jagruti</dc:creator>
  <cp:lastModifiedBy>jagruti</cp:lastModifiedBy>
  <cp:revision>1</cp:revision>
  <dcterms:created xsi:type="dcterms:W3CDTF">2020-01-17T08:40:06Z</dcterms:created>
  <dcterms:modified xsi:type="dcterms:W3CDTF">2020-01-17T08:49:03Z</dcterms:modified>
</cp:coreProperties>
</file>