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2224D-7B69-4963-8E2A-93E780BCD0F5}" type="datetimeFigureOut">
              <a:rPr lang="en-IN" smtClean="0"/>
              <a:t>11/04/2020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EEC70-64A7-4ADD-BA92-51805605B5A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Classroom Training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Virtual Classroom Training</a:t>
            </a: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371600" marR="0" lvl="3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771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Before Start the session please go through following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the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J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oin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Audio button at the left bottom in zoom application so that you can hear the sound.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en-US" sz="2000" noProof="0" dirty="0" smtClean="0">
                <a:solidFill>
                  <a:schemeClr val="tx1">
                    <a:tint val="75000"/>
                  </a:schemeClr>
                </a:solidFill>
              </a:rPr>
              <a:t>Do not start your video as so many staff is at remote place and having data access problem.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Initially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your microphone is muted to avoid noise so please note any doubts, instructions or suggestions.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en-US" sz="2000" baseline="0" noProof="0" dirty="0" smtClean="0">
                <a:solidFill>
                  <a:schemeClr val="tx1">
                    <a:tint val="75000"/>
                  </a:schemeClr>
                </a:solidFill>
              </a:rPr>
              <a:t>After end of training session</a:t>
            </a:r>
            <a:r>
              <a:rPr lang="en-US" sz="2000" noProof="0" dirty="0" smtClean="0">
                <a:solidFill>
                  <a:schemeClr val="tx1">
                    <a:tint val="75000"/>
                  </a:schemeClr>
                </a:solidFill>
              </a:rPr>
              <a:t> all microphones will be un-muted.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Virtual Classroom Training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dirty="0" smtClean="0"/>
              <a:t>Prerequisite: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1) Zoom application should be downloaded on your cell phone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 2) </a:t>
            </a:r>
            <a:r>
              <a:rPr lang="en-US" dirty="0" err="1" smtClean="0"/>
              <a:t>Vidyalekha</a:t>
            </a:r>
            <a:r>
              <a:rPr lang="en-US" dirty="0" smtClean="0"/>
              <a:t> app should be updated.</a:t>
            </a:r>
          </a:p>
          <a:p>
            <a:pPr lvl="3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Virtual Classroom Training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1">
              <a:buNone/>
            </a:pPr>
            <a:r>
              <a:rPr lang="en-US" sz="2400" b="1" dirty="0" smtClean="0"/>
              <a:t>About Zoom Application:</a:t>
            </a:r>
          </a:p>
          <a:p>
            <a:pPr lvl="1"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Now a days zoom application is widely used in schools, colleges and big companies for various uses like virtual classroom, </a:t>
            </a:r>
            <a:r>
              <a:rPr lang="en-US" sz="1800" b="1" dirty="0" err="1" smtClean="0"/>
              <a:t>netmeetings</a:t>
            </a:r>
            <a:r>
              <a:rPr lang="en-US" sz="1800" b="1" dirty="0" smtClean="0"/>
              <a:t>, video conferencing etc. </a:t>
            </a:r>
          </a:p>
          <a:p>
            <a:pPr lvl="1"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In </a:t>
            </a:r>
            <a:r>
              <a:rPr lang="en-US" sz="1800" b="1" dirty="0"/>
              <a:t>D</a:t>
            </a:r>
            <a:r>
              <a:rPr lang="en-US" sz="1800" b="1" dirty="0" smtClean="0"/>
              <a:t>ecember 2019 its users were only 1 cr. And now it increase to 20 cr.</a:t>
            </a:r>
          </a:p>
          <a:p>
            <a:pPr lvl="1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1) Zoom application should be downloaded on your cell phone</a:t>
            </a:r>
            <a:endParaRPr lang="en-IN" dirty="0" smtClean="0"/>
          </a:p>
          <a:p>
            <a:pPr lvl="2"/>
            <a:r>
              <a:rPr lang="en-US" sz="1400" dirty="0" smtClean="0"/>
              <a:t>Download the app.</a:t>
            </a:r>
          </a:p>
          <a:p>
            <a:pPr lvl="2"/>
            <a:r>
              <a:rPr lang="en-US" sz="1400" dirty="0" smtClean="0"/>
              <a:t> Sign up with email provided by school only.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Use strong password which is combination of </a:t>
            </a:r>
            <a:r>
              <a:rPr lang="en-US" sz="1400" dirty="0" err="1" smtClean="0">
                <a:solidFill>
                  <a:srgbClr val="FF0000"/>
                </a:solidFill>
              </a:rPr>
              <a:t>alfa</a:t>
            </a:r>
            <a:r>
              <a:rPr lang="en-US" sz="1400" dirty="0" smtClean="0">
                <a:solidFill>
                  <a:srgbClr val="FF0000"/>
                </a:solidFill>
              </a:rPr>
              <a:t>-numeric with any special character</a:t>
            </a:r>
          </a:p>
          <a:p>
            <a:pPr lvl="2"/>
            <a:r>
              <a:rPr lang="en-US" sz="1400" dirty="0" smtClean="0"/>
              <a:t>Go to inbox of email given above.</a:t>
            </a:r>
          </a:p>
          <a:p>
            <a:pPr lvl="2"/>
            <a:r>
              <a:rPr lang="en-US" sz="1400" dirty="0" smtClean="0"/>
              <a:t>Open email by ZOOM and click activate button.</a:t>
            </a:r>
          </a:p>
          <a:p>
            <a:pPr lvl="2"/>
            <a:r>
              <a:rPr lang="en-US" sz="1400" dirty="0" smtClean="0"/>
              <a:t>Now your ZOOM account is activate.</a:t>
            </a:r>
            <a:endParaRPr lang="en-US" sz="1400" dirty="0"/>
          </a:p>
          <a:p>
            <a:pPr lvl="2"/>
            <a:endParaRPr lang="en-US" sz="1400" dirty="0"/>
          </a:p>
          <a:p>
            <a:pPr lvl="2"/>
            <a:r>
              <a:rPr lang="en-US" sz="1400" dirty="0" smtClean="0"/>
              <a:t>Do not disclose meeting ID and password to unknown person.</a:t>
            </a:r>
            <a:endParaRPr lang="en-US" sz="1400" dirty="0"/>
          </a:p>
          <a:p>
            <a:pPr lvl="2"/>
            <a:r>
              <a:rPr lang="en-US" sz="1400" dirty="0" smtClean="0"/>
              <a:t>Always keep your zoom account UPDATED so that we can make our account more secured.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Virtual Classroom Training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Update </a:t>
            </a:r>
            <a:r>
              <a:rPr lang="en-US" dirty="0" err="1" smtClean="0"/>
              <a:t>Vidyalekha</a:t>
            </a:r>
            <a:r>
              <a:rPr lang="en-US" dirty="0" smtClean="0"/>
              <a:t> app</a:t>
            </a:r>
          </a:p>
          <a:p>
            <a:pPr lvl="1"/>
            <a:r>
              <a:rPr lang="en-US" sz="1800" dirty="0" smtClean="0"/>
              <a:t>Go To your phone settings</a:t>
            </a:r>
          </a:p>
          <a:p>
            <a:pPr lvl="1"/>
            <a:r>
              <a:rPr lang="en-US" sz="1800" dirty="0" smtClean="0"/>
              <a:t>Touch on Apps or Application manager</a:t>
            </a:r>
          </a:p>
          <a:p>
            <a:pPr lvl="1"/>
            <a:r>
              <a:rPr lang="en-US" sz="1800" dirty="0" smtClean="0"/>
              <a:t>Select </a:t>
            </a:r>
            <a:r>
              <a:rPr lang="en-US" sz="1800" dirty="0" err="1" smtClean="0"/>
              <a:t>Vidyalekha</a:t>
            </a:r>
            <a:r>
              <a:rPr lang="en-US" sz="1800" dirty="0" smtClean="0"/>
              <a:t> app for staff and management/parent</a:t>
            </a:r>
          </a:p>
          <a:p>
            <a:pPr lvl="1"/>
            <a:r>
              <a:rPr lang="en-US" sz="1800" dirty="0" smtClean="0"/>
              <a:t>Select app details in store</a:t>
            </a:r>
          </a:p>
          <a:p>
            <a:pPr lvl="1"/>
            <a:r>
              <a:rPr lang="en-US" sz="1800" dirty="0" smtClean="0"/>
              <a:t>Update</a:t>
            </a:r>
            <a:endParaRPr lang="en-IN" sz="1800" dirty="0" smtClean="0"/>
          </a:p>
          <a:p>
            <a:pPr lvl="1"/>
            <a:endParaRPr lang="en-US" sz="1800" dirty="0"/>
          </a:p>
          <a:p>
            <a:pPr lvl="1">
              <a:buNone/>
            </a:pPr>
            <a:r>
              <a:rPr lang="en-US" sz="1800" dirty="0" smtClean="0"/>
              <a:t>	After updating you are able to see Virtual classroom tab on dashboard of </a:t>
            </a:r>
            <a:r>
              <a:rPr lang="en-US" sz="1800" dirty="0" err="1" smtClean="0"/>
              <a:t>Vidyalekha</a:t>
            </a:r>
            <a:r>
              <a:rPr lang="en-US" sz="1800" dirty="0" smtClean="0"/>
              <a:t> app.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117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Virtual Classroom Training</vt:lpstr>
      <vt:lpstr>Virtual Classroom Training</vt:lpstr>
      <vt:lpstr>Virtual Classroom Training</vt:lpstr>
      <vt:lpstr>Virtual Classroom Training</vt:lpstr>
      <vt:lpstr>Virtual Classroom Training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Classroom Training</dc:title>
  <dc:creator>Sanjeevan</dc:creator>
  <cp:lastModifiedBy>Sanjeevan</cp:lastModifiedBy>
  <cp:revision>5</cp:revision>
  <dcterms:created xsi:type="dcterms:W3CDTF">2020-04-11T03:28:32Z</dcterms:created>
  <dcterms:modified xsi:type="dcterms:W3CDTF">2020-04-11T04:10:12Z</dcterms:modified>
</cp:coreProperties>
</file>