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tableStyles" Target="tableStyle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12T21:52:55.881" idx="2">
    <p:pos x="106" y="106"/>
    <p:text>Matter is made up of tiny particles to that tiny particles recall molecules and molecules are made up of very small particles that's small particles be called items</p:text>
    <p:extLst>
      <p:ext uri="{C676402C-5697-4E1C-873F-D02D1690AC5C}">
        <p15:threadingInfo xmlns:p15="http://schemas.microsoft.com/office/powerpoint/2012/main" timeZoneBias="-33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comments" Target="../comments/commen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214C-7483-30A1-B01E-51152203A286}"/>
              </a:ext>
            </a:extLst>
          </p:cNvPr>
          <p:cNvSpPr>
            <a:spLocks noGrp="1"/>
          </p:cNvSpPr>
          <p:nvPr>
            <p:ph type="ctrTitle"/>
          </p:nvPr>
        </p:nvSpPr>
        <p:spPr/>
        <p:txBody>
          <a:bodyPr/>
          <a:lstStyle/>
          <a:p>
            <a:r>
              <a:rPr lang="en-US">
                <a:solidFill>
                  <a:schemeClr val="accent4"/>
                </a:solidFill>
              </a:rPr>
              <a:t>MATTER</a:t>
            </a:r>
          </a:p>
        </p:txBody>
      </p:sp>
      <p:sp>
        <p:nvSpPr>
          <p:cNvPr id="3" name="Subtitle 2">
            <a:extLst>
              <a:ext uri="{FF2B5EF4-FFF2-40B4-BE49-F238E27FC236}">
                <a16:creationId xmlns:a16="http://schemas.microsoft.com/office/drawing/2014/main" id="{18CE93FB-A1A7-F174-734D-3BC9971A1745}"/>
              </a:ext>
            </a:extLst>
          </p:cNvPr>
          <p:cNvSpPr>
            <a:spLocks noGrp="1"/>
          </p:cNvSpPr>
          <p:nvPr>
            <p:ph type="subTitle" idx="1"/>
          </p:nvPr>
        </p:nvSpPr>
        <p:spPr/>
        <p:txBody>
          <a:bodyPr>
            <a:normAutofit lnSpcReduction="10000"/>
          </a:bodyPr>
          <a:lstStyle/>
          <a:p>
            <a:r>
              <a:rPr lang="en-US"/>
              <a:t>1) What is matter………..</a:t>
            </a:r>
          </a:p>
          <a:p>
            <a:r>
              <a:rPr lang="en-US"/>
              <a:t>2) How matter made up of.</a:t>
            </a:r>
          </a:p>
          <a:p>
            <a:r>
              <a:rPr lang="en-US"/>
              <a:t>3) Types of matter ………..</a:t>
            </a:r>
          </a:p>
        </p:txBody>
      </p:sp>
    </p:spTree>
    <p:extLst>
      <p:ext uri="{BB962C8B-B14F-4D97-AF65-F5344CB8AC3E}">
        <p14:creationId xmlns:p14="http://schemas.microsoft.com/office/powerpoint/2010/main" val="326625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1BFD-627C-8A39-6E94-AE9895204C0D}"/>
              </a:ext>
            </a:extLst>
          </p:cNvPr>
          <p:cNvSpPr>
            <a:spLocks noGrp="1"/>
          </p:cNvSpPr>
          <p:nvPr>
            <p:ph type="title"/>
          </p:nvPr>
        </p:nvSpPr>
        <p:spPr/>
        <p:txBody>
          <a:bodyPr>
            <a:normAutofit/>
          </a:bodyPr>
          <a:lstStyle/>
          <a:p>
            <a:r>
              <a:rPr lang="en-US">
                <a:solidFill>
                  <a:schemeClr val="accent3"/>
                </a:solidFill>
              </a:rPr>
              <a:t>What is matter </a:t>
            </a:r>
          </a:p>
        </p:txBody>
      </p:sp>
      <p:sp>
        <p:nvSpPr>
          <p:cNvPr id="6" name="TextBox 5">
            <a:extLst>
              <a:ext uri="{FF2B5EF4-FFF2-40B4-BE49-F238E27FC236}">
                <a16:creationId xmlns:a16="http://schemas.microsoft.com/office/drawing/2014/main" id="{D056E857-02A2-9AD1-A279-1EF157BD4DF5}"/>
              </a:ext>
            </a:extLst>
          </p:cNvPr>
          <p:cNvSpPr txBox="1"/>
          <p:nvPr/>
        </p:nvSpPr>
        <p:spPr>
          <a:xfrm>
            <a:off x="779992" y="2551837"/>
            <a:ext cx="6239519" cy="1754326"/>
          </a:xfrm>
          <a:prstGeom prst="rect">
            <a:avLst/>
          </a:prstGeom>
          <a:noFill/>
        </p:spPr>
        <p:txBody>
          <a:bodyPr wrap="square">
            <a:spAutoFit/>
          </a:bodyPr>
          <a:lstStyle/>
          <a:p>
            <a:r>
              <a:rPr lang="en-GB" b="0" i="0">
                <a:solidFill>
                  <a:srgbClr val="BDC1C6"/>
                </a:solidFill>
                <a:effectLst/>
                <a:latin typeface="Roboto" panose="02000000000000000000" pitchFamily="2" charset="0"/>
              </a:rPr>
              <a:t>The term matter refers to </a:t>
            </a:r>
            <a:r>
              <a:rPr lang="en-GB" b="1" i="0">
                <a:solidFill>
                  <a:srgbClr val="BDC1C6"/>
                </a:solidFill>
                <a:effectLst/>
                <a:latin typeface="Roboto" panose="02000000000000000000" pitchFamily="2" charset="0"/>
              </a:rPr>
              <a:t>anything that occupies space and has mass</a:t>
            </a:r>
            <a:r>
              <a:rPr lang="en-GB" b="0" i="0">
                <a:solidFill>
                  <a:srgbClr val="BDC1C6"/>
                </a:solidFill>
                <a:effectLst/>
                <a:latin typeface="Roboto" panose="02000000000000000000" pitchFamily="2" charset="0"/>
              </a:rPr>
              <a:t>—in other words, the “stuff” that the universe is made of. All matter is made up of substances called elements, which have specific chemical and physical properties and cannot be broken down into other substances through ordinary chemical reactions.</a:t>
            </a:r>
            <a:endParaRPr lang="en-US"/>
          </a:p>
        </p:txBody>
      </p:sp>
      <p:pic>
        <p:nvPicPr>
          <p:cNvPr id="9" name="Picture 9">
            <a:extLst>
              <a:ext uri="{FF2B5EF4-FFF2-40B4-BE49-F238E27FC236}">
                <a16:creationId xmlns:a16="http://schemas.microsoft.com/office/drawing/2014/main" id="{F9CA133B-A022-CC04-F715-A85198AFA522}"/>
              </a:ext>
            </a:extLst>
          </p:cNvPr>
          <p:cNvPicPr>
            <a:picLocks noGrp="1" noChangeAspect="1"/>
          </p:cNvPicPr>
          <p:nvPr>
            <p:ph idx="1"/>
          </p:nvPr>
        </p:nvPicPr>
        <p:blipFill>
          <a:blip r:embed="rId2"/>
          <a:stretch>
            <a:fillRect/>
          </a:stretch>
        </p:blipFill>
        <p:spPr>
          <a:xfrm>
            <a:off x="7668957" y="2480714"/>
            <a:ext cx="3356175" cy="1958767"/>
          </a:xfrm>
        </p:spPr>
      </p:pic>
      <p:pic>
        <p:nvPicPr>
          <p:cNvPr id="10" name="Picture 10">
            <a:extLst>
              <a:ext uri="{FF2B5EF4-FFF2-40B4-BE49-F238E27FC236}">
                <a16:creationId xmlns:a16="http://schemas.microsoft.com/office/drawing/2014/main" id="{60C8AB84-AC64-672C-1001-7992AC0BDDC6}"/>
              </a:ext>
            </a:extLst>
          </p:cNvPr>
          <p:cNvPicPr>
            <a:picLocks noChangeAspect="1"/>
          </p:cNvPicPr>
          <p:nvPr/>
        </p:nvPicPr>
        <p:blipFill>
          <a:blip r:embed="rId3"/>
          <a:stretch>
            <a:fillRect/>
          </a:stretch>
        </p:blipFill>
        <p:spPr>
          <a:xfrm>
            <a:off x="646096" y="4615876"/>
            <a:ext cx="5743598" cy="1543782"/>
          </a:xfrm>
          <a:prstGeom prst="rect">
            <a:avLst/>
          </a:prstGeom>
        </p:spPr>
      </p:pic>
      <p:pic>
        <p:nvPicPr>
          <p:cNvPr id="11" name="Picture 11">
            <a:extLst>
              <a:ext uri="{FF2B5EF4-FFF2-40B4-BE49-F238E27FC236}">
                <a16:creationId xmlns:a16="http://schemas.microsoft.com/office/drawing/2014/main" id="{DF78C9C1-B368-1D74-F111-45F0B4953D87}"/>
              </a:ext>
            </a:extLst>
          </p:cNvPr>
          <p:cNvPicPr>
            <a:picLocks noChangeAspect="1"/>
          </p:cNvPicPr>
          <p:nvPr/>
        </p:nvPicPr>
        <p:blipFill>
          <a:blip r:embed="rId4"/>
          <a:stretch>
            <a:fillRect/>
          </a:stretch>
        </p:blipFill>
        <p:spPr>
          <a:xfrm>
            <a:off x="7615707" y="4439481"/>
            <a:ext cx="3569242" cy="1896572"/>
          </a:xfrm>
          <a:prstGeom prst="rect">
            <a:avLst/>
          </a:prstGeom>
        </p:spPr>
      </p:pic>
    </p:spTree>
    <p:extLst>
      <p:ext uri="{BB962C8B-B14F-4D97-AF65-F5344CB8AC3E}">
        <p14:creationId xmlns:p14="http://schemas.microsoft.com/office/powerpoint/2010/main" val="424709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D481-94C3-B01B-9C07-8C27FAC03200}"/>
              </a:ext>
            </a:extLst>
          </p:cNvPr>
          <p:cNvSpPr>
            <a:spLocks noGrp="1"/>
          </p:cNvSpPr>
          <p:nvPr>
            <p:ph type="title"/>
          </p:nvPr>
        </p:nvSpPr>
        <p:spPr/>
        <p:txBody>
          <a:bodyPr>
            <a:normAutofit fontScale="90000"/>
          </a:bodyPr>
          <a:lstStyle/>
          <a:p>
            <a:r>
              <a:rPr lang="en-US"/>
              <a:t>How matter is made up of and Types of matter </a:t>
            </a:r>
          </a:p>
        </p:txBody>
      </p:sp>
      <p:sp>
        <p:nvSpPr>
          <p:cNvPr id="3" name="Content Placeholder 2">
            <a:extLst>
              <a:ext uri="{FF2B5EF4-FFF2-40B4-BE49-F238E27FC236}">
                <a16:creationId xmlns:a16="http://schemas.microsoft.com/office/drawing/2014/main" id="{F6EA82D2-117A-F86E-A920-375C52CB55AE}"/>
              </a:ext>
            </a:extLst>
          </p:cNvPr>
          <p:cNvSpPr>
            <a:spLocks noGrp="1"/>
          </p:cNvSpPr>
          <p:nvPr>
            <p:ph idx="1"/>
          </p:nvPr>
        </p:nvSpPr>
        <p:spPr/>
        <p:txBody>
          <a:bodyPr>
            <a:normAutofit/>
          </a:bodyPr>
          <a:lstStyle/>
          <a:p>
            <a:r>
              <a:rPr lang="en-GB" b="0" i="0">
                <a:solidFill>
                  <a:srgbClr val="BDC1C6"/>
                </a:solidFill>
                <a:effectLst/>
                <a:latin typeface="Roboto" panose="02000000000000000000" pitchFamily="2" charset="0"/>
              </a:rPr>
              <a:t>Matter on Earth is in the form of solid, liquid, or gas. Solids, liquids, and gases are made of </a:t>
            </a:r>
            <a:r>
              <a:rPr lang="en-GB" b="1" i="0">
                <a:solidFill>
                  <a:srgbClr val="BDC1C6"/>
                </a:solidFill>
                <a:effectLst/>
                <a:latin typeface="Roboto" panose="02000000000000000000" pitchFamily="2" charset="0"/>
              </a:rPr>
              <a:t>tiny particles called atoms and molecules</a:t>
            </a:r>
            <a:r>
              <a:rPr lang="en-GB" b="0" i="0">
                <a:solidFill>
                  <a:srgbClr val="BDC1C6"/>
                </a:solidFill>
                <a:effectLst/>
                <a:latin typeface="Roboto" panose="02000000000000000000" pitchFamily="2" charset="0"/>
              </a:rPr>
              <a:t>.</a:t>
            </a:r>
            <a:endParaRPr lang="en-US" b="0" i="0">
              <a:solidFill>
                <a:srgbClr val="BDC1C6"/>
              </a:solidFill>
              <a:effectLst/>
              <a:latin typeface="Roboto" panose="02000000000000000000" pitchFamily="2" charset="0"/>
            </a:endParaRPr>
          </a:p>
          <a:p>
            <a:endParaRPr lang="en-US"/>
          </a:p>
        </p:txBody>
      </p:sp>
      <p:pic>
        <p:nvPicPr>
          <p:cNvPr id="4" name="Picture 4">
            <a:extLst>
              <a:ext uri="{FF2B5EF4-FFF2-40B4-BE49-F238E27FC236}">
                <a16:creationId xmlns:a16="http://schemas.microsoft.com/office/drawing/2014/main" id="{2070F4C2-BDD1-87BA-E917-2E8502F52FCA}"/>
              </a:ext>
            </a:extLst>
          </p:cNvPr>
          <p:cNvPicPr>
            <a:picLocks noChangeAspect="1"/>
          </p:cNvPicPr>
          <p:nvPr/>
        </p:nvPicPr>
        <p:blipFill>
          <a:blip r:embed="rId2"/>
          <a:stretch>
            <a:fillRect/>
          </a:stretch>
        </p:blipFill>
        <p:spPr>
          <a:xfrm>
            <a:off x="6726543" y="3856279"/>
            <a:ext cx="4170054" cy="1909420"/>
          </a:xfrm>
          <a:prstGeom prst="rect">
            <a:avLst/>
          </a:prstGeom>
        </p:spPr>
      </p:pic>
      <p:pic>
        <p:nvPicPr>
          <p:cNvPr id="5" name="Picture 5">
            <a:extLst>
              <a:ext uri="{FF2B5EF4-FFF2-40B4-BE49-F238E27FC236}">
                <a16:creationId xmlns:a16="http://schemas.microsoft.com/office/drawing/2014/main" id="{D736495C-1767-25CA-3B11-D7E92F198356}"/>
              </a:ext>
            </a:extLst>
          </p:cNvPr>
          <p:cNvPicPr>
            <a:picLocks noChangeAspect="1"/>
          </p:cNvPicPr>
          <p:nvPr/>
        </p:nvPicPr>
        <p:blipFill>
          <a:blip r:embed="rId3"/>
          <a:stretch>
            <a:fillRect/>
          </a:stretch>
        </p:blipFill>
        <p:spPr>
          <a:xfrm>
            <a:off x="748792" y="3681915"/>
            <a:ext cx="5528582" cy="2258148"/>
          </a:xfrm>
          <a:prstGeom prst="rect">
            <a:avLst/>
          </a:prstGeom>
        </p:spPr>
      </p:pic>
    </p:spTree>
    <p:extLst>
      <p:ext uri="{BB962C8B-B14F-4D97-AF65-F5344CB8AC3E}">
        <p14:creationId xmlns:p14="http://schemas.microsoft.com/office/powerpoint/2010/main" val="27546864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Organic</vt:lpstr>
      <vt:lpstr>MATTER</vt:lpstr>
      <vt:lpstr>What is matter </vt:lpstr>
      <vt:lpstr>How matter is made up of and Types of matter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Unknown User</dc:creator>
  <cp:lastModifiedBy>Unknown User</cp:lastModifiedBy>
  <cp:revision>1</cp:revision>
  <dcterms:created xsi:type="dcterms:W3CDTF">2022-12-12T15:51:12Z</dcterms:created>
  <dcterms:modified xsi:type="dcterms:W3CDTF">2022-12-12T16:39:02Z</dcterms:modified>
</cp:coreProperties>
</file>