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4"/>
  </p:sldMasterIdLst>
  <p:notesMasterIdLst>
    <p:notesMasterId r:id="rId22"/>
  </p:notesMasterIdLst>
  <p:handoutMasterIdLst>
    <p:handoutMasterId r:id="rId23"/>
  </p:handoutMasterIdLst>
  <p:sldIdLst>
    <p:sldId id="323" r:id="rId5"/>
    <p:sldId id="440" r:id="rId6"/>
    <p:sldId id="444" r:id="rId7"/>
    <p:sldId id="443" r:id="rId8"/>
    <p:sldId id="442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41" r:id="rId19"/>
    <p:sldId id="454" r:id="rId20"/>
    <p:sldId id="455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GloberW01-Bold" panose="01000000000000000000" charset="0"/>
      <p:bold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Light" panose="020B0306030504020204" pitchFamily="34" charset="0"/>
      <p:regular r:id="rId37"/>
      <p:italic r:id="rId38"/>
    </p:embeddedFont>
    <p:embeddedFont>
      <p:font typeface="Tw Cen MT" panose="020B0602020104020603" pitchFamily="34" charset="0"/>
      <p:regular r:id="rId39"/>
      <p:bold r:id="rId40"/>
      <p:italic r:id="rId41"/>
      <p:boldItalic r:id="rId42"/>
    </p:embeddedFont>
    <p:embeddedFont>
      <p:font typeface="Wingdings 3" panose="05040102010807070707" pitchFamily="18" charset="2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6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Kralik" initials="DK" lastIdx="3" clrIdx="0">
    <p:extLst>
      <p:ext uri="{19B8F6BF-5375-455C-9EA6-DF929625EA0E}">
        <p15:presenceInfo xmlns:p15="http://schemas.microsoft.com/office/powerpoint/2012/main" userId="c405aefec94fad1b" providerId="Windows Live"/>
      </p:ext>
    </p:extLst>
  </p:cmAuthor>
  <p:cmAuthor id="2" name="Pramod Vadrevu" initials="PV" lastIdx="2" clrIdx="1">
    <p:extLst>
      <p:ext uri="{19B8F6BF-5375-455C-9EA6-DF929625EA0E}">
        <p15:presenceInfo xmlns:p15="http://schemas.microsoft.com/office/powerpoint/2012/main" userId="0041055a537a4e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A437FB"/>
    <a:srgbClr val="32B375"/>
    <a:srgbClr val="F49131"/>
    <a:srgbClr val="002FA7"/>
    <a:srgbClr val="FE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9A90F-3A6A-9D50-FD4F-5E36DAE44A13}" v="722" dt="2023-04-27T22:01:55.446"/>
    <p1510:client id="{07F6A14B-D768-F747-AE04-E9EA942B1FF6}" v="38" dt="2022-11-08T04:30:39.654"/>
    <p1510:client id="{0C949344-B20F-8D0B-D891-E541EE5DE033}" v="2" dt="2023-02-20T14:18:26.208"/>
    <p1510:client id="{0EBFC922-1DF3-955C-FA10-98B56F4343FE}" v="33" dt="2023-06-02T10:56:02.463"/>
    <p1510:client id="{0F77732A-0742-527D-1CCB-0590FD9DE5F1}" v="1" dt="2022-11-24T06:11:18.881"/>
    <p1510:client id="{10F87135-E452-A9DA-D64F-650744B1F740}" v="284" dt="2023-06-07T19:29:20.476"/>
    <p1510:client id="{131F5ED6-7DBA-B364-97A9-AA484D77B07C}" v="125" dt="2022-11-24T11:45:24.102"/>
    <p1510:client id="{1520E364-4D9B-B26D-5AE6-34BF29764C51}" v="1" dt="2023-05-10T03:11:37.163"/>
    <p1510:client id="{1526062A-24B9-8563-826B-297968FED9DC}" v="421" dt="2022-11-08T08:51:31.234"/>
    <p1510:client id="{2367F00B-5761-E320-9762-A92BEC8BC727}" v="391" dt="2022-11-08T07:55:47.364"/>
    <p1510:client id="{29321417-55B9-C698-1814-945EBBE149B5}" v="23" dt="2023-04-24T20:32:40.931"/>
    <p1510:client id="{2BB10397-2BDA-3641-2767-C892883E7433}" v="290" dt="2022-11-08T09:30:03.242"/>
    <p1510:client id="{2EACBD52-9CEE-8E61-2152-9D2CF69972D4}" v="40" dt="2023-05-09T02:08:01.194"/>
    <p1510:client id="{2F7C15A1-CDBC-B0FE-9EDA-65DEA6059E14}" v="1432" dt="2022-11-30T04:47:43.657"/>
    <p1510:client id="{38498944-AB69-63EE-1139-3BE74A558BEF}" v="675" dt="2022-12-09T07:11:23.499"/>
    <p1510:client id="{3B04344D-C570-EEA5-01A8-1186C25FA46F}" v="998" dt="2022-11-24T07:43:48.927"/>
    <p1510:client id="{3C623C3B-EA73-A936-0950-EEE0DC4E7DFE}" v="127" dt="2023-04-22T22:43:32.050"/>
    <p1510:client id="{41E3E3B5-191A-7603-5F96-74DEB5477E9F}" v="12" dt="2023-05-04T03:19:22.934"/>
    <p1510:client id="{4794A59E-1D77-EF31-A21C-A657DE6860F9}" v="1167" dt="2023-04-21T19:49:25.125"/>
    <p1510:client id="{4E55E084-6948-BD14-9446-192B23CFD7D4}" v="2" dt="2023-06-07T19:11:19.224"/>
    <p1510:client id="{5EF8C040-5564-F074-6A40-3A953E6999F5}" v="34" dt="2022-11-24T11:07:20.999"/>
    <p1510:client id="{69A0BB21-3D29-0824-5427-E4C86F1F2EB1}" v="2400" dt="2022-11-24T11:05:32.170"/>
    <p1510:client id="{6B46DAE9-E26B-5733-B6E2-A19D49A2E349}" v="420" dt="2023-04-23T02:15:13.043"/>
    <p1510:client id="{7025B4A8-0E98-4078-FCB4-A011551E78BB}" v="647" dt="2023-05-09T23:09:13.285"/>
    <p1510:client id="{76DDB04A-E20D-F112-6999-459199C16604}" v="1773" dt="2023-05-02T02:29:33.382"/>
    <p1510:client id="{773E01B3-7DCE-7197-BE7D-3543975BAE83}" v="628" dt="2022-11-29T08:58:57.794"/>
    <p1510:client id="{77BBCFC9-B7D7-FB8C-43D8-DD2B0C732ED3}" v="488" dt="2022-12-08T08:49:30.502"/>
    <p1510:client id="{7D6A848E-EE87-18C7-725D-8D71528A14E2}" v="51" dt="2022-12-12T04:13:26.075"/>
    <p1510:client id="{9A386CB1-6705-EFA6-7EB6-EE72CABD8251}" v="54" dt="2023-05-05T00:04:38.524"/>
    <p1510:client id="{9C5D5162-379F-71E8-892C-AB386C6AB4D4}" v="2725" dt="2022-12-09T09:06:36.613"/>
    <p1510:client id="{9D85EFE7-AE83-C155-4A45-67E7995E836A}" v="1375" dt="2022-12-09T05:14:53.001"/>
    <p1510:client id="{A110FE4F-9C14-EDBD-7B9C-CE5EC616D36E}" v="1" dt="2023-02-08T22:15:49.958"/>
    <p1510:client id="{A3A9C2A1-374F-6BE9-24DE-50A5D28BC017}" v="37" dt="2023-05-06T11:23:08.034"/>
    <p1510:client id="{A8D89B3A-6F99-81E8-D1A6-ADE20AE4E3C8}" v="24" dt="2023-02-16T02:48:58.117"/>
    <p1510:client id="{BC303D5F-F783-58A3-C6C2-EDE131E366FB}" v="645" dt="2023-06-12T17:27:45.190"/>
    <p1510:client id="{BF90C4A4-C049-87BE-BE3F-64F853FE88C9}" v="827" dt="2022-12-12T10:11:18.878"/>
    <p1510:client id="{C6F4CF06-0CE7-9309-4830-65F682D2EEEC}" v="252" dt="2022-11-08T07:28:59.080"/>
    <p1510:client id="{CD42972D-C240-4F5C-AB14-DDE62E9CB7CD}" v="611" dt="2023-05-08T20:53:57.387"/>
    <p1510:client id="{CDA7F603-5CA2-9B41-DBB8-8E07880F6CFE}" v="36" dt="2023-04-28T02:38:58.759"/>
    <p1510:client id="{D0330C94-DDD2-D188-F6DE-DEFEDB90D55F}" v="28" dt="2023-02-20T14:16:56.983"/>
    <p1510:client id="{EE06C8E4-2274-CFE5-452C-69264115EC6A}" v="18" dt="2022-11-08T04:18:27.346"/>
    <p1510:client id="{EEA8786E-E2DE-FF8C-FDCB-DCBC4CAB36EA}" v="165" dt="2022-12-09T10:03:40.702"/>
    <p1510:client id="{EECBA3DD-3D1C-B9DF-5FE4-01D5300E7456}" v="1597" dt="2022-11-30T07:45:38.332"/>
    <p1510:client id="{EF281153-2304-1DDC-2BFC-1F9F23225822}" v="2082" dt="2022-12-12T07:51:15.713"/>
    <p1510:client id="{F4464917-6997-36A1-A73A-1CB42F692A0E}" v="788" dt="2023-05-05T02:28:06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16"/>
        <p:guide orient="horz" pos="220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ana_veni@yahoo.com" userId="S::urn:spo:guest#namana_veni@yahoo.com::" providerId="AD" clId="Web-{0C949344-B20F-8D0B-D891-E541EE5DE033}"/>
    <pc:docChg chg="modSld">
      <pc:chgData name="namana_veni@yahoo.com" userId="S::urn:spo:guest#namana_veni@yahoo.com::" providerId="AD" clId="Web-{0C949344-B20F-8D0B-D891-E541EE5DE033}" dt="2023-02-20T14:18:26.208" v="1" actId="20577"/>
      <pc:docMkLst>
        <pc:docMk/>
      </pc:docMkLst>
      <pc:sldChg chg="modSp">
        <pc:chgData name="namana_veni@yahoo.com" userId="S::urn:spo:guest#namana_veni@yahoo.com::" providerId="AD" clId="Web-{0C949344-B20F-8D0B-D891-E541EE5DE033}" dt="2023-02-20T14:18:26.208" v="1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0C949344-B20F-8D0B-D891-E541EE5DE033}" dt="2023-02-20T14:18:21.973" v="0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0C949344-B20F-8D0B-D891-E541EE5DE033}" dt="2023-02-20T14:18:26.208" v="1" actId="20577"/>
          <ac:spMkLst>
            <pc:docMk/>
            <pc:sldMk cId="1401384570" sldId="323"/>
            <ac:spMk id="10" creationId="{03D195CB-3E69-0399-6FA7-F22B329AAADA}"/>
          </ac:spMkLst>
        </pc:spChg>
      </pc:sldChg>
    </pc:docChg>
  </pc:docChgLst>
  <pc:docChgLst>
    <pc:chgData name="Valli Ramasamy" userId="S::valliram@dynos.io::355567e4-153f-46ca-8e92-78e159b0471e" providerId="AD" clId="Web-{2BB10397-2BDA-3641-2767-C892883E7433}"/>
    <pc:docChg chg="addSld delSld modSld sldOrd">
      <pc:chgData name="Valli Ramasamy" userId="S::valliram@dynos.io::355567e4-153f-46ca-8e92-78e159b0471e" providerId="AD" clId="Web-{2BB10397-2BDA-3641-2767-C892883E7433}" dt="2022-11-08T09:30:03.242" v="286" actId="1076"/>
      <pc:docMkLst>
        <pc:docMk/>
      </pc:docMkLst>
      <pc:sldChg chg="modSp">
        <pc:chgData name="Valli Ramasamy" userId="S::valliram@dynos.io::355567e4-153f-46ca-8e92-78e159b0471e" providerId="AD" clId="Web-{2BB10397-2BDA-3641-2767-C892883E7433}" dt="2022-11-08T09:02:09.725" v="13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2BB10397-2BDA-3641-2767-C892883E7433}" dt="2022-11-08T09:02:09.725" v="13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 del">
        <pc:chgData name="Valli Ramasamy" userId="S::valliram@dynos.io::355567e4-153f-46ca-8e92-78e159b0471e" providerId="AD" clId="Web-{2BB10397-2BDA-3641-2767-C892883E7433}" dt="2022-11-08T09:29:47.288" v="280"/>
        <pc:sldMkLst>
          <pc:docMk/>
          <pc:sldMk cId="1000486679" sldId="324"/>
        </pc:sldMkLst>
      </pc:sldChg>
      <pc:sldChg chg="add del">
        <pc:chgData name="Valli Ramasamy" userId="S::valliram@dynos.io::355567e4-153f-46ca-8e92-78e159b0471e" providerId="AD" clId="Web-{2BB10397-2BDA-3641-2767-C892883E7433}" dt="2022-11-08T09:29:45.553" v="279"/>
        <pc:sldMkLst>
          <pc:docMk/>
          <pc:sldMk cId="2416496479" sldId="325"/>
        </pc:sldMkLst>
      </pc:sldChg>
      <pc:sldChg chg="add del">
        <pc:chgData name="Valli Ramasamy" userId="S::valliram@dynos.io::355567e4-153f-46ca-8e92-78e159b0471e" providerId="AD" clId="Web-{2BB10397-2BDA-3641-2767-C892883E7433}" dt="2022-11-08T09:29:44.631" v="278"/>
        <pc:sldMkLst>
          <pc:docMk/>
          <pc:sldMk cId="3143539343" sldId="328"/>
        </pc:sldMkLst>
      </pc:sldChg>
      <pc:sldChg chg="delSp modSp ord delAnim">
        <pc:chgData name="Valli Ramasamy" userId="S::valliram@dynos.io::355567e4-153f-46ca-8e92-78e159b0471e" providerId="AD" clId="Web-{2BB10397-2BDA-3641-2767-C892883E7433}" dt="2022-11-08T09:11:50.008" v="120" actId="20577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2BB10397-2BDA-3641-2767-C892883E7433}" dt="2022-11-08T09:08:08.261" v="93" actId="1076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2BB10397-2BDA-3641-2767-C892883E7433}" dt="2022-11-08T09:11:50.008" v="120" actId="20577"/>
          <ac:spMkLst>
            <pc:docMk/>
            <pc:sldMk cId="2350576677" sldId="331"/>
            <ac:spMk id="6" creationId="{FAEEA98A-F236-B065-6D71-F861389CA811}"/>
          </ac:spMkLst>
        </pc:spChg>
        <pc:spChg chg="del">
          <ac:chgData name="Valli Ramasamy" userId="S::valliram@dynos.io::355567e4-153f-46ca-8e92-78e159b0471e" providerId="AD" clId="Web-{2BB10397-2BDA-3641-2767-C892883E7433}" dt="2022-11-08T09:05:49.346" v="47"/>
          <ac:spMkLst>
            <pc:docMk/>
            <pc:sldMk cId="2350576677" sldId="331"/>
            <ac:spMk id="8" creationId="{E2F2ADC7-EEF4-7EDC-C0A1-8C9BD58BB265}"/>
          </ac:spMkLst>
        </pc:spChg>
      </pc:sldChg>
      <pc:sldChg chg="addSp delSp modSp add replId addAnim delAnim">
        <pc:chgData name="Valli Ramasamy" userId="S::valliram@dynos.io::355567e4-153f-46ca-8e92-78e159b0471e" providerId="AD" clId="Web-{2BB10397-2BDA-3641-2767-C892883E7433}" dt="2022-11-08T09:30:03.242" v="286" actId="1076"/>
        <pc:sldMkLst>
          <pc:docMk/>
          <pc:sldMk cId="2445742179" sldId="333"/>
        </pc:sldMkLst>
        <pc:spChg chg="del">
          <ac:chgData name="Valli Ramasamy" userId="S::valliram@dynos.io::355567e4-153f-46ca-8e92-78e159b0471e" providerId="AD" clId="Web-{2BB10397-2BDA-3641-2767-C892883E7433}" dt="2022-11-08T09:08:32.746" v="94"/>
          <ac:spMkLst>
            <pc:docMk/>
            <pc:sldMk cId="2445742179" sldId="333"/>
            <ac:spMk id="5" creationId="{9893DF1D-6F1A-14E7-DBDB-2F022A37D19B}"/>
          </ac:spMkLst>
        </pc:spChg>
        <pc:spChg chg="del">
          <ac:chgData name="Valli Ramasamy" userId="S::valliram@dynos.io::355567e4-153f-46ca-8e92-78e159b0471e" providerId="AD" clId="Web-{2BB10397-2BDA-3641-2767-C892883E7433}" dt="2022-11-08T09:08:37.637" v="95"/>
          <ac:spMkLst>
            <pc:docMk/>
            <pc:sldMk cId="2445742179" sldId="333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2BB10397-2BDA-3641-2767-C892883E7433}" dt="2022-11-08T09:08:52.747" v="99"/>
          <ac:spMkLst>
            <pc:docMk/>
            <pc:sldMk cId="2445742179" sldId="333"/>
            <ac:spMk id="7" creationId="{5C2B53B6-0A65-3EAD-D5B0-94552EABC1A4}"/>
          </ac:spMkLst>
        </pc:spChg>
        <pc:spChg chg="mod">
          <ac:chgData name="Valli Ramasamy" userId="S::valliram@dynos.io::355567e4-153f-46ca-8e92-78e159b0471e" providerId="AD" clId="Web-{2BB10397-2BDA-3641-2767-C892883E7433}" dt="2022-11-08T09:12:46.761" v="129" actId="20577"/>
          <ac:spMkLst>
            <pc:docMk/>
            <pc:sldMk cId="2445742179" sldId="333"/>
            <ac:spMk id="8" creationId="{E2F2ADC7-EEF4-7EDC-C0A1-8C9BD58BB265}"/>
          </ac:spMkLst>
        </pc:spChg>
        <pc:spChg chg="add mod">
          <ac:chgData name="Valli Ramasamy" userId="S::valliram@dynos.io::355567e4-153f-46ca-8e92-78e159b0471e" providerId="AD" clId="Web-{2BB10397-2BDA-3641-2767-C892883E7433}" dt="2022-11-08T09:24:14.706" v="263" actId="14100"/>
          <ac:spMkLst>
            <pc:docMk/>
            <pc:sldMk cId="2445742179" sldId="333"/>
            <ac:spMk id="10" creationId="{8B0EC2D4-253B-EA7C-562B-0C3C17310D63}"/>
          </ac:spMkLst>
        </pc:spChg>
        <pc:spChg chg="add mod">
          <ac:chgData name="Valli Ramasamy" userId="S::valliram@dynos.io::355567e4-153f-46ca-8e92-78e159b0471e" providerId="AD" clId="Web-{2BB10397-2BDA-3641-2767-C892883E7433}" dt="2022-11-08T09:30:03.242" v="286" actId="1076"/>
          <ac:spMkLst>
            <pc:docMk/>
            <pc:sldMk cId="2445742179" sldId="333"/>
            <ac:spMk id="12" creationId="{3C4FDE57-8DC1-7BB3-0D12-4594E10A4349}"/>
          </ac:spMkLst>
        </pc:spChg>
      </pc:sldChg>
    </pc:docChg>
  </pc:docChgLst>
  <pc:docChgLst>
    <pc:chgData name="namana_veni@yahoo.com" userId="S::urn:spo:guest#namana_veni@yahoo.com::" providerId="AD" clId="Web-{3C623C3B-EA73-A936-0950-EEE0DC4E7DFE}"/>
    <pc:docChg chg="delSld modSld">
      <pc:chgData name="namana_veni@yahoo.com" userId="S::urn:spo:guest#namana_veni@yahoo.com::" providerId="AD" clId="Web-{3C623C3B-EA73-A936-0950-EEE0DC4E7DFE}" dt="2023-04-22T22:43:32.050" v="95" actId="1076"/>
      <pc:docMkLst>
        <pc:docMk/>
      </pc:docMkLst>
      <pc:sldChg chg="modSp">
        <pc:chgData name="namana_veni@yahoo.com" userId="S::urn:spo:guest#namana_veni@yahoo.com::" providerId="AD" clId="Web-{3C623C3B-EA73-A936-0950-EEE0DC4E7DFE}" dt="2023-04-22T21:52:42.880" v="5" actId="1076"/>
        <pc:sldMkLst>
          <pc:docMk/>
          <pc:sldMk cId="1606030726" sldId="420"/>
        </pc:sldMkLst>
        <pc:spChg chg="mod">
          <ac:chgData name="namana_veni@yahoo.com" userId="S::urn:spo:guest#namana_veni@yahoo.com::" providerId="AD" clId="Web-{3C623C3B-EA73-A936-0950-EEE0DC4E7DFE}" dt="2023-04-22T21:52:42.880" v="5" actId="1076"/>
          <ac:spMkLst>
            <pc:docMk/>
            <pc:sldMk cId="1606030726" sldId="420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3C623C3B-EA73-A936-0950-EEE0DC4E7DFE}" dt="2023-04-22T21:52:36.739" v="3" actId="1076"/>
          <ac:spMkLst>
            <pc:docMk/>
            <pc:sldMk cId="1606030726" sldId="420"/>
            <ac:spMk id="16" creationId="{15EDB9BE-2BEB-93C0-1115-A3AAB9E847FC}"/>
          </ac:spMkLst>
        </pc:spChg>
      </pc:sldChg>
      <pc:sldChg chg="modSp">
        <pc:chgData name="namana_veni@yahoo.com" userId="S::urn:spo:guest#namana_veni@yahoo.com::" providerId="AD" clId="Web-{3C623C3B-EA73-A936-0950-EEE0DC4E7DFE}" dt="2023-04-22T21:52:47.927" v="6" actId="1076"/>
        <pc:sldMkLst>
          <pc:docMk/>
          <pc:sldMk cId="1128397192" sldId="422"/>
        </pc:sldMkLst>
        <pc:spChg chg="mod">
          <ac:chgData name="namana_veni@yahoo.com" userId="S::urn:spo:guest#namana_veni@yahoo.com::" providerId="AD" clId="Web-{3C623C3B-EA73-A936-0950-EEE0DC4E7DFE}" dt="2023-04-22T21:52:47.927" v="6" actId="1076"/>
          <ac:spMkLst>
            <pc:docMk/>
            <pc:sldMk cId="1128397192" sldId="422"/>
            <ac:spMk id="5" creationId="{4766E821-0A6D-AB35-9C7D-9E41B36056F2}"/>
          </ac:spMkLst>
        </pc:spChg>
      </pc:sldChg>
      <pc:sldChg chg="addSp modSp addAnim modAnim">
        <pc:chgData name="namana_veni@yahoo.com" userId="S::urn:spo:guest#namana_veni@yahoo.com::" providerId="AD" clId="Web-{3C623C3B-EA73-A936-0950-EEE0DC4E7DFE}" dt="2023-04-22T22:43:32.050" v="95" actId="1076"/>
        <pc:sldMkLst>
          <pc:docMk/>
          <pc:sldMk cId="1528470768" sldId="426"/>
        </pc:sldMkLst>
        <pc:spChg chg="mod">
          <ac:chgData name="namana_veni@yahoo.com" userId="S::urn:spo:guest#namana_veni@yahoo.com::" providerId="AD" clId="Web-{3C623C3B-EA73-A936-0950-EEE0DC4E7DFE}" dt="2023-04-22T21:58:50.076" v="93" actId="20577"/>
          <ac:spMkLst>
            <pc:docMk/>
            <pc:sldMk cId="1528470768" sldId="426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3C623C3B-EA73-A936-0950-EEE0DC4E7DFE}" dt="2023-04-22T21:57:07.382" v="72" actId="20577"/>
          <ac:spMkLst>
            <pc:docMk/>
            <pc:sldMk cId="1528470768" sldId="426"/>
            <ac:spMk id="5" creationId="{97824670-9908-C0CA-EC9B-11F9AA5948FB}"/>
          </ac:spMkLst>
        </pc:spChg>
        <pc:spChg chg="add mod">
          <ac:chgData name="namana_veni@yahoo.com" userId="S::urn:spo:guest#namana_veni@yahoo.com::" providerId="AD" clId="Web-{3C623C3B-EA73-A936-0950-EEE0DC4E7DFE}" dt="2023-04-22T21:58:35.966" v="92" actId="14100"/>
          <ac:spMkLst>
            <pc:docMk/>
            <pc:sldMk cId="1528470768" sldId="426"/>
            <ac:spMk id="7" creationId="{79068E9B-84AC-8D82-5EBF-BDBF3A9766A8}"/>
          </ac:spMkLst>
        </pc:spChg>
        <pc:spChg chg="add mod">
          <ac:chgData name="namana_veni@yahoo.com" userId="S::urn:spo:guest#namana_veni@yahoo.com::" providerId="AD" clId="Web-{3C623C3B-EA73-A936-0950-EEE0DC4E7DFE}" dt="2023-04-22T21:58:28.043" v="91" actId="20577"/>
          <ac:spMkLst>
            <pc:docMk/>
            <pc:sldMk cId="1528470768" sldId="426"/>
            <ac:spMk id="10" creationId="{F83FEC11-3E37-B834-4526-3EB2D0FCBF36}"/>
          </ac:spMkLst>
        </pc:spChg>
        <pc:spChg chg="add mod">
          <ac:chgData name="namana_veni@yahoo.com" userId="S::urn:spo:guest#namana_veni@yahoo.com::" providerId="AD" clId="Web-{3C623C3B-EA73-A936-0950-EEE0DC4E7DFE}" dt="2023-04-22T22:43:32.050" v="95" actId="1076"/>
          <ac:spMkLst>
            <pc:docMk/>
            <pc:sldMk cId="1528470768" sldId="426"/>
            <ac:spMk id="12" creationId="{51D4BCC7-DB0E-AEB3-8297-23AD775187E8}"/>
          </ac:spMkLst>
        </pc:spChg>
        <pc:graphicFrameChg chg="mod modGraphic">
          <ac:chgData name="namana_veni@yahoo.com" userId="S::urn:spo:guest#namana_veni@yahoo.com::" providerId="AD" clId="Web-{3C623C3B-EA73-A936-0950-EEE0DC4E7DFE}" dt="2023-04-22T21:58:21.762" v="88"/>
          <ac:graphicFrameMkLst>
            <pc:docMk/>
            <pc:sldMk cId="1528470768" sldId="426"/>
            <ac:graphicFrameMk id="3" creationId="{6A185DC3-E2E4-2DB5-4332-64744BC9B9CA}"/>
          </ac:graphicFrameMkLst>
        </pc:graphicFrameChg>
      </pc:sldChg>
      <pc:sldChg chg="addSp delSp modSp addAnim delAnim modAnim">
        <pc:chgData name="namana_veni@yahoo.com" userId="S::urn:spo:guest#namana_veni@yahoo.com::" providerId="AD" clId="Web-{3C623C3B-EA73-A936-0950-EEE0DC4E7DFE}" dt="2023-04-22T21:56:32.192" v="58" actId="20577"/>
        <pc:sldMkLst>
          <pc:docMk/>
          <pc:sldMk cId="1084475355" sldId="428"/>
        </pc:sldMkLst>
        <pc:spChg chg="add mod">
          <ac:chgData name="namana_veni@yahoo.com" userId="S::urn:spo:guest#namana_veni@yahoo.com::" providerId="AD" clId="Web-{3C623C3B-EA73-A936-0950-EEE0DC4E7DFE}" dt="2023-04-22T21:55:24.297" v="31" actId="1076"/>
          <ac:spMkLst>
            <pc:docMk/>
            <pc:sldMk cId="1084475355" sldId="428"/>
            <ac:spMk id="5" creationId="{469C0FD7-DE24-DEE4-2FEC-FD10A81F5569}"/>
          </ac:spMkLst>
        </pc:spChg>
        <pc:spChg chg="del">
          <ac:chgData name="namana_veni@yahoo.com" userId="S::urn:spo:guest#namana_veni@yahoo.com::" providerId="AD" clId="Web-{3C623C3B-EA73-A936-0950-EEE0DC4E7DFE}" dt="2023-04-22T21:53:07.569" v="7"/>
          <ac:spMkLst>
            <pc:docMk/>
            <pc:sldMk cId="1084475355" sldId="428"/>
            <ac:spMk id="6" creationId="{C495D892-8935-43D2-2735-6614DBB11C05}"/>
          </ac:spMkLst>
        </pc:spChg>
        <pc:spChg chg="add mod">
          <ac:chgData name="namana_veni@yahoo.com" userId="S::urn:spo:guest#namana_veni@yahoo.com::" providerId="AD" clId="Web-{3C623C3B-EA73-A936-0950-EEE0DC4E7DFE}" dt="2023-04-22T21:56:32.192" v="58" actId="20577"/>
          <ac:spMkLst>
            <pc:docMk/>
            <pc:sldMk cId="1084475355" sldId="428"/>
            <ac:spMk id="8" creationId="{E79B1B33-3C41-A94B-D651-7AFF8582BEE8}"/>
          </ac:spMkLst>
        </pc:spChg>
        <pc:spChg chg="add mod">
          <ac:chgData name="namana_veni@yahoo.com" userId="S::urn:spo:guest#namana_veni@yahoo.com::" providerId="AD" clId="Web-{3C623C3B-EA73-A936-0950-EEE0DC4E7DFE}" dt="2023-04-22T21:56:11.253" v="53" actId="20577"/>
          <ac:spMkLst>
            <pc:docMk/>
            <pc:sldMk cId="1084475355" sldId="428"/>
            <ac:spMk id="11" creationId="{7A01D2A6-6152-8E8C-4ED1-E57F5F08563E}"/>
          </ac:spMkLst>
        </pc:spChg>
        <pc:spChg chg="add mod">
          <ac:chgData name="namana_veni@yahoo.com" userId="S::urn:spo:guest#namana_veni@yahoo.com::" providerId="AD" clId="Web-{3C623C3B-EA73-A936-0950-EEE0DC4E7DFE}" dt="2023-04-22T21:56:03.268" v="49" actId="20577"/>
          <ac:spMkLst>
            <pc:docMk/>
            <pc:sldMk cId="1084475355" sldId="428"/>
            <ac:spMk id="13" creationId="{80296CD7-51E6-2176-E330-61003708FDC2}"/>
          </ac:spMkLst>
        </pc:spChg>
        <pc:spChg chg="del">
          <ac:chgData name="namana_veni@yahoo.com" userId="S::urn:spo:guest#namana_veni@yahoo.com::" providerId="AD" clId="Web-{3C623C3B-EA73-A936-0950-EEE0DC4E7DFE}" dt="2023-04-22T21:53:12.585" v="9"/>
          <ac:spMkLst>
            <pc:docMk/>
            <pc:sldMk cId="1084475355" sldId="428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3C623C3B-EA73-A936-0950-EEE0DC4E7DFE}" dt="2023-04-22T21:53:10.257" v="8"/>
          <ac:spMkLst>
            <pc:docMk/>
            <pc:sldMk cId="1084475355" sldId="428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3C623C3B-EA73-A936-0950-EEE0DC4E7DFE}" dt="2023-04-22T21:55:50.705" v="44" actId="1076"/>
          <ac:spMkLst>
            <pc:docMk/>
            <pc:sldMk cId="1084475355" sldId="428"/>
            <ac:spMk id="17" creationId="{A6152FF0-F852-409E-9693-7074BB93BDC8}"/>
          </ac:spMkLst>
        </pc:spChg>
        <pc:spChg chg="add mod">
          <ac:chgData name="namana_veni@yahoo.com" userId="S::urn:spo:guest#namana_veni@yahoo.com::" providerId="AD" clId="Web-{3C623C3B-EA73-A936-0950-EEE0DC4E7DFE}" dt="2023-04-22T21:55:41.204" v="41" actId="20577"/>
          <ac:spMkLst>
            <pc:docMk/>
            <pc:sldMk cId="1084475355" sldId="428"/>
            <ac:spMk id="19" creationId="{963B4FA0-FF88-49DD-E79B-8C047CF70FAC}"/>
          </ac:spMkLst>
        </pc:spChg>
        <pc:graphicFrameChg chg="mod modGraphic">
          <ac:chgData name="namana_veni@yahoo.com" userId="S::urn:spo:guest#namana_veni@yahoo.com::" providerId="AD" clId="Web-{3C623C3B-EA73-A936-0950-EEE0DC4E7DFE}" dt="2023-04-22T21:56:14.660" v="55"/>
          <ac:graphicFrameMkLst>
            <pc:docMk/>
            <pc:sldMk cId="1084475355" sldId="428"/>
            <ac:graphicFrameMk id="3" creationId="{06877F68-E2C3-88EE-CE76-5F7F040E9F61}"/>
          </ac:graphicFrameMkLst>
        </pc:graphicFrameChg>
      </pc:sldChg>
      <pc:sldChg chg="del">
        <pc:chgData name="namana_veni@yahoo.com" userId="S::urn:spo:guest#namana_veni@yahoo.com::" providerId="AD" clId="Web-{3C623C3B-EA73-A936-0950-EEE0DC4E7DFE}" dt="2023-04-22T21:53:23.523" v="10"/>
        <pc:sldMkLst>
          <pc:docMk/>
          <pc:sldMk cId="870849658" sldId="429"/>
        </pc:sldMkLst>
      </pc:sldChg>
    </pc:docChg>
  </pc:docChgLst>
  <pc:docChgLst>
    <pc:chgData name="namana_veni@yahoo.com" userId="S::urn:spo:guest#namana_veni@yahoo.com::" providerId="AD" clId="Web-{41E3E3B5-191A-7603-5F96-74DEB5477E9F}"/>
    <pc:docChg chg="delSld modSld">
      <pc:chgData name="namana_veni@yahoo.com" userId="S::urn:spo:guest#namana_veni@yahoo.com::" providerId="AD" clId="Web-{41E3E3B5-191A-7603-5F96-74DEB5477E9F}" dt="2023-05-04T03:19:22.934" v="11"/>
      <pc:docMkLst>
        <pc:docMk/>
      </pc:docMkLst>
      <pc:sldChg chg="addSp delSp modSp addAnim delAnim">
        <pc:chgData name="namana_veni@yahoo.com" userId="S::urn:spo:guest#namana_veni@yahoo.com::" providerId="AD" clId="Web-{41E3E3B5-191A-7603-5F96-74DEB5477E9F}" dt="2023-05-04T03:18:48.886" v="10" actId="1076"/>
        <pc:sldMkLst>
          <pc:docMk/>
          <pc:sldMk cId="519899796" sldId="448"/>
        </pc:sldMkLst>
        <pc:spChg chg="add">
          <ac:chgData name="namana_veni@yahoo.com" userId="S::urn:spo:guest#namana_veni@yahoo.com::" providerId="AD" clId="Web-{41E3E3B5-191A-7603-5F96-74DEB5477E9F}" dt="2023-05-04T03:17:57.243" v="0"/>
          <ac:spMkLst>
            <pc:docMk/>
            <pc:sldMk cId="519899796" sldId="448"/>
            <ac:spMk id="8" creationId="{AE7CDB5F-A2CB-B8C5-1C0B-D9F26257BE7B}"/>
          </ac:spMkLst>
        </pc:spChg>
        <pc:spChg chg="del">
          <ac:chgData name="namana_veni@yahoo.com" userId="S::urn:spo:guest#namana_veni@yahoo.com::" providerId="AD" clId="Web-{41E3E3B5-191A-7603-5F96-74DEB5477E9F}" dt="2023-05-04T03:17:59.133" v="1"/>
          <ac:spMkLst>
            <pc:docMk/>
            <pc:sldMk cId="519899796" sldId="448"/>
            <ac:spMk id="16" creationId="{15EDB9BE-2BEB-93C0-1115-A3AAB9E847FC}"/>
          </ac:spMkLst>
        </pc:spChg>
        <pc:grpChg chg="del">
          <ac:chgData name="namana_veni@yahoo.com" userId="S::urn:spo:guest#namana_veni@yahoo.com::" providerId="AD" clId="Web-{41E3E3B5-191A-7603-5F96-74DEB5477E9F}" dt="2023-05-04T03:18:07.181" v="3"/>
          <ac:grpSpMkLst>
            <pc:docMk/>
            <pc:sldMk cId="519899796" sldId="448"/>
            <ac:grpSpMk id="19" creationId="{1CA8913E-FBC9-3AF9-A355-239025D7E2DD}"/>
          </ac:grpSpMkLst>
        </pc:grpChg>
        <pc:grpChg chg="del mod">
          <ac:chgData name="namana_veni@yahoo.com" userId="S::urn:spo:guest#namana_veni@yahoo.com::" providerId="AD" clId="Web-{41E3E3B5-191A-7603-5F96-74DEB5477E9F}" dt="2023-05-04T03:18:39.057" v="6"/>
          <ac:grpSpMkLst>
            <pc:docMk/>
            <pc:sldMk cId="519899796" sldId="448"/>
            <ac:grpSpMk id="24" creationId="{4465A8A0-2B7B-7A3C-A2EC-23FA296AEDC6}"/>
          </ac:grpSpMkLst>
        </pc:grpChg>
        <pc:grpChg chg="del mod">
          <ac:chgData name="namana_veni@yahoo.com" userId="S::urn:spo:guest#namana_veni@yahoo.com::" providerId="AD" clId="Web-{41E3E3B5-191A-7603-5F96-74DEB5477E9F}" dt="2023-05-04T03:18:45.917" v="9"/>
          <ac:grpSpMkLst>
            <pc:docMk/>
            <pc:sldMk cId="519899796" sldId="448"/>
            <ac:grpSpMk id="29" creationId="{0613951C-3071-049B-85A8-8C8B2472A1A2}"/>
          </ac:grpSpMkLst>
        </pc:grpChg>
        <pc:grpChg chg="add">
          <ac:chgData name="namana_veni@yahoo.com" userId="S::urn:spo:guest#namana_veni@yahoo.com::" providerId="AD" clId="Web-{41E3E3B5-191A-7603-5F96-74DEB5477E9F}" dt="2023-05-04T03:18:05.728" v="2"/>
          <ac:grpSpMkLst>
            <pc:docMk/>
            <pc:sldMk cId="519899796" sldId="448"/>
            <ac:grpSpMk id="30" creationId="{3D3EF7B0-276D-2805-9846-D097CB8CF244}"/>
          </ac:grpSpMkLst>
        </pc:grpChg>
        <pc:grpChg chg="add">
          <ac:chgData name="namana_veni@yahoo.com" userId="S::urn:spo:guest#namana_veni@yahoo.com::" providerId="AD" clId="Web-{41E3E3B5-191A-7603-5F96-74DEB5477E9F}" dt="2023-05-04T03:18:09.587" v="4"/>
          <ac:grpSpMkLst>
            <pc:docMk/>
            <pc:sldMk cId="519899796" sldId="448"/>
            <ac:grpSpMk id="34" creationId="{87953F12-E2CE-4BA6-4B52-E804D0C6F687}"/>
          </ac:grpSpMkLst>
        </pc:grpChg>
        <pc:grpChg chg="add mod">
          <ac:chgData name="namana_veni@yahoo.com" userId="S::urn:spo:guest#namana_veni@yahoo.com::" providerId="AD" clId="Web-{41E3E3B5-191A-7603-5F96-74DEB5477E9F}" dt="2023-05-04T03:18:48.886" v="10" actId="1076"/>
          <ac:grpSpMkLst>
            <pc:docMk/>
            <pc:sldMk cId="519899796" sldId="448"/>
            <ac:grpSpMk id="39" creationId="{25FF88E4-6283-7916-73CB-11FD746679F6}"/>
          </ac:grpSpMkLst>
        </pc:grpChg>
      </pc:sldChg>
      <pc:sldChg chg="del">
        <pc:chgData name="namana_veni@yahoo.com" userId="S::urn:spo:guest#namana_veni@yahoo.com::" providerId="AD" clId="Web-{41E3E3B5-191A-7603-5F96-74DEB5477E9F}" dt="2023-05-04T03:19:22.934" v="11"/>
        <pc:sldMkLst>
          <pc:docMk/>
          <pc:sldMk cId="1538693392" sldId="450"/>
        </pc:sldMkLst>
      </pc:sldChg>
    </pc:docChg>
  </pc:docChgLst>
  <pc:docChgLst>
    <pc:chgData name="Valli Ramasamy" userId="S::valliram@dynos.io::355567e4-153f-46ca-8e92-78e159b0471e" providerId="AD" clId="Web-{3B04344D-C570-EEA5-01A8-1186C25FA46F}"/>
    <pc:docChg chg="addSld delSld modSld">
      <pc:chgData name="Valli Ramasamy" userId="S::valliram@dynos.io::355567e4-153f-46ca-8e92-78e159b0471e" providerId="AD" clId="Web-{3B04344D-C570-EEA5-01A8-1186C25FA46F}" dt="2022-11-24T07:43:48.927" v="836" actId="1076"/>
      <pc:docMkLst>
        <pc:docMk/>
      </pc:docMkLst>
      <pc:sldChg chg="modSp">
        <pc:chgData name="Valli Ramasamy" userId="S::valliram@dynos.io::355567e4-153f-46ca-8e92-78e159b0471e" providerId="AD" clId="Web-{3B04344D-C570-EEA5-01A8-1186C25FA46F}" dt="2022-11-24T06:12:02.482" v="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3B04344D-C570-EEA5-01A8-1186C25FA46F}" dt="2022-11-24T06:12:02.482" v="0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3B04344D-C570-EEA5-01A8-1186C25FA46F}" dt="2022-11-24T07:39:15.786" v="729"/>
        <pc:sldMkLst>
          <pc:docMk/>
          <pc:sldMk cId="1000486679" sldId="324"/>
        </pc:sldMkLst>
      </pc:sldChg>
      <pc:sldChg chg="del">
        <pc:chgData name="Valli Ramasamy" userId="S::valliram@dynos.io::355567e4-153f-46ca-8e92-78e159b0471e" providerId="AD" clId="Web-{3B04344D-C570-EEA5-01A8-1186C25FA46F}" dt="2022-11-24T07:39:15.208" v="728"/>
        <pc:sldMkLst>
          <pc:docMk/>
          <pc:sldMk cId="2416496479" sldId="325"/>
        </pc:sldMkLst>
      </pc:sldChg>
      <pc:sldChg chg="del">
        <pc:chgData name="Valli Ramasamy" userId="S::valliram@dynos.io::355567e4-153f-46ca-8e92-78e159b0471e" providerId="AD" clId="Web-{3B04344D-C570-EEA5-01A8-1186C25FA46F}" dt="2022-11-24T07:39:09.020" v="722"/>
        <pc:sldMkLst>
          <pc:docMk/>
          <pc:sldMk cId="4162259315" sldId="326"/>
        </pc:sldMkLst>
      </pc:sldChg>
      <pc:sldChg chg="del">
        <pc:chgData name="Valli Ramasamy" userId="S::valliram@dynos.io::355567e4-153f-46ca-8e92-78e159b0471e" providerId="AD" clId="Web-{3B04344D-C570-EEA5-01A8-1186C25FA46F}" dt="2022-11-24T07:39:09.927" v="723"/>
        <pc:sldMkLst>
          <pc:docMk/>
          <pc:sldMk cId="441621024" sldId="327"/>
        </pc:sldMkLst>
      </pc:sldChg>
      <pc:sldChg chg="del">
        <pc:chgData name="Valli Ramasamy" userId="S::valliram@dynos.io::355567e4-153f-46ca-8e92-78e159b0471e" providerId="AD" clId="Web-{3B04344D-C570-EEA5-01A8-1186C25FA46F}" dt="2022-11-24T07:39:14.083" v="727"/>
        <pc:sldMkLst>
          <pc:docMk/>
          <pc:sldMk cId="3143539343" sldId="328"/>
        </pc:sldMkLst>
      </pc:sldChg>
      <pc:sldChg chg="del">
        <pc:chgData name="Valli Ramasamy" userId="S::valliram@dynos.io::355567e4-153f-46ca-8e92-78e159b0471e" providerId="AD" clId="Web-{3B04344D-C570-EEA5-01A8-1186C25FA46F}" dt="2022-11-24T07:39:13.161" v="726"/>
        <pc:sldMkLst>
          <pc:docMk/>
          <pc:sldMk cId="2293382896" sldId="329"/>
        </pc:sldMkLst>
      </pc:sldChg>
      <pc:sldChg chg="del">
        <pc:chgData name="Valli Ramasamy" userId="S::valliram@dynos.io::355567e4-153f-46ca-8e92-78e159b0471e" providerId="AD" clId="Web-{3B04344D-C570-EEA5-01A8-1186C25FA46F}" dt="2022-11-24T07:39:11.724" v="725"/>
        <pc:sldMkLst>
          <pc:docMk/>
          <pc:sldMk cId="3426020502" sldId="330"/>
        </pc:sldMkLst>
      </pc:sldChg>
      <pc:sldChg chg="addSp delSp modSp addAnim delAnim modAnim">
        <pc:chgData name="Valli Ramasamy" userId="S::valliram@dynos.io::355567e4-153f-46ca-8e92-78e159b0471e" providerId="AD" clId="Web-{3B04344D-C570-EEA5-01A8-1186C25FA46F}" dt="2022-11-24T06:58:54.941" v="263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3B04344D-C570-EEA5-01A8-1186C25FA46F}" dt="2022-11-24T06:39:19.747" v="27"/>
          <ac:spMkLst>
            <pc:docMk/>
            <pc:sldMk cId="2350576677" sldId="331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3B04344D-C570-EEA5-01A8-1186C25FA46F}" dt="2022-11-24T06:38:55.793" v="20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3B04344D-C570-EEA5-01A8-1186C25FA46F}" dt="2022-11-24T06:49:06.672" v="117" actId="20577"/>
          <ac:spMkLst>
            <pc:docMk/>
            <pc:sldMk cId="2350576677" sldId="331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6:57:53.719" v="244"/>
          <ac:spMkLst>
            <pc:docMk/>
            <pc:sldMk cId="2350576677" sldId="331"/>
            <ac:spMk id="7" creationId="{F61AB36A-D610-F910-1C3B-C477FA1B67B7}"/>
          </ac:spMkLst>
        </pc:spChg>
        <pc:spChg chg="add mod">
          <ac:chgData name="Valli Ramasamy" userId="S::valliram@dynos.io::355567e4-153f-46ca-8e92-78e159b0471e" providerId="AD" clId="Web-{3B04344D-C570-EEA5-01A8-1186C25FA46F}" dt="2022-11-24T06:54:10.815" v="209" actId="1076"/>
          <ac:spMkLst>
            <pc:docMk/>
            <pc:sldMk cId="2350576677" sldId="331"/>
            <ac:spMk id="9" creationId="{46803F93-530C-8260-AE3B-92A9884EB031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35.034" v="253" actId="1076"/>
          <ac:spMkLst>
            <pc:docMk/>
            <pc:sldMk cId="2350576677" sldId="331"/>
            <ac:spMk id="10" creationId="{37788F95-109E-6A2E-2859-CBA55988A703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6:54:22.707" v="212"/>
          <ac:spMkLst>
            <pc:docMk/>
            <pc:sldMk cId="2350576677" sldId="331"/>
            <ac:spMk id="11" creationId="{77570271-A211-9F5D-BF34-62B494C65B32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16.924" v="248" actId="1076"/>
          <ac:spMkLst>
            <pc:docMk/>
            <pc:sldMk cId="2350576677" sldId="331"/>
            <ac:spMk id="12" creationId="{858874B1-41D8-5B16-013E-F8F967D087BB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38.050" v="255" actId="20577"/>
          <ac:spMkLst>
            <pc:docMk/>
            <pc:sldMk cId="2350576677" sldId="331"/>
            <ac:spMk id="13" creationId="{0BF09C3B-0D32-A7E5-475D-E6845985BB7A}"/>
          </ac:spMkLst>
        </pc:spChg>
      </pc:sldChg>
      <pc:sldChg chg="del">
        <pc:chgData name="Valli Ramasamy" userId="S::valliram@dynos.io::355567e4-153f-46ca-8e92-78e159b0471e" providerId="AD" clId="Web-{3B04344D-C570-EEA5-01A8-1186C25FA46F}" dt="2022-11-24T07:39:11.255" v="724"/>
        <pc:sldMkLst>
          <pc:docMk/>
          <pc:sldMk cId="105292883" sldId="332"/>
        </pc:sldMkLst>
      </pc:sldChg>
      <pc:sldChg chg="addSp delSp modSp del addAnim delAnim modAnim">
        <pc:chgData name="Valli Ramasamy" userId="S::valliram@dynos.io::355567e4-153f-46ca-8e92-78e159b0471e" providerId="AD" clId="Web-{3B04344D-C570-EEA5-01A8-1186C25FA46F}" dt="2022-11-24T07:02:46.564" v="325"/>
        <pc:sldMkLst>
          <pc:docMk/>
          <pc:sldMk cId="2445742179" sldId="333"/>
        </pc:sldMkLst>
        <pc:spChg chg="mod">
          <ac:chgData name="Valli Ramasamy" userId="S::valliram@dynos.io::355567e4-153f-46ca-8e92-78e159b0471e" providerId="AD" clId="Web-{3B04344D-C570-EEA5-01A8-1186C25FA46F}" dt="2022-11-24T07:00:11.868" v="281" actId="14100"/>
          <ac:spMkLst>
            <pc:docMk/>
            <pc:sldMk cId="2445742179" sldId="33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B04344D-C570-EEA5-01A8-1186C25FA46F}" dt="2022-11-24T07:00:43.260" v="283" actId="1076"/>
          <ac:spMkLst>
            <pc:docMk/>
            <pc:sldMk cId="2445742179" sldId="333"/>
            <ac:spMk id="5" creationId="{2165A0B6-0776-60CE-CF75-5817C288F196}"/>
          </ac:spMkLst>
        </pc:spChg>
        <pc:spChg chg="add mod">
          <ac:chgData name="Valli Ramasamy" userId="S::valliram@dynos.io::355567e4-153f-46ca-8e92-78e159b0471e" providerId="AD" clId="Web-{3B04344D-C570-EEA5-01A8-1186C25FA46F}" dt="2022-11-24T06:52:52.373" v="176" actId="1076"/>
          <ac:spMkLst>
            <pc:docMk/>
            <pc:sldMk cId="2445742179" sldId="333"/>
            <ac:spMk id="6" creationId="{29DAC53A-B1C3-3512-F266-26B13DD65A5B}"/>
          </ac:spMkLst>
        </pc:spChg>
        <pc:spChg chg="add mod">
          <ac:chgData name="Valli Ramasamy" userId="S::valliram@dynos.io::355567e4-153f-46ca-8e92-78e159b0471e" providerId="AD" clId="Web-{3B04344D-C570-EEA5-01A8-1186C25FA46F}" dt="2022-11-24T07:00:57.105" v="289" actId="20577"/>
          <ac:spMkLst>
            <pc:docMk/>
            <pc:sldMk cId="2445742179" sldId="333"/>
            <ac:spMk id="7" creationId="{17189991-E645-8A83-B747-EB660394CC57}"/>
          </ac:spMkLst>
        </pc:spChg>
        <pc:spChg chg="del mod">
          <ac:chgData name="Valli Ramasamy" userId="S::valliram@dynos.io::355567e4-153f-46ca-8e92-78e159b0471e" providerId="AD" clId="Web-{3B04344D-C570-EEA5-01A8-1186C25FA46F}" dt="2022-11-24T07:00:40.354" v="282"/>
          <ac:spMkLst>
            <pc:docMk/>
            <pc:sldMk cId="2445742179" sldId="333"/>
            <ac:spMk id="8" creationId="{E2F2ADC7-EEF4-7EDC-C0A1-8C9BD58BB265}"/>
          </ac:spMkLst>
        </pc:spChg>
        <pc:spChg chg="del">
          <ac:chgData name="Valli Ramasamy" userId="S::valliram@dynos.io::355567e4-153f-46ca-8e92-78e159b0471e" providerId="AD" clId="Web-{3B04344D-C570-EEA5-01A8-1186C25FA46F}" dt="2022-11-24T06:50:00.097" v="133"/>
          <ac:spMkLst>
            <pc:docMk/>
            <pc:sldMk cId="2445742179" sldId="333"/>
            <ac:spMk id="10" creationId="{8B0EC2D4-253B-EA7C-562B-0C3C17310D63}"/>
          </ac:spMkLst>
        </pc:spChg>
        <pc:spChg chg="add mod">
          <ac:chgData name="Valli Ramasamy" userId="S::valliram@dynos.io::355567e4-153f-46ca-8e92-78e159b0471e" providerId="AD" clId="Web-{3B04344D-C570-EEA5-01A8-1186C25FA46F}" dt="2022-11-24T07:02:14.125" v="321" actId="1076"/>
          <ac:spMkLst>
            <pc:docMk/>
            <pc:sldMk cId="2445742179" sldId="333"/>
            <ac:spMk id="11" creationId="{E74D963A-29AF-067C-DF60-B818DD06F58D}"/>
          </ac:spMkLst>
        </pc:spChg>
        <pc:spChg chg="del">
          <ac:chgData name="Valli Ramasamy" userId="S::valliram@dynos.io::355567e4-153f-46ca-8e92-78e159b0471e" providerId="AD" clId="Web-{3B04344D-C570-EEA5-01A8-1186C25FA46F}" dt="2022-11-24T06:50:13.911" v="136"/>
          <ac:spMkLst>
            <pc:docMk/>
            <pc:sldMk cId="2445742179" sldId="333"/>
            <ac:spMk id="12" creationId="{3C4FDE57-8DC1-7BB3-0D12-4594E10A4349}"/>
          </ac:spMkLst>
        </pc:spChg>
      </pc:sldChg>
      <pc:sldChg chg="addSp modSp add replId addAnim modAnim">
        <pc:chgData name="Valli Ramasamy" userId="S::valliram@dynos.io::355567e4-153f-46ca-8e92-78e159b0471e" providerId="AD" clId="Web-{3B04344D-C570-EEA5-01A8-1186C25FA46F}" dt="2022-11-24T07:15:44.844" v="422"/>
        <pc:sldMkLst>
          <pc:docMk/>
          <pc:sldMk cId="4158593733" sldId="334"/>
        </pc:sldMkLst>
        <pc:spChg chg="mod">
          <ac:chgData name="Valli Ramasamy" userId="S::valliram@dynos.io::355567e4-153f-46ca-8e92-78e159b0471e" providerId="AD" clId="Web-{3B04344D-C570-EEA5-01A8-1186C25FA46F}" dt="2022-11-24T07:09:56.246" v="356" actId="20577"/>
          <ac:spMkLst>
            <pc:docMk/>
            <pc:sldMk cId="4158593733" sldId="33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B04344D-C570-EEA5-01A8-1186C25FA46F}" dt="2022-11-24T07:14:26.465" v="413" actId="20577"/>
          <ac:spMkLst>
            <pc:docMk/>
            <pc:sldMk cId="4158593733" sldId="334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10:17.778" v="373" actId="20577"/>
          <ac:spMkLst>
            <pc:docMk/>
            <pc:sldMk cId="4158593733" sldId="334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3B04344D-C570-EEA5-01A8-1186C25FA46F}" dt="2022-11-24T07:12:52.615" v="397" actId="1076"/>
          <ac:spMkLst>
            <pc:docMk/>
            <pc:sldMk cId="4158593733" sldId="334"/>
            <ac:spMk id="8" creationId="{2D747C6C-6381-84C8-D4E5-D202F6B418A9}"/>
          </ac:spMkLst>
        </pc:spChg>
        <pc:spChg chg="mod">
          <ac:chgData name="Valli Ramasamy" userId="S::valliram@dynos.io::355567e4-153f-46ca-8e92-78e159b0471e" providerId="AD" clId="Web-{3B04344D-C570-EEA5-01A8-1186C25FA46F}" dt="2022-11-24T07:10:56.390" v="380" actId="1076"/>
          <ac:spMkLst>
            <pc:docMk/>
            <pc:sldMk cId="4158593733" sldId="334"/>
            <ac:spMk id="9" creationId="{46803F93-530C-8260-AE3B-92A9884EB031}"/>
          </ac:spMkLst>
        </pc:spChg>
        <pc:spChg chg="mod">
          <ac:chgData name="Valli Ramasamy" userId="S::valliram@dynos.io::355567e4-153f-46ca-8e92-78e159b0471e" providerId="AD" clId="Web-{3B04344D-C570-EEA5-01A8-1186C25FA46F}" dt="2022-11-24T07:10:42.905" v="378" actId="1076"/>
          <ac:spMkLst>
            <pc:docMk/>
            <pc:sldMk cId="4158593733" sldId="334"/>
            <ac:spMk id="10" creationId="{37788F95-109E-6A2E-2859-CBA55988A703}"/>
          </ac:spMkLst>
        </pc:spChg>
        <pc:spChg chg="mod">
          <ac:chgData name="Valli Ramasamy" userId="S::valliram@dynos.io::355567e4-153f-46ca-8e92-78e159b0471e" providerId="AD" clId="Web-{3B04344D-C570-EEA5-01A8-1186C25FA46F}" dt="2022-11-24T07:10:38.717" v="377" actId="1076"/>
          <ac:spMkLst>
            <pc:docMk/>
            <pc:sldMk cId="4158593733" sldId="334"/>
            <ac:spMk id="12" creationId="{858874B1-41D8-5B16-013E-F8F967D087BB}"/>
          </ac:spMkLst>
        </pc:spChg>
        <pc:spChg chg="mod">
          <ac:chgData name="Valli Ramasamy" userId="S::valliram@dynos.io::355567e4-153f-46ca-8e92-78e159b0471e" providerId="AD" clId="Web-{3B04344D-C570-EEA5-01A8-1186C25FA46F}" dt="2022-11-24T07:10:24.076" v="374" actId="1076"/>
          <ac:spMkLst>
            <pc:docMk/>
            <pc:sldMk cId="4158593733" sldId="334"/>
            <ac:spMk id="13" creationId="{0BF09C3B-0D32-A7E5-475D-E6845985BB7A}"/>
          </ac:spMkLst>
        </pc:spChg>
        <pc:spChg chg="add mod">
          <ac:chgData name="Valli Ramasamy" userId="S::valliram@dynos.io::355567e4-153f-46ca-8e92-78e159b0471e" providerId="AD" clId="Web-{3B04344D-C570-EEA5-01A8-1186C25FA46F}" dt="2022-11-24T07:13:34.555" v="405" actId="1076"/>
          <ac:spMkLst>
            <pc:docMk/>
            <pc:sldMk cId="4158593733" sldId="334"/>
            <ac:spMk id="14" creationId="{84BD7345-451D-BB04-DDE5-5BBED02C8C65}"/>
          </ac:spMkLst>
        </pc:spChg>
        <pc:spChg chg="add mod">
          <ac:chgData name="Valli Ramasamy" userId="S::valliram@dynos.io::355567e4-153f-46ca-8e92-78e159b0471e" providerId="AD" clId="Web-{3B04344D-C570-EEA5-01A8-1186C25FA46F}" dt="2022-11-24T07:13:59.432" v="409" actId="20577"/>
          <ac:spMkLst>
            <pc:docMk/>
            <pc:sldMk cId="4158593733" sldId="334"/>
            <ac:spMk id="16" creationId="{1000EB54-CFCF-F106-913D-A7BFE1288D3C}"/>
          </ac:spMkLst>
        </pc:spChg>
        <pc:spChg chg="add mod">
          <ac:chgData name="Valli Ramasamy" userId="S::valliram@dynos.io::355567e4-153f-46ca-8e92-78e159b0471e" providerId="AD" clId="Web-{3B04344D-C570-EEA5-01A8-1186C25FA46F}" dt="2022-11-24T07:14:31.793" v="416" actId="20577"/>
          <ac:spMkLst>
            <pc:docMk/>
            <pc:sldMk cId="4158593733" sldId="334"/>
            <ac:spMk id="17" creationId="{A90ED492-C7A2-E167-F9AA-304372272514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3B04344D-C570-EEA5-01A8-1186C25FA46F}" dt="2022-11-24T07:27:08.775" v="605" actId="1076"/>
        <pc:sldMkLst>
          <pc:docMk/>
          <pc:sldMk cId="1686727122" sldId="335"/>
        </pc:sldMkLst>
        <pc:spChg chg="mod">
          <ac:chgData name="Valli Ramasamy" userId="S::valliram@dynos.io::355567e4-153f-46ca-8e92-78e159b0471e" providerId="AD" clId="Web-{3B04344D-C570-EEA5-01A8-1186C25FA46F}" dt="2022-11-24T07:16:50.801" v="434" actId="20577"/>
          <ac:spMkLst>
            <pc:docMk/>
            <pc:sldMk cId="1686727122" sldId="335"/>
            <ac:spMk id="2" creationId="{45E54065-4361-49B7-87F4-0111E422B359}"/>
          </ac:spMkLst>
        </pc:spChg>
        <pc:spChg chg="add del">
          <ac:chgData name="Valli Ramasamy" userId="S::valliram@dynos.io::355567e4-153f-46ca-8e92-78e159b0471e" providerId="AD" clId="Web-{3B04344D-C570-EEA5-01A8-1186C25FA46F}" dt="2022-11-24T07:18:23.932" v="481"/>
          <ac:spMkLst>
            <pc:docMk/>
            <pc:sldMk cId="1686727122" sldId="335"/>
            <ac:spMk id="4" creationId="{00ADAD81-1D8C-CFAB-A38F-E4404848937A}"/>
          </ac:spMkLst>
        </pc:spChg>
        <pc:spChg chg="mod">
          <ac:chgData name="Valli Ramasamy" userId="S::valliram@dynos.io::355567e4-153f-46ca-8e92-78e159b0471e" providerId="AD" clId="Web-{3B04344D-C570-EEA5-01A8-1186C25FA46F}" dt="2022-11-24T07:25:53.896" v="596" actId="1076"/>
          <ac:spMkLst>
            <pc:docMk/>
            <pc:sldMk cId="1686727122" sldId="335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18:23.932" v="482" actId="20577"/>
          <ac:spMkLst>
            <pc:docMk/>
            <pc:sldMk cId="1686727122" sldId="335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7:20:03.813" v="490"/>
          <ac:spMkLst>
            <pc:docMk/>
            <pc:sldMk cId="1686727122" sldId="335"/>
            <ac:spMk id="7" creationId="{5C070A37-BCFD-217A-271F-63FE51DBBA4D}"/>
          </ac:spMkLst>
        </pc:spChg>
        <pc:spChg chg="mod">
          <ac:chgData name="Valli Ramasamy" userId="S::valliram@dynos.io::355567e4-153f-46ca-8e92-78e159b0471e" providerId="AD" clId="Web-{3B04344D-C570-EEA5-01A8-1186C25FA46F}" dt="2022-11-24T07:25:48.708" v="595" actId="14100"/>
          <ac:spMkLst>
            <pc:docMk/>
            <pc:sldMk cId="1686727122" sldId="335"/>
            <ac:spMk id="8" creationId="{2D747C6C-6381-84C8-D4E5-D202F6B418A9}"/>
          </ac:spMkLst>
        </pc:spChg>
        <pc:spChg chg="del">
          <ac:chgData name="Valli Ramasamy" userId="S::valliram@dynos.io::355567e4-153f-46ca-8e92-78e159b0471e" providerId="AD" clId="Web-{3B04344D-C570-EEA5-01A8-1186C25FA46F}" dt="2022-11-24T07:17:22.569" v="444"/>
          <ac:spMkLst>
            <pc:docMk/>
            <pc:sldMk cId="1686727122" sldId="335"/>
            <ac:spMk id="9" creationId="{46803F93-530C-8260-AE3B-92A9884EB031}"/>
          </ac:spMkLst>
        </pc:spChg>
        <pc:spChg chg="del">
          <ac:chgData name="Valli Ramasamy" userId="S::valliram@dynos.io::355567e4-153f-46ca-8e92-78e159b0471e" providerId="AD" clId="Web-{3B04344D-C570-EEA5-01A8-1186C25FA46F}" dt="2022-11-24T07:17:24.538" v="445"/>
          <ac:spMkLst>
            <pc:docMk/>
            <pc:sldMk cId="1686727122" sldId="335"/>
            <ac:spMk id="10" creationId="{37788F95-109E-6A2E-2859-CBA55988A703}"/>
          </ac:spMkLst>
        </pc:spChg>
        <pc:spChg chg="add mod">
          <ac:chgData name="Valli Ramasamy" userId="S::valliram@dynos.io::355567e4-153f-46ca-8e92-78e159b0471e" providerId="AD" clId="Web-{3B04344D-C570-EEA5-01A8-1186C25FA46F}" dt="2022-11-24T07:26:03.443" v="598"/>
          <ac:spMkLst>
            <pc:docMk/>
            <pc:sldMk cId="1686727122" sldId="335"/>
            <ac:spMk id="11" creationId="{83C2F469-0D7A-E9AB-C175-D9FCC527F1AB}"/>
          </ac:spMkLst>
        </pc:spChg>
        <pc:spChg chg="del">
          <ac:chgData name="Valli Ramasamy" userId="S::valliram@dynos.io::355567e4-153f-46ca-8e92-78e159b0471e" providerId="AD" clId="Web-{3B04344D-C570-EEA5-01A8-1186C25FA46F}" dt="2022-11-24T07:17:27.960" v="447"/>
          <ac:spMkLst>
            <pc:docMk/>
            <pc:sldMk cId="1686727122" sldId="335"/>
            <ac:spMk id="12" creationId="{858874B1-41D8-5B16-013E-F8F967D087BB}"/>
          </ac:spMkLst>
        </pc:spChg>
        <pc:spChg chg="del">
          <ac:chgData name="Valli Ramasamy" userId="S::valliram@dynos.io::355567e4-153f-46ca-8e92-78e159b0471e" providerId="AD" clId="Web-{3B04344D-C570-EEA5-01A8-1186C25FA46F}" dt="2022-11-24T07:17:26.272" v="446"/>
          <ac:spMkLst>
            <pc:docMk/>
            <pc:sldMk cId="1686727122" sldId="335"/>
            <ac:spMk id="13" creationId="{0BF09C3B-0D32-A7E5-475D-E6845985BB7A}"/>
          </ac:spMkLst>
        </pc:spChg>
        <pc:spChg chg="del">
          <ac:chgData name="Valli Ramasamy" userId="S::valliram@dynos.io::355567e4-153f-46ca-8e92-78e159b0471e" providerId="AD" clId="Web-{3B04344D-C570-EEA5-01A8-1186C25FA46F}" dt="2022-11-24T07:23:02.917" v="520"/>
          <ac:spMkLst>
            <pc:docMk/>
            <pc:sldMk cId="1686727122" sldId="335"/>
            <ac:spMk id="14" creationId="{84BD7345-451D-BB04-DDE5-5BBED02C8C65}"/>
          </ac:spMkLst>
        </pc:spChg>
        <pc:spChg chg="del">
          <ac:chgData name="Valli Ramasamy" userId="S::valliram@dynos.io::355567e4-153f-46ca-8e92-78e159b0471e" providerId="AD" clId="Web-{3B04344D-C570-EEA5-01A8-1186C25FA46F}" dt="2022-11-24T07:26:15.928" v="599"/>
          <ac:spMkLst>
            <pc:docMk/>
            <pc:sldMk cId="1686727122" sldId="335"/>
            <ac:spMk id="16" creationId="{1000EB54-CFCF-F106-913D-A7BFE1288D3C}"/>
          </ac:spMkLst>
        </pc:spChg>
        <pc:spChg chg="mod">
          <ac:chgData name="Valli Ramasamy" userId="S::valliram@dynos.io::355567e4-153f-46ca-8e92-78e159b0471e" providerId="AD" clId="Web-{3B04344D-C570-EEA5-01A8-1186C25FA46F}" dt="2022-11-24T07:27:08.775" v="605" actId="1076"/>
          <ac:spMkLst>
            <pc:docMk/>
            <pc:sldMk cId="1686727122" sldId="335"/>
            <ac:spMk id="17" creationId="{A90ED492-C7A2-E167-F9AA-304372272514}"/>
          </ac:spMkLst>
        </pc:spChg>
        <pc:spChg chg="add mod">
          <ac:chgData name="Valli Ramasamy" userId="S::valliram@dynos.io::355567e4-153f-46ca-8e92-78e159b0471e" providerId="AD" clId="Web-{3B04344D-C570-EEA5-01A8-1186C25FA46F}" dt="2022-11-24T07:25:29.675" v="590" actId="20577"/>
          <ac:spMkLst>
            <pc:docMk/>
            <pc:sldMk cId="1686727122" sldId="335"/>
            <ac:spMk id="18" creationId="{6D9C851E-3FC0-1760-70C5-F3042D74D170}"/>
          </ac:spMkLst>
        </pc:spChg>
      </pc:sldChg>
      <pc:sldChg chg="addSp delSp modSp add replId addAnim delAnim">
        <pc:chgData name="Valli Ramasamy" userId="S::valliram@dynos.io::355567e4-153f-46ca-8e92-78e159b0471e" providerId="AD" clId="Web-{3B04344D-C570-EEA5-01A8-1186C25FA46F}" dt="2022-11-24T07:38:27.221" v="721" actId="1076"/>
        <pc:sldMkLst>
          <pc:docMk/>
          <pc:sldMk cId="4156609789" sldId="336"/>
        </pc:sldMkLst>
        <pc:spChg chg="mod">
          <ac:chgData name="Valli Ramasamy" userId="S::valliram@dynos.io::355567e4-153f-46ca-8e92-78e159b0471e" providerId="AD" clId="Web-{3B04344D-C570-EEA5-01A8-1186C25FA46F}" dt="2022-11-24T07:34:28.051" v="622" actId="20577"/>
          <ac:spMkLst>
            <pc:docMk/>
            <pc:sldMk cId="4156609789" sldId="33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B04344D-C570-EEA5-01A8-1186C25FA46F}" dt="2022-11-24T07:36:13.682" v="674" actId="1076"/>
          <ac:spMkLst>
            <pc:docMk/>
            <pc:sldMk cId="4156609789" sldId="336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35:55.993" v="670" actId="14100"/>
          <ac:spMkLst>
            <pc:docMk/>
            <pc:sldMk cId="4156609789" sldId="336"/>
            <ac:spMk id="6" creationId="{FAEEA98A-F236-B065-6D71-F861389CA811}"/>
          </ac:spMkLst>
        </pc:spChg>
        <pc:spChg chg="add del">
          <ac:chgData name="Valli Ramasamy" userId="S::valliram@dynos.io::355567e4-153f-46ca-8e92-78e159b0471e" providerId="AD" clId="Web-{3B04344D-C570-EEA5-01A8-1186C25FA46F}" dt="2022-11-24T07:36:22.464" v="676"/>
          <ac:spMkLst>
            <pc:docMk/>
            <pc:sldMk cId="4156609789" sldId="336"/>
            <ac:spMk id="7" creationId="{C268B2B3-C292-5C5F-9D84-6F5450A063B8}"/>
          </ac:spMkLst>
        </pc:spChg>
        <pc:spChg chg="mod">
          <ac:chgData name="Valli Ramasamy" userId="S::valliram@dynos.io::355567e4-153f-46ca-8e92-78e159b0471e" providerId="AD" clId="Web-{3B04344D-C570-EEA5-01A8-1186C25FA46F}" dt="2022-11-24T07:38:02.860" v="716" actId="1076"/>
          <ac:spMkLst>
            <pc:docMk/>
            <pc:sldMk cId="4156609789" sldId="336"/>
            <ac:spMk id="8" creationId="{2D747C6C-6381-84C8-D4E5-D202F6B418A9}"/>
          </ac:spMkLst>
        </pc:spChg>
        <pc:spChg chg="add mod">
          <ac:chgData name="Valli Ramasamy" userId="S::valliram@dynos.io::355567e4-153f-46ca-8e92-78e159b0471e" providerId="AD" clId="Web-{3B04344D-C570-EEA5-01A8-1186C25FA46F}" dt="2022-11-24T07:36:45.324" v="681" actId="20577"/>
          <ac:spMkLst>
            <pc:docMk/>
            <pc:sldMk cId="4156609789" sldId="336"/>
            <ac:spMk id="10" creationId="{F1095A04-7588-1581-7A45-4A0CA34C373C}"/>
          </ac:spMkLst>
        </pc:spChg>
        <pc:spChg chg="del">
          <ac:chgData name="Valli Ramasamy" userId="S::valliram@dynos.io::355567e4-153f-46ca-8e92-78e159b0471e" providerId="AD" clId="Web-{3B04344D-C570-EEA5-01A8-1186C25FA46F}" dt="2022-11-24T07:35:40.664" v="661"/>
          <ac:spMkLst>
            <pc:docMk/>
            <pc:sldMk cId="4156609789" sldId="336"/>
            <ac:spMk id="11" creationId="{83C2F469-0D7A-E9AB-C175-D9FCC527F1AB}"/>
          </ac:spMkLst>
        </pc:spChg>
        <pc:spChg chg="mod">
          <ac:chgData name="Valli Ramasamy" userId="S::valliram@dynos.io::355567e4-153f-46ca-8e92-78e159b0471e" providerId="AD" clId="Web-{3B04344D-C570-EEA5-01A8-1186C25FA46F}" dt="2022-11-24T07:38:27.221" v="721" actId="1076"/>
          <ac:spMkLst>
            <pc:docMk/>
            <pc:sldMk cId="4156609789" sldId="336"/>
            <ac:spMk id="17" creationId="{A90ED492-C7A2-E167-F9AA-304372272514}"/>
          </ac:spMkLst>
        </pc:spChg>
        <pc:spChg chg="del">
          <ac:chgData name="Valli Ramasamy" userId="S::valliram@dynos.io::355567e4-153f-46ca-8e92-78e159b0471e" providerId="AD" clId="Web-{3B04344D-C570-EEA5-01A8-1186C25FA46F}" dt="2022-11-24T07:38:12.580" v="717"/>
          <ac:spMkLst>
            <pc:docMk/>
            <pc:sldMk cId="4156609789" sldId="336"/>
            <ac:spMk id="18" creationId="{6D9C851E-3FC0-1760-70C5-F3042D74D170}"/>
          </ac:spMkLst>
        </pc:spChg>
      </pc:sldChg>
      <pc:sldChg chg="addSp modSp add replId addAnim">
        <pc:chgData name="Valli Ramasamy" userId="S::valliram@dynos.io::355567e4-153f-46ca-8e92-78e159b0471e" providerId="AD" clId="Web-{3B04344D-C570-EEA5-01A8-1186C25FA46F}" dt="2022-11-24T07:43:48.927" v="836" actId="1076"/>
        <pc:sldMkLst>
          <pc:docMk/>
          <pc:sldMk cId="2386731159" sldId="337"/>
        </pc:sldMkLst>
        <pc:spChg chg="mod">
          <ac:chgData name="Valli Ramasamy" userId="S::valliram@dynos.io::355567e4-153f-46ca-8e92-78e159b0471e" providerId="AD" clId="Web-{3B04344D-C570-EEA5-01A8-1186C25FA46F}" dt="2022-11-24T07:39:39.085" v="753" actId="20577"/>
          <ac:spMkLst>
            <pc:docMk/>
            <pc:sldMk cId="2386731159" sldId="337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B04344D-C570-EEA5-01A8-1186C25FA46F}" dt="2022-11-24T07:41:33.138" v="785" actId="1076"/>
          <ac:spMkLst>
            <pc:docMk/>
            <pc:sldMk cId="2386731159" sldId="337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39:53.586" v="757" actId="20577"/>
          <ac:spMkLst>
            <pc:docMk/>
            <pc:sldMk cId="2386731159" sldId="337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3B04344D-C570-EEA5-01A8-1186C25FA46F}" dt="2022-11-24T07:40:54.105" v="779" actId="14100"/>
          <ac:spMkLst>
            <pc:docMk/>
            <pc:sldMk cId="2386731159" sldId="337"/>
            <ac:spMk id="7" creationId="{80766384-5604-7502-625C-93E7DA1AF1A8}"/>
          </ac:spMkLst>
        </pc:spChg>
        <pc:spChg chg="mod">
          <ac:chgData name="Valli Ramasamy" userId="S::valliram@dynos.io::355567e4-153f-46ca-8e92-78e159b0471e" providerId="AD" clId="Web-{3B04344D-C570-EEA5-01A8-1186C25FA46F}" dt="2022-11-24T07:42:32.032" v="806" actId="1076"/>
          <ac:spMkLst>
            <pc:docMk/>
            <pc:sldMk cId="2386731159" sldId="337"/>
            <ac:spMk id="8" creationId="{2D747C6C-6381-84C8-D4E5-D202F6B418A9}"/>
          </ac:spMkLst>
        </pc:spChg>
        <pc:spChg chg="mod">
          <ac:chgData name="Valli Ramasamy" userId="S::valliram@dynos.io::355567e4-153f-46ca-8e92-78e159b0471e" providerId="AD" clId="Web-{3B04344D-C570-EEA5-01A8-1186C25FA46F}" dt="2022-11-24T07:43:39.880" v="835" actId="14100"/>
          <ac:spMkLst>
            <pc:docMk/>
            <pc:sldMk cId="2386731159" sldId="337"/>
            <ac:spMk id="10" creationId="{F1095A04-7588-1581-7A45-4A0CA34C373C}"/>
          </ac:spMkLst>
        </pc:spChg>
        <pc:spChg chg="mod">
          <ac:chgData name="Valli Ramasamy" userId="S::valliram@dynos.io::355567e4-153f-46ca-8e92-78e159b0471e" providerId="AD" clId="Web-{3B04344D-C570-EEA5-01A8-1186C25FA46F}" dt="2022-11-24T07:43:48.927" v="836" actId="1076"/>
          <ac:spMkLst>
            <pc:docMk/>
            <pc:sldMk cId="2386731159" sldId="337"/>
            <ac:spMk id="17" creationId="{A90ED492-C7A2-E167-F9AA-304372272514}"/>
          </ac:spMkLst>
        </pc:spChg>
      </pc:sldChg>
    </pc:docChg>
  </pc:docChgLst>
  <pc:docChgLst>
    <pc:chgData clId="Web-{4E55E084-6948-BD14-9446-192B23CFD7D4}"/>
    <pc:docChg chg="modSld">
      <pc:chgData name="" userId="" providerId="" clId="Web-{4E55E084-6948-BD14-9446-192B23CFD7D4}" dt="2023-06-07T19:11:19.224" v="1" actId="20577"/>
      <pc:docMkLst>
        <pc:docMk/>
      </pc:docMkLst>
      <pc:sldChg chg="modSp">
        <pc:chgData name="" userId="" providerId="" clId="Web-{4E55E084-6948-BD14-9446-192B23CFD7D4}" dt="2023-06-07T19:11:19.224" v="1" actId="20577"/>
        <pc:sldMkLst>
          <pc:docMk/>
          <pc:sldMk cId="1401384570" sldId="323"/>
        </pc:sldMkLst>
        <pc:spChg chg="mod">
          <ac:chgData name="" userId="" providerId="" clId="Web-{4E55E084-6948-BD14-9446-192B23CFD7D4}" dt="2023-06-07T19:11:19.224" v="1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0F77732A-0742-527D-1CCB-0590FD9DE5F1}"/>
    <pc:docChg chg="modSld">
      <pc:chgData name="Valli Ramasamy" userId="S::valliram@dynos.io::355567e4-153f-46ca-8e92-78e159b0471e" providerId="AD" clId="Web-{0F77732A-0742-527D-1CCB-0590FD9DE5F1}" dt="2022-11-24T06:11:18.881" v="0" actId="20577"/>
      <pc:docMkLst>
        <pc:docMk/>
      </pc:docMkLst>
      <pc:sldChg chg="modSp">
        <pc:chgData name="Valli Ramasamy" userId="S::valliram@dynos.io::355567e4-153f-46ca-8e92-78e159b0471e" providerId="AD" clId="Web-{0F77732A-0742-527D-1CCB-0590FD9DE5F1}" dt="2022-11-24T06:11:18.881" v="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0F77732A-0742-527D-1CCB-0590FD9DE5F1}" dt="2022-11-24T06:11:18.881" v="0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namana_veni@yahoo.com" userId="S::urn:spo:guest#namana_veni@yahoo.com::" providerId="AD" clId="Web-{CDA7F603-5CA2-9B41-DBB8-8E07880F6CFE}"/>
    <pc:docChg chg="addSld delSld modSld">
      <pc:chgData name="namana_veni@yahoo.com" userId="S::urn:spo:guest#namana_veni@yahoo.com::" providerId="AD" clId="Web-{CDA7F603-5CA2-9B41-DBB8-8E07880F6CFE}" dt="2023-04-28T02:38:58.759" v="32"/>
      <pc:docMkLst>
        <pc:docMk/>
      </pc:docMkLst>
      <pc:sldChg chg="modSp">
        <pc:chgData name="namana_veni@yahoo.com" userId="S::urn:spo:guest#namana_veni@yahoo.com::" providerId="AD" clId="Web-{CDA7F603-5CA2-9B41-DBB8-8E07880F6CFE}" dt="2023-04-28T02:38:06.959" v="10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CDA7F603-5CA2-9B41-DBB8-8E07880F6CFE}" dt="2023-04-28T02:38:02.537" v="9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CDA7F603-5CA2-9B41-DBB8-8E07880F6CFE}" dt="2023-04-28T02:38:06.959" v="10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del">
        <pc:chgData name="namana_veni@yahoo.com" userId="S::urn:spo:guest#namana_veni@yahoo.com::" providerId="AD" clId="Web-{CDA7F603-5CA2-9B41-DBB8-8E07880F6CFE}" dt="2023-04-28T02:38:11.506" v="11"/>
        <pc:sldMkLst>
          <pc:docMk/>
          <pc:sldMk cId="2871659799" sldId="427"/>
        </pc:sldMkLst>
      </pc:sldChg>
      <pc:sldChg chg="del">
        <pc:chgData name="namana_veni@yahoo.com" userId="S::urn:spo:guest#namana_veni@yahoo.com::" providerId="AD" clId="Web-{CDA7F603-5CA2-9B41-DBB8-8E07880F6CFE}" dt="2023-04-28T02:38:37.899" v="22"/>
        <pc:sldMkLst>
          <pc:docMk/>
          <pc:sldMk cId="1271026540" sldId="428"/>
        </pc:sldMkLst>
      </pc:sldChg>
      <pc:sldChg chg="del">
        <pc:chgData name="namana_veni@yahoo.com" userId="S::urn:spo:guest#namana_veni@yahoo.com::" providerId="AD" clId="Web-{CDA7F603-5CA2-9B41-DBB8-8E07880F6CFE}" dt="2023-04-28T02:38:32.086" v="19"/>
        <pc:sldMkLst>
          <pc:docMk/>
          <pc:sldMk cId="1837911535" sldId="429"/>
        </pc:sldMkLst>
      </pc:sldChg>
      <pc:sldChg chg="del">
        <pc:chgData name="namana_veni@yahoo.com" userId="S::urn:spo:guest#namana_veni@yahoo.com::" providerId="AD" clId="Web-{CDA7F603-5CA2-9B41-DBB8-8E07880F6CFE}" dt="2023-04-28T02:38:14.038" v="12"/>
        <pc:sldMkLst>
          <pc:docMk/>
          <pc:sldMk cId="25507409" sldId="430"/>
        </pc:sldMkLst>
      </pc:sldChg>
      <pc:sldChg chg="modSp">
        <pc:chgData name="namana_veni@yahoo.com" userId="S::urn:spo:guest#namana_veni@yahoo.com::" providerId="AD" clId="Web-{CDA7F603-5CA2-9B41-DBB8-8E07880F6CFE}" dt="2023-04-28T02:38:27.601" v="18" actId="20577"/>
        <pc:sldMkLst>
          <pc:docMk/>
          <pc:sldMk cId="3935058884" sldId="431"/>
        </pc:sldMkLst>
        <pc:spChg chg="mod">
          <ac:chgData name="namana_veni@yahoo.com" userId="S::urn:spo:guest#namana_veni@yahoo.com::" providerId="AD" clId="Web-{CDA7F603-5CA2-9B41-DBB8-8E07880F6CFE}" dt="2023-04-28T02:38:27.601" v="18" actId="20577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A7F603-5CA2-9B41-DBB8-8E07880F6CFE}" dt="2023-04-28T02:38:20.335" v="14" actId="20577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A7F603-5CA2-9B41-DBB8-8E07880F6CFE}" dt="2023-04-28T02:38:25.163" v="16" actId="20577"/>
          <ac:spMkLst>
            <pc:docMk/>
            <pc:sldMk cId="3935058884" sldId="431"/>
            <ac:spMk id="16" creationId="{15EDB9BE-2BEB-93C0-1115-A3AAB9E847FC}"/>
          </ac:spMkLst>
        </pc:spChg>
      </pc:sldChg>
      <pc:sldChg chg="del">
        <pc:chgData name="namana_veni@yahoo.com" userId="S::urn:spo:guest#namana_veni@yahoo.com::" providerId="AD" clId="Web-{CDA7F603-5CA2-9B41-DBB8-8E07880F6CFE}" dt="2023-04-28T02:38:34.055" v="20"/>
        <pc:sldMkLst>
          <pc:docMk/>
          <pc:sldMk cId="2244815548" sldId="432"/>
        </pc:sldMkLst>
      </pc:sldChg>
      <pc:sldChg chg="add replId">
        <pc:chgData name="namana_veni@yahoo.com" userId="S::urn:spo:guest#namana_veni@yahoo.com::" providerId="AD" clId="Web-{CDA7F603-5CA2-9B41-DBB8-8E07880F6CFE}" dt="2023-04-28T02:38:43.133" v="25"/>
        <pc:sldMkLst>
          <pc:docMk/>
          <pc:sldMk cId="2614496001" sldId="432"/>
        </pc:sldMkLst>
      </pc:sldChg>
      <pc:sldChg chg="add replId">
        <pc:chgData name="namana_veni@yahoo.com" userId="S::urn:spo:guest#namana_veni@yahoo.com::" providerId="AD" clId="Web-{CDA7F603-5CA2-9B41-DBB8-8E07880F6CFE}" dt="2023-04-28T02:38:45.727" v="26"/>
        <pc:sldMkLst>
          <pc:docMk/>
          <pc:sldMk cId="2429234297" sldId="433"/>
        </pc:sldMkLst>
      </pc:sldChg>
      <pc:sldChg chg="del">
        <pc:chgData name="namana_veni@yahoo.com" userId="S::urn:spo:guest#namana_veni@yahoo.com::" providerId="AD" clId="Web-{CDA7F603-5CA2-9B41-DBB8-8E07880F6CFE}" dt="2023-04-28T02:38:41.461" v="24"/>
        <pc:sldMkLst>
          <pc:docMk/>
          <pc:sldMk cId="4141698090" sldId="433"/>
        </pc:sldMkLst>
      </pc:sldChg>
      <pc:sldChg chg="add replId">
        <pc:chgData name="namana_veni@yahoo.com" userId="S::urn:spo:guest#namana_veni@yahoo.com::" providerId="AD" clId="Web-{CDA7F603-5CA2-9B41-DBB8-8E07880F6CFE}" dt="2023-04-28T02:38:47.977" v="27"/>
        <pc:sldMkLst>
          <pc:docMk/>
          <pc:sldMk cId="2178733439" sldId="434"/>
        </pc:sldMkLst>
      </pc:sldChg>
      <pc:sldChg chg="del">
        <pc:chgData name="namana_veni@yahoo.com" userId="S::urn:spo:guest#namana_veni@yahoo.com::" providerId="AD" clId="Web-{CDA7F603-5CA2-9B41-DBB8-8E07880F6CFE}" dt="2023-04-28T02:38:36.352" v="21"/>
        <pc:sldMkLst>
          <pc:docMk/>
          <pc:sldMk cId="2971598179" sldId="434"/>
        </pc:sldMkLst>
      </pc:sldChg>
      <pc:sldChg chg="add replId">
        <pc:chgData name="namana_veni@yahoo.com" userId="S::urn:spo:guest#namana_veni@yahoo.com::" providerId="AD" clId="Web-{CDA7F603-5CA2-9B41-DBB8-8E07880F6CFE}" dt="2023-04-28T02:38:49.915" v="28"/>
        <pc:sldMkLst>
          <pc:docMk/>
          <pc:sldMk cId="687421436" sldId="435"/>
        </pc:sldMkLst>
      </pc:sldChg>
      <pc:sldChg chg="add replId">
        <pc:chgData name="namana_veni@yahoo.com" userId="S::urn:spo:guest#namana_veni@yahoo.com::" providerId="AD" clId="Web-{CDA7F603-5CA2-9B41-DBB8-8E07880F6CFE}" dt="2023-04-28T02:38:52.712" v="29"/>
        <pc:sldMkLst>
          <pc:docMk/>
          <pc:sldMk cId="393128982" sldId="436"/>
        </pc:sldMkLst>
      </pc:sldChg>
      <pc:sldChg chg="del">
        <pc:chgData name="namana_veni@yahoo.com" userId="S::urn:spo:guest#namana_veni@yahoo.com::" providerId="AD" clId="Web-{CDA7F603-5CA2-9B41-DBB8-8E07880F6CFE}" dt="2023-04-28T02:38:39.555" v="23"/>
        <pc:sldMkLst>
          <pc:docMk/>
          <pc:sldMk cId="3592545738" sldId="436"/>
        </pc:sldMkLst>
      </pc:sldChg>
      <pc:sldChg chg="add replId">
        <pc:chgData name="namana_veni@yahoo.com" userId="S::urn:spo:guest#namana_veni@yahoo.com::" providerId="AD" clId="Web-{CDA7F603-5CA2-9B41-DBB8-8E07880F6CFE}" dt="2023-04-28T02:38:54.946" v="30"/>
        <pc:sldMkLst>
          <pc:docMk/>
          <pc:sldMk cId="1085284351" sldId="437"/>
        </pc:sldMkLst>
      </pc:sldChg>
      <pc:sldChg chg="add replId">
        <pc:chgData name="namana_veni@yahoo.com" userId="S::urn:spo:guest#namana_veni@yahoo.com::" providerId="AD" clId="Web-{CDA7F603-5CA2-9B41-DBB8-8E07880F6CFE}" dt="2023-04-28T02:38:56.665" v="31"/>
        <pc:sldMkLst>
          <pc:docMk/>
          <pc:sldMk cId="2962274891" sldId="438"/>
        </pc:sldMkLst>
      </pc:sldChg>
      <pc:sldChg chg="add replId">
        <pc:chgData name="namana_veni@yahoo.com" userId="S::urn:spo:guest#namana_veni@yahoo.com::" providerId="AD" clId="Web-{CDA7F603-5CA2-9B41-DBB8-8E07880F6CFE}" dt="2023-04-28T02:38:58.759" v="32"/>
        <pc:sldMkLst>
          <pc:docMk/>
          <pc:sldMk cId="964141589" sldId="439"/>
        </pc:sldMkLst>
      </pc:sldChg>
    </pc:docChg>
  </pc:docChgLst>
  <pc:docChgLst>
    <pc:chgData name="Valli Ramasamy" userId="S::valliram@dynos.io::355567e4-153f-46ca-8e92-78e159b0471e" providerId="AD" clId="Web-{9D85EFE7-AE83-C155-4A45-67E7995E836A}"/>
    <pc:docChg chg="addSld delSld modSld sldOrd">
      <pc:chgData name="Valli Ramasamy" userId="S::valliram@dynos.io::355567e4-153f-46ca-8e92-78e159b0471e" providerId="AD" clId="Web-{9D85EFE7-AE83-C155-4A45-67E7995E836A}" dt="2022-12-09T05:14:53.001" v="969"/>
      <pc:docMkLst>
        <pc:docMk/>
      </pc:docMkLst>
      <pc:sldChg chg="modSp">
        <pc:chgData name="Valli Ramasamy" userId="S::valliram@dynos.io::355567e4-153f-46ca-8e92-78e159b0471e" providerId="AD" clId="Web-{9D85EFE7-AE83-C155-4A45-67E7995E836A}" dt="2022-12-08T09:42:27.153" v="27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9D85EFE7-AE83-C155-4A45-67E7995E836A}" dt="2022-12-08T09:42:27.153" v="27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9D85EFE7-AE83-C155-4A45-67E7995E836A}" dt="2022-12-09T05:14:49.563" v="964"/>
        <pc:sldMkLst>
          <pc:docMk/>
          <pc:sldMk cId="2117600723" sldId="365"/>
        </pc:sldMkLst>
      </pc:sldChg>
      <pc:sldChg chg="del">
        <pc:chgData name="Valli Ramasamy" userId="S::valliram@dynos.io::355567e4-153f-46ca-8e92-78e159b0471e" providerId="AD" clId="Web-{9D85EFE7-AE83-C155-4A45-67E7995E836A}" dt="2022-12-09T05:14:49.938" v="965"/>
        <pc:sldMkLst>
          <pc:docMk/>
          <pc:sldMk cId="939330041" sldId="366"/>
        </pc:sldMkLst>
      </pc:sldChg>
      <pc:sldChg chg="del">
        <pc:chgData name="Valli Ramasamy" userId="S::valliram@dynos.io::355567e4-153f-46ca-8e92-78e159b0471e" providerId="AD" clId="Web-{9D85EFE7-AE83-C155-4A45-67E7995E836A}" dt="2022-12-09T05:14:50.501" v="966"/>
        <pc:sldMkLst>
          <pc:docMk/>
          <pc:sldMk cId="2386453261" sldId="367"/>
        </pc:sldMkLst>
      </pc:sldChg>
      <pc:sldChg chg="del">
        <pc:chgData name="Valli Ramasamy" userId="S::valliram@dynos.io::355567e4-153f-46ca-8e92-78e159b0471e" providerId="AD" clId="Web-{9D85EFE7-AE83-C155-4A45-67E7995E836A}" dt="2022-12-09T05:14:51.798" v="967"/>
        <pc:sldMkLst>
          <pc:docMk/>
          <pc:sldMk cId="365716929" sldId="368"/>
        </pc:sldMkLst>
      </pc:sldChg>
      <pc:sldChg chg="del">
        <pc:chgData name="Valli Ramasamy" userId="S::valliram@dynos.io::355567e4-153f-46ca-8e92-78e159b0471e" providerId="AD" clId="Web-{9D85EFE7-AE83-C155-4A45-67E7995E836A}" dt="2022-12-09T05:14:52.360" v="968"/>
        <pc:sldMkLst>
          <pc:docMk/>
          <pc:sldMk cId="4036399478" sldId="369"/>
        </pc:sldMkLst>
      </pc:sldChg>
      <pc:sldChg chg="del">
        <pc:chgData name="Valli Ramasamy" userId="S::valliram@dynos.io::355567e4-153f-46ca-8e92-78e159b0471e" providerId="AD" clId="Web-{9D85EFE7-AE83-C155-4A45-67E7995E836A}" dt="2022-12-09T05:14:53.001" v="969"/>
        <pc:sldMkLst>
          <pc:docMk/>
          <pc:sldMk cId="1227280784" sldId="370"/>
        </pc:sldMkLst>
      </pc:sldChg>
      <pc:sldChg chg="del">
        <pc:chgData name="Valli Ramasamy" userId="S::valliram@dynos.io::355567e4-153f-46ca-8e92-78e159b0471e" providerId="AD" clId="Web-{9D85EFE7-AE83-C155-4A45-67E7995E836A}" dt="2022-12-09T05:14:45.844" v="956"/>
        <pc:sldMkLst>
          <pc:docMk/>
          <pc:sldMk cId="2402959942" sldId="371"/>
        </pc:sldMkLst>
      </pc:sldChg>
      <pc:sldChg chg="del">
        <pc:chgData name="Valli Ramasamy" userId="S::valliram@dynos.io::355567e4-153f-46ca-8e92-78e159b0471e" providerId="AD" clId="Web-{9D85EFE7-AE83-C155-4A45-67E7995E836A}" dt="2022-12-09T05:14:46.766" v="958"/>
        <pc:sldMkLst>
          <pc:docMk/>
          <pc:sldMk cId="4253514625" sldId="372"/>
        </pc:sldMkLst>
      </pc:sldChg>
      <pc:sldChg chg="del">
        <pc:chgData name="Valli Ramasamy" userId="S::valliram@dynos.io::355567e4-153f-46ca-8e92-78e159b0471e" providerId="AD" clId="Web-{9D85EFE7-AE83-C155-4A45-67E7995E836A}" dt="2022-12-09T05:14:47.422" v="959"/>
        <pc:sldMkLst>
          <pc:docMk/>
          <pc:sldMk cId="1081361141" sldId="373"/>
        </pc:sldMkLst>
      </pc:sldChg>
      <pc:sldChg chg="del">
        <pc:chgData name="Valli Ramasamy" userId="S::valliram@dynos.io::355567e4-153f-46ca-8e92-78e159b0471e" providerId="AD" clId="Web-{9D85EFE7-AE83-C155-4A45-67E7995E836A}" dt="2022-12-09T05:14:43.406" v="953"/>
        <pc:sldMkLst>
          <pc:docMk/>
          <pc:sldMk cId="1039888061" sldId="374"/>
        </pc:sldMkLst>
      </pc:sldChg>
      <pc:sldChg chg="del">
        <pc:chgData name="Valli Ramasamy" userId="S::valliram@dynos.io::355567e4-153f-46ca-8e92-78e159b0471e" providerId="AD" clId="Web-{9D85EFE7-AE83-C155-4A45-67E7995E836A}" dt="2022-12-09T05:14:45.235" v="955"/>
        <pc:sldMkLst>
          <pc:docMk/>
          <pc:sldMk cId="3078685528" sldId="375"/>
        </pc:sldMkLst>
      </pc:sldChg>
      <pc:sldChg chg="del">
        <pc:chgData name="Valli Ramasamy" userId="S::valliram@dynos.io::355567e4-153f-46ca-8e92-78e159b0471e" providerId="AD" clId="Web-{9D85EFE7-AE83-C155-4A45-67E7995E836A}" dt="2022-12-09T05:14:42.907" v="952"/>
        <pc:sldMkLst>
          <pc:docMk/>
          <pc:sldMk cId="447450947" sldId="376"/>
        </pc:sldMkLst>
      </pc:sldChg>
      <pc:sldChg chg="del">
        <pc:chgData name="Valli Ramasamy" userId="S::valliram@dynos.io::355567e4-153f-46ca-8e92-78e159b0471e" providerId="AD" clId="Web-{9D85EFE7-AE83-C155-4A45-67E7995E836A}" dt="2022-12-09T05:14:47.688" v="960"/>
        <pc:sldMkLst>
          <pc:docMk/>
          <pc:sldMk cId="3336921742" sldId="377"/>
        </pc:sldMkLst>
      </pc:sldChg>
      <pc:sldChg chg="del">
        <pc:chgData name="Valli Ramasamy" userId="S::valliram@dynos.io::355567e4-153f-46ca-8e92-78e159b0471e" providerId="AD" clId="Web-{9D85EFE7-AE83-C155-4A45-67E7995E836A}" dt="2022-12-09T05:14:48.282" v="961"/>
        <pc:sldMkLst>
          <pc:docMk/>
          <pc:sldMk cId="3828834301" sldId="378"/>
        </pc:sldMkLst>
      </pc:sldChg>
      <pc:sldChg chg="del">
        <pc:chgData name="Valli Ramasamy" userId="S::valliram@dynos.io::355567e4-153f-46ca-8e92-78e159b0471e" providerId="AD" clId="Web-{9D85EFE7-AE83-C155-4A45-67E7995E836A}" dt="2022-12-09T05:14:48.594" v="962"/>
        <pc:sldMkLst>
          <pc:docMk/>
          <pc:sldMk cId="4056408199" sldId="379"/>
        </pc:sldMkLst>
      </pc:sldChg>
      <pc:sldChg chg="del">
        <pc:chgData name="Valli Ramasamy" userId="S::valliram@dynos.io::355567e4-153f-46ca-8e92-78e159b0471e" providerId="AD" clId="Web-{9D85EFE7-AE83-C155-4A45-67E7995E836A}" dt="2022-12-09T05:14:48.985" v="963"/>
        <pc:sldMkLst>
          <pc:docMk/>
          <pc:sldMk cId="90141264" sldId="380"/>
        </pc:sldMkLst>
      </pc:sldChg>
      <pc:sldChg chg="del">
        <pc:chgData name="Valli Ramasamy" userId="S::valliram@dynos.io::355567e4-153f-46ca-8e92-78e159b0471e" providerId="AD" clId="Web-{9D85EFE7-AE83-C155-4A45-67E7995E836A}" dt="2022-12-09T05:14:46.204" v="957"/>
        <pc:sldMkLst>
          <pc:docMk/>
          <pc:sldMk cId="1649472109" sldId="381"/>
        </pc:sldMkLst>
      </pc:sldChg>
      <pc:sldChg chg="addSp delSp modSp ord addAnim delAnim modAnim">
        <pc:chgData name="Valli Ramasamy" userId="S::valliram@dynos.io::355567e4-153f-46ca-8e92-78e159b0471e" providerId="AD" clId="Web-{9D85EFE7-AE83-C155-4A45-67E7995E836A}" dt="2022-12-08T10:03:19.896" v="291" actId="1076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9D85EFE7-AE83-C155-4A45-67E7995E836A}" dt="2022-12-08T09:51:22.029" v="184" actId="1076"/>
          <ac:spMkLst>
            <pc:docMk/>
            <pc:sldMk cId="1202494563" sldId="382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8T09:46:33.801" v="43"/>
          <ac:spMkLst>
            <pc:docMk/>
            <pc:sldMk cId="1202494563" sldId="382"/>
            <ac:spMk id="3" creationId="{EAE3C14A-9180-3D2D-E5C0-AA21C7448A26}"/>
          </ac:spMkLst>
        </pc:spChg>
        <pc:spChg chg="del mod">
          <ac:chgData name="Valli Ramasamy" userId="S::valliram@dynos.io::355567e4-153f-46ca-8e92-78e159b0471e" providerId="AD" clId="Web-{9D85EFE7-AE83-C155-4A45-67E7995E836A}" dt="2022-12-08T09:46:32.270" v="42"/>
          <ac:spMkLst>
            <pc:docMk/>
            <pc:sldMk cId="1202494563" sldId="382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9D85EFE7-AE83-C155-4A45-67E7995E836A}" dt="2022-12-08T09:46:35.536" v="44"/>
          <ac:spMkLst>
            <pc:docMk/>
            <pc:sldMk cId="1202494563" sldId="382"/>
            <ac:spMk id="5" creationId="{56912164-8EEC-D2DB-A568-C3F3DCC5BC9A}"/>
          </ac:spMkLst>
        </pc:spChg>
        <pc:spChg chg="del mod">
          <ac:chgData name="Valli Ramasamy" userId="S::valliram@dynos.io::355567e4-153f-46ca-8e92-78e159b0471e" providerId="AD" clId="Web-{9D85EFE7-AE83-C155-4A45-67E7995E836A}" dt="2022-12-08T09:46:38.645" v="46"/>
          <ac:spMkLst>
            <pc:docMk/>
            <pc:sldMk cId="1202494563" sldId="382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9D85EFE7-AE83-C155-4A45-67E7995E836A}" dt="2022-12-08T09:46:39.927" v="47"/>
          <ac:spMkLst>
            <pc:docMk/>
            <pc:sldMk cId="1202494563" sldId="382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9D85EFE7-AE83-C155-4A45-67E7995E836A}" dt="2022-12-08T10:00:10.703" v="259" actId="14100"/>
          <ac:spMkLst>
            <pc:docMk/>
            <pc:sldMk cId="1202494563" sldId="382"/>
            <ac:spMk id="10" creationId="{2FB0F18D-5496-8234-FF67-34F94482C7C9}"/>
          </ac:spMkLst>
        </pc:spChg>
        <pc:spChg chg="add mod">
          <ac:chgData name="Valli Ramasamy" userId="S::valliram@dynos.io::355567e4-153f-46ca-8e92-78e159b0471e" providerId="AD" clId="Web-{9D85EFE7-AE83-C155-4A45-67E7995E836A}" dt="2022-12-08T10:03:11.240" v="290"/>
          <ac:spMkLst>
            <pc:docMk/>
            <pc:sldMk cId="1202494563" sldId="382"/>
            <ac:spMk id="12" creationId="{94B37509-C39D-D973-BC0D-E6CB55A372D5}"/>
          </ac:spMkLst>
        </pc:spChg>
        <pc:spChg chg="add mod">
          <ac:chgData name="Valli Ramasamy" userId="S::valliram@dynos.io::355567e4-153f-46ca-8e92-78e159b0471e" providerId="AD" clId="Web-{9D85EFE7-AE83-C155-4A45-67E7995E836A}" dt="2022-12-08T10:03:19.896" v="291" actId="1076"/>
          <ac:spMkLst>
            <pc:docMk/>
            <pc:sldMk cId="1202494563" sldId="382"/>
            <ac:spMk id="15" creationId="{C3F4A7BA-17D9-3328-25E9-07C740D6FD51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8T09:51:24.342" v="185" actId="1076"/>
          <ac:picMkLst>
            <pc:docMk/>
            <pc:sldMk cId="1202494563" sldId="382"/>
            <ac:picMk id="8" creationId="{F48A80AE-677B-D9D3-0AEA-6C5707798F43}"/>
          </ac:picMkLst>
        </pc:picChg>
        <pc:picChg chg="add del mod">
          <ac:chgData name="Valli Ramasamy" userId="S::valliram@dynos.io::355567e4-153f-46ca-8e92-78e159b0471e" providerId="AD" clId="Web-{9D85EFE7-AE83-C155-4A45-67E7995E836A}" dt="2022-12-08T09:58:42.153" v="248"/>
          <ac:picMkLst>
            <pc:docMk/>
            <pc:sldMk cId="1202494563" sldId="382"/>
            <ac:picMk id="13" creationId="{5B6B924B-A3C0-B339-92AD-C9EC688C5D35}"/>
          </ac:picMkLst>
        </pc:picChg>
        <pc:picChg chg="add mod modCrop">
          <ac:chgData name="Valli Ramasamy" userId="S::valliram@dynos.io::355567e4-153f-46ca-8e92-78e159b0471e" providerId="AD" clId="Web-{9D85EFE7-AE83-C155-4A45-67E7995E836A}" dt="2022-12-08T09:59:58.374" v="256"/>
          <ac:picMkLst>
            <pc:docMk/>
            <pc:sldMk cId="1202494563" sldId="382"/>
            <ac:picMk id="16" creationId="{8BC7862F-CD65-1764-3B77-5B0017D43A66}"/>
          </ac:picMkLst>
        </pc:picChg>
      </pc:sldChg>
      <pc:sldChg chg="del">
        <pc:chgData name="Valli Ramasamy" userId="S::valliram@dynos.io::355567e4-153f-46ca-8e92-78e159b0471e" providerId="AD" clId="Web-{9D85EFE7-AE83-C155-4A45-67E7995E836A}" dt="2022-12-09T05:14:43.969" v="954"/>
        <pc:sldMkLst>
          <pc:docMk/>
          <pc:sldMk cId="2318190592" sldId="383"/>
        </pc:sldMkLst>
      </pc:sldChg>
      <pc:sldChg chg="addSp delSp modSp add replId addAnim delAnim">
        <pc:chgData name="Valli Ramasamy" userId="S::valliram@dynos.io::355567e4-153f-46ca-8e92-78e159b0471e" providerId="AD" clId="Web-{9D85EFE7-AE83-C155-4A45-67E7995E836A}" dt="2022-12-08T10:17:26.814" v="582" actId="1076"/>
        <pc:sldMkLst>
          <pc:docMk/>
          <pc:sldMk cId="2237331116" sldId="384"/>
        </pc:sldMkLst>
        <pc:spChg chg="mod">
          <ac:chgData name="Valli Ramasamy" userId="S::valliram@dynos.io::355567e4-153f-46ca-8e92-78e159b0471e" providerId="AD" clId="Web-{9D85EFE7-AE83-C155-4A45-67E7995E836A}" dt="2022-12-08T10:07:28.842" v="416" actId="20577"/>
          <ac:spMkLst>
            <pc:docMk/>
            <pc:sldMk cId="2237331116" sldId="38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30.023" v="564" actId="1076"/>
          <ac:spMkLst>
            <pc:docMk/>
            <pc:sldMk cId="2237331116" sldId="384"/>
            <ac:spMk id="4" creationId="{C9C257AB-0F3E-8252-F2B9-979BD0042C97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58.008" v="572" actId="20577"/>
          <ac:spMkLst>
            <pc:docMk/>
            <pc:sldMk cId="2237331116" sldId="384"/>
            <ac:spMk id="6" creationId="{A1B66C1D-349B-FC51-E7E6-7F91664AB42C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52.432" v="581" actId="14100"/>
          <ac:spMkLst>
            <pc:docMk/>
            <pc:sldMk cId="2237331116" sldId="384"/>
            <ac:spMk id="9" creationId="{1B20BD35-3356-4B9C-3B1B-6B5C01722488}"/>
          </ac:spMkLst>
        </pc:spChg>
        <pc:spChg chg="mod">
          <ac:chgData name="Valli Ramasamy" userId="S::valliram@dynos.io::355567e4-153f-46ca-8e92-78e159b0471e" providerId="AD" clId="Web-{9D85EFE7-AE83-C155-4A45-67E7995E836A}" dt="2022-12-08T10:12:26.960" v="563" actId="1076"/>
          <ac:spMkLst>
            <pc:docMk/>
            <pc:sldMk cId="2237331116" sldId="384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9D85EFE7-AE83-C155-4A45-67E7995E836A}" dt="2022-12-08T10:10:16.331" v="502"/>
          <ac:spMkLst>
            <pc:docMk/>
            <pc:sldMk cId="2237331116" sldId="384"/>
            <ac:spMk id="12" creationId="{94B37509-C39D-D973-BC0D-E6CB55A372D5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41.539" v="567" actId="1076"/>
          <ac:spMkLst>
            <pc:docMk/>
            <pc:sldMk cId="2237331116" sldId="384"/>
            <ac:spMk id="13" creationId="{3C7788E3-E741-9B73-6A37-F7449B4E1DA7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44.789" v="568" actId="1076"/>
          <ac:spMkLst>
            <pc:docMk/>
            <pc:sldMk cId="2237331116" sldId="384"/>
            <ac:spMk id="15" creationId="{BECF4C61-01A9-C947-45F9-4104FFA2AA58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02.571" v="574" actId="20577"/>
          <ac:spMkLst>
            <pc:docMk/>
            <pc:sldMk cId="2237331116" sldId="384"/>
            <ac:spMk id="17" creationId="{676C208F-9EF0-CA12-1A70-862B5E197372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47.791" v="580" actId="14100"/>
          <ac:spMkLst>
            <pc:docMk/>
            <pc:sldMk cId="2237331116" sldId="384"/>
            <ac:spMk id="19" creationId="{D57744DB-9F4C-7113-40E2-C75EADDA0B53}"/>
          </ac:spMkLst>
        </pc:spChg>
        <pc:spChg chg="add mod">
          <ac:chgData name="Valli Ramasamy" userId="S::valliram@dynos.io::355567e4-153f-46ca-8e92-78e159b0471e" providerId="AD" clId="Web-{9D85EFE7-AE83-C155-4A45-67E7995E836A}" dt="2022-12-08T10:17:26.814" v="582" actId="1076"/>
          <ac:spMkLst>
            <pc:docMk/>
            <pc:sldMk cId="2237331116" sldId="384"/>
            <ac:spMk id="21" creationId="{86C005BF-6F78-17BE-ED29-7A961C25A4C2}"/>
          </ac:spMkLst>
        </pc:spChg>
        <pc:picChg chg="del">
          <ac:chgData name="Valli Ramasamy" userId="S::valliram@dynos.io::355567e4-153f-46ca-8e92-78e159b0471e" providerId="AD" clId="Web-{9D85EFE7-AE83-C155-4A45-67E7995E836A}" dt="2022-12-08T09:51:01.091" v="182"/>
          <ac:picMkLst>
            <pc:docMk/>
            <pc:sldMk cId="2237331116" sldId="384"/>
            <ac:picMk id="8" creationId="{F48A80AE-677B-D9D3-0AEA-6C5707798F43}"/>
          </ac:picMkLst>
        </pc:picChg>
      </pc:sldChg>
      <pc:sldChg chg="addSp delSp modSp add replId delAnim">
        <pc:chgData name="Valli Ramasamy" userId="S::valliram@dynos.io::355567e4-153f-46ca-8e92-78e159b0471e" providerId="AD" clId="Web-{9D85EFE7-AE83-C155-4A45-67E7995E836A}" dt="2022-12-08T10:07:12.575" v="402" actId="20577"/>
        <pc:sldMkLst>
          <pc:docMk/>
          <pc:sldMk cId="365838614" sldId="385"/>
        </pc:sldMkLst>
        <pc:spChg chg="mod">
          <ac:chgData name="Valli Ramasamy" userId="S::valliram@dynos.io::355567e4-153f-46ca-8e92-78e159b0471e" providerId="AD" clId="Web-{9D85EFE7-AE83-C155-4A45-67E7995E836A}" dt="2022-12-08T10:01:51.159" v="266" actId="20577"/>
          <ac:spMkLst>
            <pc:docMk/>
            <pc:sldMk cId="365838614" sldId="38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D85EFE7-AE83-C155-4A45-67E7995E836A}" dt="2022-12-08T10:05:04.103" v="367" actId="1076"/>
          <ac:spMkLst>
            <pc:docMk/>
            <pc:sldMk cId="365838614" sldId="385"/>
            <ac:spMk id="10" creationId="{2FB0F18D-5496-8234-FF67-34F94482C7C9}"/>
          </ac:spMkLst>
        </pc:spChg>
        <pc:spChg chg="mod">
          <ac:chgData name="Valli Ramasamy" userId="S::valliram@dynos.io::355567e4-153f-46ca-8e92-78e159b0471e" providerId="AD" clId="Web-{9D85EFE7-AE83-C155-4A45-67E7995E836A}" dt="2022-12-08T10:05:07.884" v="368" actId="1076"/>
          <ac:spMkLst>
            <pc:docMk/>
            <pc:sldMk cId="365838614" sldId="385"/>
            <ac:spMk id="12" creationId="{94B37509-C39D-D973-BC0D-E6CB55A372D5}"/>
          </ac:spMkLst>
        </pc:spChg>
        <pc:spChg chg="mod">
          <ac:chgData name="Valli Ramasamy" userId="S::valliram@dynos.io::355567e4-153f-46ca-8e92-78e159b0471e" providerId="AD" clId="Web-{9D85EFE7-AE83-C155-4A45-67E7995E836A}" dt="2022-12-08T10:07:12.575" v="402" actId="20577"/>
          <ac:spMkLst>
            <pc:docMk/>
            <pc:sldMk cId="365838614" sldId="385"/>
            <ac:spMk id="15" creationId="{C3F4A7BA-17D9-3328-25E9-07C740D6FD51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8T10:02:20.238" v="275"/>
          <ac:picMkLst>
            <pc:docMk/>
            <pc:sldMk cId="365838614" sldId="385"/>
            <ac:picMk id="3" creationId="{AF77AA89-C578-1651-AF19-03DDF91B1272}"/>
          </ac:picMkLst>
        </pc:picChg>
        <pc:picChg chg="del">
          <ac:chgData name="Valli Ramasamy" userId="S::valliram@dynos.io::355567e4-153f-46ca-8e92-78e159b0471e" providerId="AD" clId="Web-{9D85EFE7-AE83-C155-4A45-67E7995E836A}" dt="2022-12-08T10:01:52.893" v="267"/>
          <ac:picMkLst>
            <pc:docMk/>
            <pc:sldMk cId="365838614" sldId="385"/>
            <ac:picMk id="8" creationId="{F48A80AE-677B-D9D3-0AEA-6C5707798F43}"/>
          </ac:picMkLst>
        </pc:picChg>
        <pc:picChg chg="del">
          <ac:chgData name="Valli Ramasamy" userId="S::valliram@dynos.io::355567e4-153f-46ca-8e92-78e159b0471e" providerId="AD" clId="Web-{9D85EFE7-AE83-C155-4A45-67E7995E836A}" dt="2022-12-08T10:05:11.947" v="369"/>
          <ac:picMkLst>
            <pc:docMk/>
            <pc:sldMk cId="365838614" sldId="385"/>
            <ac:picMk id="16" creationId="{8BC7862F-CD65-1764-3B77-5B0017D43A66}"/>
          </ac:picMkLst>
        </pc:picChg>
      </pc:sldChg>
      <pc:sldChg chg="addSp delSp modSp add ord replId addAnim delAnim modAnim">
        <pc:chgData name="Valli Ramasamy" userId="S::valliram@dynos.io::355567e4-153f-46ca-8e92-78e159b0471e" providerId="AD" clId="Web-{9D85EFE7-AE83-C155-4A45-67E7995E836A}" dt="2022-12-09T05:08:30.944" v="781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9D85EFE7-AE83-C155-4A45-67E7995E836A}" dt="2022-12-09T02:56:50.482" v="604" actId="20577"/>
          <ac:spMkLst>
            <pc:docMk/>
            <pc:sldMk cId="3710141573" sldId="386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9T02:56:56.373" v="606"/>
          <ac:spMkLst>
            <pc:docMk/>
            <pc:sldMk cId="3710141573" sldId="386"/>
            <ac:spMk id="4" creationId="{C9C257AB-0F3E-8252-F2B9-979BD0042C97}"/>
          </ac:spMkLst>
        </pc:spChg>
        <pc:spChg chg="del">
          <ac:chgData name="Valli Ramasamy" userId="S::valliram@dynos.io::355567e4-153f-46ca-8e92-78e159b0471e" providerId="AD" clId="Web-{9D85EFE7-AE83-C155-4A45-67E7995E836A}" dt="2022-12-09T02:56:57.936" v="607"/>
          <ac:spMkLst>
            <pc:docMk/>
            <pc:sldMk cId="3710141573" sldId="386"/>
            <ac:spMk id="6" creationId="{A1B66C1D-349B-FC51-E7E6-7F91664AB42C}"/>
          </ac:spMkLst>
        </pc:spChg>
        <pc:spChg chg="add mod">
          <ac:chgData name="Valli Ramasamy" userId="S::valliram@dynos.io::355567e4-153f-46ca-8e92-78e159b0471e" providerId="AD" clId="Web-{9D85EFE7-AE83-C155-4A45-67E7995E836A}" dt="2022-12-09T05:01:23.650" v="663" actId="20577"/>
          <ac:spMkLst>
            <pc:docMk/>
            <pc:sldMk cId="3710141573" sldId="386"/>
            <ac:spMk id="7" creationId="{F4C6AC14-55BA-4500-5ABC-5F67D2B2267D}"/>
          </ac:spMkLst>
        </pc:spChg>
        <pc:spChg chg="del">
          <ac:chgData name="Valli Ramasamy" userId="S::valliram@dynos.io::355567e4-153f-46ca-8e92-78e159b0471e" providerId="AD" clId="Web-{9D85EFE7-AE83-C155-4A45-67E7995E836A}" dt="2022-12-09T02:56:59.264" v="608"/>
          <ac:spMkLst>
            <pc:docMk/>
            <pc:sldMk cId="3710141573" sldId="386"/>
            <ac:spMk id="9" creationId="{1B20BD35-3356-4B9C-3B1B-6B5C01722488}"/>
          </ac:spMkLst>
        </pc:spChg>
        <pc:spChg chg="del">
          <ac:chgData name="Valli Ramasamy" userId="S::valliram@dynos.io::355567e4-153f-46ca-8e92-78e159b0471e" providerId="AD" clId="Web-{9D85EFE7-AE83-C155-4A45-67E7995E836A}" dt="2022-12-09T02:56:54.498" v="605"/>
          <ac:spMkLst>
            <pc:docMk/>
            <pc:sldMk cId="3710141573" sldId="386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9D85EFE7-AE83-C155-4A45-67E7995E836A}" dt="2022-12-09T02:57:01.076" v="609"/>
          <ac:spMkLst>
            <pc:docMk/>
            <pc:sldMk cId="3710141573" sldId="386"/>
            <ac:spMk id="13" creationId="{3C7788E3-E741-9B73-6A37-F7449B4E1DA7}"/>
          </ac:spMkLst>
        </pc:spChg>
        <pc:spChg chg="del">
          <ac:chgData name="Valli Ramasamy" userId="S::valliram@dynos.io::355567e4-153f-46ca-8e92-78e159b0471e" providerId="AD" clId="Web-{9D85EFE7-AE83-C155-4A45-67E7995E836A}" dt="2022-12-09T02:57:02.608" v="610"/>
          <ac:spMkLst>
            <pc:docMk/>
            <pc:sldMk cId="3710141573" sldId="386"/>
            <ac:spMk id="15" creationId="{BECF4C61-01A9-C947-45F9-4104FFA2AA58}"/>
          </ac:spMkLst>
        </pc:spChg>
        <pc:spChg chg="del mod">
          <ac:chgData name="Valli Ramasamy" userId="S::valliram@dynos.io::355567e4-153f-46ca-8e92-78e159b0471e" providerId="AD" clId="Web-{9D85EFE7-AE83-C155-4A45-67E7995E836A}" dt="2022-12-09T02:57:07.920" v="613"/>
          <ac:spMkLst>
            <pc:docMk/>
            <pc:sldMk cId="3710141573" sldId="386"/>
            <ac:spMk id="17" creationId="{676C208F-9EF0-CA12-1A70-862B5E197372}"/>
          </ac:spMkLst>
        </pc:spChg>
        <pc:spChg chg="del">
          <ac:chgData name="Valli Ramasamy" userId="S::valliram@dynos.io::355567e4-153f-46ca-8e92-78e159b0471e" providerId="AD" clId="Web-{9D85EFE7-AE83-C155-4A45-67E7995E836A}" dt="2022-12-09T02:57:06.123" v="612"/>
          <ac:spMkLst>
            <pc:docMk/>
            <pc:sldMk cId="3710141573" sldId="386"/>
            <ac:spMk id="19" creationId="{D57744DB-9F4C-7113-40E2-C75EADDA0B53}"/>
          </ac:spMkLst>
        </pc:spChg>
        <pc:spChg chg="del">
          <ac:chgData name="Valli Ramasamy" userId="S::valliram@dynos.io::355567e4-153f-46ca-8e92-78e159b0471e" providerId="AD" clId="Web-{9D85EFE7-AE83-C155-4A45-67E7995E836A}" dt="2022-12-09T02:57:09.920" v="614"/>
          <ac:spMkLst>
            <pc:docMk/>
            <pc:sldMk cId="3710141573" sldId="386"/>
            <ac:spMk id="21" creationId="{86C005BF-6F78-17BE-ED29-7A961C25A4C2}"/>
          </ac:spMkLst>
        </pc:spChg>
        <pc:picChg chg="add mod">
          <ac:chgData name="Valli Ramasamy" userId="S::valliram@dynos.io::355567e4-153f-46ca-8e92-78e159b0471e" providerId="AD" clId="Web-{9D85EFE7-AE83-C155-4A45-67E7995E836A}" dt="2022-12-09T02:58:15.141" v="620" actId="1076"/>
          <ac:picMkLst>
            <pc:docMk/>
            <pc:sldMk cId="3710141573" sldId="386"/>
            <ac:picMk id="3" creationId="{10B77644-3271-28D1-96B3-E18926DE1218}"/>
          </ac:picMkLst>
        </pc:picChg>
      </pc:sldChg>
      <pc:sldChg chg="addSp modSp add del replId addAnim">
        <pc:chgData name="Valli Ramasamy" userId="S::valliram@dynos.io::355567e4-153f-46ca-8e92-78e159b0471e" providerId="AD" clId="Web-{9D85EFE7-AE83-C155-4A45-67E7995E836A}" dt="2022-12-09T05:08:41.507" v="782"/>
        <pc:sldMkLst>
          <pc:docMk/>
          <pc:sldMk cId="183733417" sldId="387"/>
        </pc:sldMkLst>
        <pc:spChg chg="add mod">
          <ac:chgData name="Valli Ramasamy" userId="S::valliram@dynos.io::355567e4-153f-46ca-8e92-78e159b0471e" providerId="AD" clId="Web-{9D85EFE7-AE83-C155-4A45-67E7995E836A}" dt="2022-12-09T05:06:16.826" v="767" actId="20577"/>
          <ac:spMkLst>
            <pc:docMk/>
            <pc:sldMk cId="183733417" sldId="387"/>
            <ac:spMk id="5" creationId="{244110C8-85CE-E4C7-8033-393EE0DAD00C}"/>
          </ac:spMkLst>
        </pc:spChg>
        <pc:spChg chg="mod">
          <ac:chgData name="Valli Ramasamy" userId="S::valliram@dynos.io::355567e4-153f-46ca-8e92-78e159b0471e" providerId="AD" clId="Web-{9D85EFE7-AE83-C155-4A45-67E7995E836A}" dt="2022-12-09T05:04:39.882" v="699" actId="1076"/>
          <ac:spMkLst>
            <pc:docMk/>
            <pc:sldMk cId="183733417" sldId="387"/>
            <ac:spMk id="7" creationId="{F4C6AC14-55BA-4500-5ABC-5F67D2B2267D}"/>
          </ac:spMkLst>
        </pc:spChg>
        <pc:picChg chg="mod modCrop">
          <ac:chgData name="Valli Ramasamy" userId="S::valliram@dynos.io::355567e4-153f-46ca-8e92-78e159b0471e" providerId="AD" clId="Web-{9D85EFE7-AE83-C155-4A45-67E7995E836A}" dt="2022-12-09T05:04:44.054" v="700" actId="1076"/>
          <ac:picMkLst>
            <pc:docMk/>
            <pc:sldMk cId="183733417" sldId="387"/>
            <ac:picMk id="3" creationId="{10B77644-3271-28D1-96B3-E18926DE1218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9D85EFE7-AE83-C155-4A45-67E7995E836A}" dt="2022-12-09T05:10:54.016" v="872"/>
        <pc:sldMkLst>
          <pc:docMk/>
          <pc:sldMk cId="3396710372" sldId="388"/>
        </pc:sldMkLst>
        <pc:spChg chg="mod">
          <ac:chgData name="Valli Ramasamy" userId="S::valliram@dynos.io::355567e4-153f-46ca-8e92-78e159b0471e" providerId="AD" clId="Web-{9D85EFE7-AE83-C155-4A45-67E7995E836A}" dt="2022-12-09T05:06:50.625" v="770" actId="1076"/>
          <ac:spMkLst>
            <pc:docMk/>
            <pc:sldMk cId="3396710372" sldId="388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9T05:06:58.191" v="773"/>
          <ac:spMkLst>
            <pc:docMk/>
            <pc:sldMk cId="3396710372" sldId="388"/>
            <ac:spMk id="5" creationId="{244110C8-85CE-E4C7-8033-393EE0DAD00C}"/>
          </ac:spMkLst>
        </pc:spChg>
        <pc:spChg chg="del">
          <ac:chgData name="Valli Ramasamy" userId="S::valliram@dynos.io::355567e4-153f-46ca-8e92-78e159b0471e" providerId="AD" clId="Web-{9D85EFE7-AE83-C155-4A45-67E7995E836A}" dt="2022-12-09T05:06:55.344" v="771"/>
          <ac:spMkLst>
            <pc:docMk/>
            <pc:sldMk cId="3396710372" sldId="388"/>
            <ac:spMk id="7" creationId="{F4C6AC14-55BA-4500-5ABC-5F67D2B2267D}"/>
          </ac:spMkLst>
        </pc:spChg>
        <pc:spChg chg="add mod">
          <ac:chgData name="Valli Ramasamy" userId="S::valliram@dynos.io::355567e4-153f-46ca-8e92-78e159b0471e" providerId="AD" clId="Web-{9D85EFE7-AE83-C155-4A45-67E7995E836A}" dt="2022-12-09T05:10:49.657" v="870" actId="20577"/>
          <ac:spMkLst>
            <pc:docMk/>
            <pc:sldMk cId="3396710372" sldId="388"/>
            <ac:spMk id="8" creationId="{993600CD-229B-6BC8-30D1-111862AEE7FE}"/>
          </ac:spMkLst>
        </pc:spChg>
        <pc:picChg chg="del">
          <ac:chgData name="Valli Ramasamy" userId="S::valliram@dynos.io::355567e4-153f-46ca-8e92-78e159b0471e" providerId="AD" clId="Web-{9D85EFE7-AE83-C155-4A45-67E7995E836A}" dt="2022-12-09T05:06:56.078" v="772"/>
          <ac:picMkLst>
            <pc:docMk/>
            <pc:sldMk cId="3396710372" sldId="388"/>
            <ac:picMk id="3" creationId="{10B77644-3271-28D1-96B3-E18926DE1218}"/>
          </ac:picMkLst>
        </pc:picChg>
        <pc:picChg chg="add mod modCrop">
          <ac:chgData name="Valli Ramasamy" userId="S::valliram@dynos.io::355567e4-153f-46ca-8e92-78e159b0471e" providerId="AD" clId="Web-{9D85EFE7-AE83-C155-4A45-67E7995E836A}" dt="2022-12-09T05:07:52.926" v="780" actId="14100"/>
          <ac:picMkLst>
            <pc:docMk/>
            <pc:sldMk cId="3396710372" sldId="388"/>
            <ac:picMk id="4" creationId="{F9331756-900B-42F8-A682-BF553086C972}"/>
          </ac:picMkLst>
        </pc:picChg>
      </pc:sldChg>
      <pc:sldChg chg="addSp delSp modSp add replId delAnim">
        <pc:chgData name="Valli Ramasamy" userId="S::valliram@dynos.io::355567e4-153f-46ca-8e92-78e159b0471e" providerId="AD" clId="Web-{9D85EFE7-AE83-C155-4A45-67E7995E836A}" dt="2022-12-09T05:14:35.343" v="951" actId="20577"/>
        <pc:sldMkLst>
          <pc:docMk/>
          <pc:sldMk cId="3502450338" sldId="389"/>
        </pc:sldMkLst>
        <pc:spChg chg="mod">
          <ac:chgData name="Valli Ramasamy" userId="S::valliram@dynos.io::355567e4-153f-46ca-8e92-78e159b0471e" providerId="AD" clId="Web-{9D85EFE7-AE83-C155-4A45-67E7995E836A}" dt="2022-12-09T05:11:38.644" v="886" actId="20577"/>
          <ac:spMkLst>
            <pc:docMk/>
            <pc:sldMk cId="3502450338" sldId="38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D85EFE7-AE83-C155-4A45-67E7995E836A}" dt="2022-12-09T05:14:35.343" v="951" actId="20577"/>
          <ac:spMkLst>
            <pc:docMk/>
            <pc:sldMk cId="3502450338" sldId="389"/>
            <ac:spMk id="8" creationId="{993600CD-229B-6BC8-30D1-111862AEE7FE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9T05:13:46.168" v="898" actId="1076"/>
          <ac:picMkLst>
            <pc:docMk/>
            <pc:sldMk cId="3502450338" sldId="389"/>
            <ac:picMk id="3" creationId="{C8C6F86F-BD0C-A226-9DA1-E2D6CFD7D5FB}"/>
          </ac:picMkLst>
        </pc:picChg>
        <pc:picChg chg="del">
          <ac:chgData name="Valli Ramasamy" userId="S::valliram@dynos.io::355567e4-153f-46ca-8e92-78e159b0471e" providerId="AD" clId="Web-{9D85EFE7-AE83-C155-4A45-67E7995E836A}" dt="2022-12-09T05:11:40.754" v="887"/>
          <ac:picMkLst>
            <pc:docMk/>
            <pc:sldMk cId="3502450338" sldId="389"/>
            <ac:picMk id="4" creationId="{F9331756-900B-42F8-A682-BF553086C972}"/>
          </ac:picMkLst>
        </pc:picChg>
      </pc:sldChg>
    </pc:docChg>
  </pc:docChgLst>
  <pc:docChgLst>
    <pc:chgData name="Valli Ramasamy" userId="S::valliram@dynos.io::355567e4-153f-46ca-8e92-78e159b0471e" providerId="AD" clId="Web-{1526062A-24B9-8563-826B-297968FED9DC}"/>
    <pc:docChg chg="addSld modSld">
      <pc:chgData name="Valli Ramasamy" userId="S::valliram@dynos.io::355567e4-153f-46ca-8e92-78e159b0471e" providerId="AD" clId="Web-{1526062A-24B9-8563-826B-297968FED9DC}" dt="2022-11-08T08:51:31.234" v="428" actId="14100"/>
      <pc:docMkLst>
        <pc:docMk/>
      </pc:docMkLst>
      <pc:sldChg chg="addAnim modAnim">
        <pc:chgData name="Valli Ramasamy" userId="S::valliram@dynos.io::355567e4-153f-46ca-8e92-78e159b0471e" providerId="AD" clId="Web-{1526062A-24B9-8563-826B-297968FED9DC}" dt="2022-11-08T08:28:32.691" v="1"/>
        <pc:sldMkLst>
          <pc:docMk/>
          <pc:sldMk cId="3143539343" sldId="328"/>
        </pc:sldMkLst>
      </pc:sldChg>
      <pc:sldChg chg="delSp modSp">
        <pc:chgData name="Valli Ramasamy" userId="S::valliram@dynos.io::355567e4-153f-46ca-8e92-78e159b0471e" providerId="AD" clId="Web-{1526062A-24B9-8563-826B-297968FED9DC}" dt="2022-11-08T08:37:17.520" v="118" actId="20577"/>
        <pc:sldMkLst>
          <pc:docMk/>
          <pc:sldMk cId="2293382896" sldId="329"/>
        </pc:sldMkLst>
        <pc:spChg chg="mod">
          <ac:chgData name="Valli Ramasamy" userId="S::valliram@dynos.io::355567e4-153f-46ca-8e92-78e159b0471e" providerId="AD" clId="Web-{1526062A-24B9-8563-826B-297968FED9DC}" dt="2022-11-08T08:30:19.304" v="10" actId="20577"/>
          <ac:spMkLst>
            <pc:docMk/>
            <pc:sldMk cId="2293382896" sldId="32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1526062A-24B9-8563-826B-297968FED9DC}" dt="2022-11-08T08:33:25.794" v="49" actId="20577"/>
          <ac:spMkLst>
            <pc:docMk/>
            <pc:sldMk cId="2293382896" sldId="329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1526062A-24B9-8563-826B-297968FED9DC}" dt="2022-11-08T08:37:17.520" v="118" actId="20577"/>
          <ac:spMkLst>
            <pc:docMk/>
            <pc:sldMk cId="2293382896" sldId="329"/>
            <ac:spMk id="6" creationId="{FAEEA98A-F236-B065-6D71-F861389CA811}"/>
          </ac:spMkLst>
        </pc:spChg>
        <pc:cxnChg chg="del">
          <ac:chgData name="Valli Ramasamy" userId="S::valliram@dynos.io::355567e4-153f-46ca-8e92-78e159b0471e" providerId="AD" clId="Web-{1526062A-24B9-8563-826B-297968FED9DC}" dt="2022-11-08T08:33:19.060" v="48"/>
          <ac:cxnSpMkLst>
            <pc:docMk/>
            <pc:sldMk cId="2293382896" sldId="329"/>
            <ac:cxnSpMk id="10" creationId="{269CD243-6405-4753-9074-B0949308FBB3}"/>
          </ac:cxnSpMkLst>
        </pc:cxnChg>
      </pc:sldChg>
      <pc:sldChg chg="addSp delSp modSp add replId addAnim">
        <pc:chgData name="Valli Ramasamy" userId="S::valliram@dynos.io::355567e4-153f-46ca-8e92-78e159b0471e" providerId="AD" clId="Web-{1526062A-24B9-8563-826B-297968FED9DC}" dt="2022-11-08T08:51:31.234" v="428" actId="14100"/>
        <pc:sldMkLst>
          <pc:docMk/>
          <pc:sldMk cId="3426020502" sldId="330"/>
        </pc:sldMkLst>
        <pc:spChg chg="mod">
          <ac:chgData name="Valli Ramasamy" userId="S::valliram@dynos.io::355567e4-153f-46ca-8e92-78e159b0471e" providerId="AD" clId="Web-{1526062A-24B9-8563-826B-297968FED9DC}" dt="2022-11-08T08:46:21.896" v="220" actId="20577"/>
          <ac:spMkLst>
            <pc:docMk/>
            <pc:sldMk cId="3426020502" sldId="330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1526062A-24B9-8563-826B-297968FED9DC}" dt="2022-11-08T08:46:35.194" v="222"/>
          <ac:spMkLst>
            <pc:docMk/>
            <pc:sldMk cId="3426020502" sldId="330"/>
            <ac:spMk id="3" creationId="{AAEB6B6C-3DD0-24E7-EB59-E2E6754E7425}"/>
          </ac:spMkLst>
        </pc:spChg>
        <pc:spChg chg="add mod">
          <ac:chgData name="Valli Ramasamy" userId="S::valliram@dynos.io::355567e4-153f-46ca-8e92-78e159b0471e" providerId="AD" clId="Web-{1526062A-24B9-8563-826B-297968FED9DC}" dt="2022-11-08T08:51:31.234" v="428" actId="14100"/>
          <ac:spMkLst>
            <pc:docMk/>
            <pc:sldMk cId="3426020502" sldId="330"/>
            <ac:spMk id="5" creationId="{630D4101-809B-AF54-ADF1-2F4DDDA43FBC}"/>
          </ac:spMkLst>
        </pc:spChg>
        <pc:spChg chg="del mod">
          <ac:chgData name="Valli Ramasamy" userId="S::valliram@dynos.io::355567e4-153f-46ca-8e92-78e159b0471e" providerId="AD" clId="Web-{1526062A-24B9-8563-826B-297968FED9DC}" dt="2022-11-08T08:46:39.553" v="224"/>
          <ac:spMkLst>
            <pc:docMk/>
            <pc:sldMk cId="3426020502" sldId="330"/>
            <ac:spMk id="6" creationId="{FAEEA98A-F236-B065-6D71-F861389CA811}"/>
          </ac:spMkLst>
        </pc:spChg>
        <pc:cxnChg chg="del">
          <ac:chgData name="Valli Ramasamy" userId="S::valliram@dynos.io::355567e4-153f-46ca-8e92-78e159b0471e" providerId="AD" clId="Web-{1526062A-24B9-8563-826B-297968FED9DC}" dt="2022-11-08T08:46:37.256" v="223"/>
          <ac:cxnSpMkLst>
            <pc:docMk/>
            <pc:sldMk cId="3426020502" sldId="330"/>
            <ac:cxnSpMk id="10" creationId="{269CD243-6405-4753-9074-B0949308FBB3}"/>
          </ac:cxnSpMkLst>
        </pc:cxnChg>
      </pc:sldChg>
      <pc:sldChg chg="addSp modSp add replId addAnim modAnim">
        <pc:chgData name="Valli Ramasamy" userId="S::valliram@dynos.io::355567e4-153f-46ca-8e92-78e159b0471e" providerId="AD" clId="Web-{1526062A-24B9-8563-826B-297968FED9DC}" dt="2022-11-08T08:43:50.126" v="204" actId="1076"/>
        <pc:sldMkLst>
          <pc:docMk/>
          <pc:sldMk cId="2350576677" sldId="331"/>
        </pc:sldMkLst>
        <pc:spChg chg="add mod">
          <ac:chgData name="Valli Ramasamy" userId="S::valliram@dynos.io::355567e4-153f-46ca-8e92-78e159b0471e" providerId="AD" clId="Web-{1526062A-24B9-8563-826B-297968FED9DC}" dt="2022-11-08T08:43:50.126" v="204" actId="1076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1526062A-24B9-8563-826B-297968FED9DC}" dt="2022-11-08T08:42:46.905" v="197" actId="1076"/>
          <ac:spMkLst>
            <pc:docMk/>
            <pc:sldMk cId="2350576677" sldId="331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1526062A-24B9-8563-826B-297968FED9DC}" dt="2022-11-08T08:43:45.142" v="203" actId="1076"/>
          <ac:spMkLst>
            <pc:docMk/>
            <pc:sldMk cId="2350576677" sldId="331"/>
            <ac:spMk id="8" creationId="{E2F2ADC7-EEF4-7EDC-C0A1-8C9BD58BB265}"/>
          </ac:spMkLst>
        </pc:spChg>
      </pc:sldChg>
      <pc:sldChg chg="add replId">
        <pc:chgData name="Valli Ramasamy" userId="S::valliram@dynos.io::355567e4-153f-46ca-8e92-78e159b0471e" providerId="AD" clId="Web-{1526062A-24B9-8563-826B-297968FED9DC}" dt="2022-11-08T08:46:11.881" v="205"/>
        <pc:sldMkLst>
          <pc:docMk/>
          <pc:sldMk cId="105292883" sldId="332"/>
        </pc:sldMkLst>
      </pc:sldChg>
    </pc:docChg>
  </pc:docChgLst>
  <pc:docChgLst>
    <pc:chgData name="namana_veni@yahoo.com" userId="S::urn:spo:guest#namana_veni@yahoo.com::" providerId="AD" clId="Web-{CD42972D-C240-4F5C-AB14-DDE62E9CB7CD}"/>
    <pc:docChg chg="addSld delSld modSld">
      <pc:chgData name="namana_veni@yahoo.com" userId="S::urn:spo:guest#namana_veni@yahoo.com::" providerId="AD" clId="Web-{CD42972D-C240-4F5C-AB14-DDE62E9CB7CD}" dt="2023-05-08T20:53:57.387" v="384"/>
      <pc:docMkLst>
        <pc:docMk/>
      </pc:docMkLst>
      <pc:sldChg chg="modSp">
        <pc:chgData name="namana_veni@yahoo.com" userId="S::urn:spo:guest#namana_veni@yahoo.com::" providerId="AD" clId="Web-{CD42972D-C240-4F5C-AB14-DDE62E9CB7CD}" dt="2023-05-08T09:52:36.876" v="51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CD42972D-C240-4F5C-AB14-DDE62E9CB7CD}" dt="2023-05-08T09:26:02.096" v="13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09:52:36.876" v="51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09:27:01.457" v="19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09:52:28.314" v="50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09:52:20.845" v="49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Sp delSp modSp addAnim delAnim">
        <pc:chgData name="namana_veni@yahoo.com" userId="S::urn:spo:guest#namana_veni@yahoo.com::" providerId="AD" clId="Web-{CD42972D-C240-4F5C-AB14-DDE62E9CB7CD}" dt="2023-05-08T20:53:57.387" v="384"/>
        <pc:sldMkLst>
          <pc:docMk/>
          <pc:sldMk cId="3631951959" sldId="441"/>
        </pc:sldMkLst>
        <pc:spChg chg="mod">
          <ac:chgData name="namana_veni@yahoo.com" userId="S::urn:spo:guest#namana_veni@yahoo.com::" providerId="AD" clId="Web-{CD42972D-C240-4F5C-AB14-DDE62E9CB7CD}" dt="2023-05-08T20:35:58.058" v="288" actId="20577"/>
          <ac:spMkLst>
            <pc:docMk/>
            <pc:sldMk cId="3631951959" sldId="441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CD42972D-C240-4F5C-AB14-DDE62E9CB7CD}" dt="2023-05-08T20:53:57.387" v="384"/>
          <ac:spMkLst>
            <pc:docMk/>
            <pc:sldMk cId="3631951959" sldId="441"/>
            <ac:spMk id="3" creationId="{7DE8AAAE-50CB-74FE-9876-39535A002100}"/>
          </ac:spMkLst>
        </pc:spChg>
        <pc:spChg chg="mod">
          <ac:chgData name="namana_veni@yahoo.com" userId="S::urn:spo:guest#namana_veni@yahoo.com::" providerId="AD" clId="Web-{CD42972D-C240-4F5C-AB14-DDE62E9CB7CD}" dt="2023-05-08T10:21:51.334" v="281" actId="1076"/>
          <ac:spMkLst>
            <pc:docMk/>
            <pc:sldMk cId="3631951959" sldId="441"/>
            <ac:spMk id="4" creationId="{921CA46B-313E-2C72-268B-2E928CA536D3}"/>
          </ac:spMkLst>
        </pc:spChg>
        <pc:spChg chg="add del mod">
          <ac:chgData name="namana_veni@yahoo.com" userId="S::urn:spo:guest#namana_veni@yahoo.com::" providerId="AD" clId="Web-{CD42972D-C240-4F5C-AB14-DDE62E9CB7CD}" dt="2023-05-08T10:21:46.740" v="280"/>
          <ac:spMkLst>
            <pc:docMk/>
            <pc:sldMk cId="3631951959" sldId="441"/>
            <ac:spMk id="5" creationId="{A8589AFC-1D82-2411-E841-7A6D03708DAE}"/>
          </ac:spMkLst>
        </pc:spChg>
        <pc:spChg chg="mod">
          <ac:chgData name="namana_veni@yahoo.com" userId="S::urn:spo:guest#namana_veni@yahoo.com::" providerId="AD" clId="Web-{CD42972D-C240-4F5C-AB14-DDE62E9CB7CD}" dt="2023-05-08T20:35:38.432" v="285" actId="1076"/>
          <ac:spMkLst>
            <pc:docMk/>
            <pc:sldMk cId="3631951959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10:20:59.786" v="256" actId="20577"/>
          <ac:spMkLst>
            <pc:docMk/>
            <pc:sldMk cId="3631951959" sldId="44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20:34.207" v="243" actId="20577"/>
          <ac:spMkLst>
            <pc:docMk/>
            <pc:sldMk cId="3631951959" sldId="441"/>
            <ac:spMk id="15" creationId="{C3889FBB-EECA-B0E4-828C-D8F5880E173D}"/>
          </ac:spMkLst>
        </pc:spChg>
      </pc:sldChg>
      <pc:sldChg chg="addSp modSp addAnim">
        <pc:chgData name="namana_veni@yahoo.com" userId="S::urn:spo:guest#namana_veni@yahoo.com::" providerId="AD" clId="Web-{CD42972D-C240-4F5C-AB14-DDE62E9CB7CD}" dt="2023-05-08T20:35:22.446" v="282" actId="20577"/>
        <pc:sldMkLst>
          <pc:docMk/>
          <pc:sldMk cId="1445791802" sldId="442"/>
        </pc:sldMkLst>
        <pc:spChg chg="mod">
          <ac:chgData name="namana_veni@yahoo.com" userId="S::urn:spo:guest#namana_veni@yahoo.com::" providerId="AD" clId="Web-{CD42972D-C240-4F5C-AB14-DDE62E9CB7CD}" dt="2023-05-08T20:35:22.446" v="282" actId="20577"/>
          <ac:spMkLst>
            <pc:docMk/>
            <pc:sldMk cId="1445791802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10:18:44.110" v="218" actId="1076"/>
          <ac:spMkLst>
            <pc:docMk/>
            <pc:sldMk cId="1445791802" sldId="442"/>
            <ac:spMk id="4" creationId="{921CA46B-313E-2C72-268B-2E928CA536D3}"/>
          </ac:spMkLst>
        </pc:spChg>
        <pc:spChg chg="add mod">
          <ac:chgData name="namana_veni@yahoo.com" userId="S::urn:spo:guest#namana_veni@yahoo.com::" providerId="AD" clId="Web-{CD42972D-C240-4F5C-AB14-DDE62E9CB7CD}" dt="2023-05-08T10:19:02.673" v="225" actId="1076"/>
          <ac:spMkLst>
            <pc:docMk/>
            <pc:sldMk cId="1445791802" sldId="442"/>
            <ac:spMk id="5" creationId="{20CD00C6-F4FA-CA1D-04C1-D8821E12CE22}"/>
          </ac:spMkLst>
        </pc:spChg>
        <pc:spChg chg="mod">
          <ac:chgData name="namana_veni@yahoo.com" userId="S::urn:spo:guest#namana_veni@yahoo.com::" providerId="AD" clId="Web-{CD42972D-C240-4F5C-AB14-DDE62E9CB7CD}" dt="2023-05-08T10:16:50.950" v="179" actId="20577"/>
          <ac:spMkLst>
            <pc:docMk/>
            <pc:sldMk cId="1445791802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10:18:09.218" v="206" actId="20577"/>
          <ac:spMkLst>
            <pc:docMk/>
            <pc:sldMk cId="1445791802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17:28.608" v="190" actId="20577"/>
          <ac:spMkLst>
            <pc:docMk/>
            <pc:sldMk cId="1445791802" sldId="442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CD42972D-C240-4F5C-AB14-DDE62E9CB7CD}" dt="2023-05-08T10:08:04.310" v="91"/>
        <pc:sldMkLst>
          <pc:docMk/>
          <pc:sldMk cId="1577510613" sldId="443"/>
        </pc:sldMkLst>
        <pc:spChg chg="mod">
          <ac:chgData name="namana_veni@yahoo.com" userId="S::urn:spo:guest#namana_veni@yahoo.com::" providerId="AD" clId="Web-{CD42972D-C240-4F5C-AB14-DDE62E9CB7CD}" dt="2023-05-08T09:53:31.769" v="60" actId="1076"/>
          <ac:spMkLst>
            <pc:docMk/>
            <pc:sldMk cId="1577510613" sldId="443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CD42972D-C240-4F5C-AB14-DDE62E9CB7CD}" dt="2023-05-08T10:08:04.310" v="91"/>
          <ac:spMkLst>
            <pc:docMk/>
            <pc:sldMk cId="1577510613" sldId="443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09:54:25.504" v="67" actId="20577"/>
          <ac:spMkLst>
            <pc:docMk/>
            <pc:sldMk cId="1577510613" sldId="443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09:58:14.386" v="90" actId="20577"/>
          <ac:spMkLst>
            <pc:docMk/>
            <pc:sldMk cId="1577510613" sldId="443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09:58:06.245" v="89" actId="20577"/>
          <ac:spMkLst>
            <pc:docMk/>
            <pc:sldMk cId="1577510613" sldId="443"/>
            <ac:spMk id="15" creationId="{C3889FBB-EECA-B0E4-828C-D8F5880E173D}"/>
          </ac:spMkLst>
        </pc:spChg>
      </pc:sldChg>
      <pc:sldChg chg="addSp delSp modSp delAnim">
        <pc:chgData name="namana_veni@yahoo.com" userId="S::urn:spo:guest#namana_veni@yahoo.com::" providerId="AD" clId="Web-{CD42972D-C240-4F5C-AB14-DDE62E9CB7CD}" dt="2023-05-08T10:15:02.478" v="161"/>
        <pc:sldMkLst>
          <pc:docMk/>
          <pc:sldMk cId="2793994781" sldId="444"/>
        </pc:sldMkLst>
        <pc:spChg chg="del mod">
          <ac:chgData name="namana_veni@yahoo.com" userId="S::urn:spo:guest#namana_veni@yahoo.com::" providerId="AD" clId="Web-{CD42972D-C240-4F5C-AB14-DDE62E9CB7CD}" dt="2023-05-08T10:14:39.712" v="159"/>
          <ac:spMkLst>
            <pc:docMk/>
            <pc:sldMk cId="2793994781" sldId="444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CD42972D-C240-4F5C-AB14-DDE62E9CB7CD}" dt="2023-05-08T10:12:54.990" v="154" actId="20577"/>
          <ac:spMkLst>
            <pc:docMk/>
            <pc:sldMk cId="2793994781" sldId="444"/>
            <ac:spMk id="3" creationId="{58A129DC-278C-5871-464B-B4731BBD4A89}"/>
          </ac:spMkLst>
        </pc:spChg>
        <pc:spChg chg="del">
          <ac:chgData name="namana_veni@yahoo.com" userId="S::urn:spo:guest#namana_veni@yahoo.com::" providerId="AD" clId="Web-{CD42972D-C240-4F5C-AB14-DDE62E9CB7CD}" dt="2023-05-08T10:14:29.743" v="157"/>
          <ac:spMkLst>
            <pc:docMk/>
            <pc:sldMk cId="2793994781" sldId="444"/>
            <ac:spMk id="4" creationId="{921CA46B-313E-2C72-268B-2E928CA536D3}"/>
          </ac:spMkLst>
        </pc:spChg>
        <pc:spChg chg="add del mod">
          <ac:chgData name="namana_veni@yahoo.com" userId="S::urn:spo:guest#namana_veni@yahoo.com::" providerId="AD" clId="Web-{CD42972D-C240-4F5C-AB14-DDE62E9CB7CD}" dt="2023-05-08T10:15:02.478" v="161"/>
          <ac:spMkLst>
            <pc:docMk/>
            <pc:sldMk cId="2793994781" sldId="444"/>
            <ac:spMk id="6" creationId="{DB782530-41EC-0B04-4D3B-3E9B6922DCF0}"/>
          </ac:spMkLst>
        </pc:spChg>
        <pc:spChg chg="mod">
          <ac:chgData name="namana_veni@yahoo.com" userId="S::urn:spo:guest#namana_veni@yahoo.com::" providerId="AD" clId="Web-{CD42972D-C240-4F5C-AB14-DDE62E9CB7CD}" dt="2023-05-08T10:14:48.931" v="160" actId="1076"/>
          <ac:spMkLst>
            <pc:docMk/>
            <pc:sldMk cId="2793994781" sldId="444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CD42972D-C240-4F5C-AB14-DDE62E9CB7CD}" dt="2023-05-08T10:14:21.462" v="155"/>
          <ac:spMkLst>
            <pc:docMk/>
            <pc:sldMk cId="2793994781" sldId="444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10:14:24.868" v="156" actId="1076"/>
          <ac:spMkLst>
            <pc:docMk/>
            <pc:sldMk cId="2793994781" sldId="444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CD42972D-C240-4F5C-AB14-DDE62E9CB7CD}" dt="2023-05-08T20:51:40.582" v="370" actId="1076"/>
        <pc:sldMkLst>
          <pc:docMk/>
          <pc:sldMk cId="1884621254" sldId="445"/>
        </pc:sldMkLst>
        <pc:spChg chg="mod">
          <ac:chgData name="namana_veni@yahoo.com" userId="S::urn:spo:guest#namana_veni@yahoo.com::" providerId="AD" clId="Web-{CD42972D-C240-4F5C-AB14-DDE62E9CB7CD}" dt="2023-05-08T20:38:29.770" v="305" actId="20577"/>
          <ac:spMkLst>
            <pc:docMk/>
            <pc:sldMk cId="1884621254" sldId="445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CD42972D-C240-4F5C-AB14-DDE62E9CB7CD}" dt="2023-05-08T20:49:25.746" v="328"/>
          <ac:spMkLst>
            <pc:docMk/>
            <pc:sldMk cId="1884621254" sldId="445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20:51:30.487" v="368" actId="20577"/>
          <ac:spMkLst>
            <pc:docMk/>
            <pc:sldMk cId="1884621254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20:51:40.582" v="370" actId="1076"/>
          <ac:spMkLst>
            <pc:docMk/>
            <pc:sldMk cId="1884621254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20:51:36.660" v="369" actId="1076"/>
          <ac:spMkLst>
            <pc:docMk/>
            <pc:sldMk cId="1884621254" sldId="445"/>
            <ac:spMk id="15" creationId="{C3889FBB-EECA-B0E4-828C-D8F5880E173D}"/>
          </ac:spMkLst>
        </pc:spChg>
      </pc:sldChg>
      <pc:sldChg chg="add del replId">
        <pc:chgData name="namana_veni@yahoo.com" userId="S::urn:spo:guest#namana_veni@yahoo.com::" providerId="AD" clId="Web-{CD42972D-C240-4F5C-AB14-DDE62E9CB7CD}" dt="2023-05-08T20:53:42.604" v="382"/>
        <pc:sldMkLst>
          <pc:docMk/>
          <pc:sldMk cId="4141158665" sldId="446"/>
        </pc:sldMkLst>
      </pc:sldChg>
      <pc:sldChg chg="modSp add replId">
        <pc:chgData name="namana_veni@yahoo.com" userId="S::urn:spo:guest#namana_veni@yahoo.com::" providerId="AD" clId="Web-{CD42972D-C240-4F5C-AB14-DDE62E9CB7CD}" dt="2023-05-08T20:52:17.678" v="381"/>
        <pc:sldMkLst>
          <pc:docMk/>
          <pc:sldMk cId="2541271563" sldId="447"/>
        </pc:sldMkLst>
        <pc:spChg chg="mod">
          <ac:chgData name="namana_veni@yahoo.com" userId="S::urn:spo:guest#namana_veni@yahoo.com::" providerId="AD" clId="Web-{CD42972D-C240-4F5C-AB14-DDE62E9CB7CD}" dt="2023-05-08T20:52:17.678" v="381"/>
          <ac:spMkLst>
            <pc:docMk/>
            <pc:sldMk cId="2541271563" sldId="44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CD42972D-C240-4F5C-AB14-DDE62E9CB7CD}" dt="2023-05-08T20:51:48.192" v="371" actId="1076"/>
          <ac:spMkLst>
            <pc:docMk/>
            <pc:sldMk cId="2541271563" sldId="447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CD42972D-C240-4F5C-AB14-DDE62E9CB7CD}" dt="2023-05-08T20:52:08.100" v="380" actId="1076"/>
          <ac:spMkLst>
            <pc:docMk/>
            <pc:sldMk cId="2541271563" sldId="44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CD42972D-C240-4F5C-AB14-DDE62E9CB7CD}" dt="2023-05-08T20:51:51.379" v="372" actId="1076"/>
          <ac:spMkLst>
            <pc:docMk/>
            <pc:sldMk cId="2541271563" sldId="447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CD42972D-C240-4F5C-AB14-DDE62E9CB7CD}" dt="2023-05-08T20:51:54.442" v="373" actId="1076"/>
          <ac:spMkLst>
            <pc:docMk/>
            <pc:sldMk cId="2541271563" sldId="447"/>
            <ac:spMk id="15" creationId="{C3889FBB-EECA-B0E4-828C-D8F5880E173D}"/>
          </ac:spMkLst>
        </pc:spChg>
      </pc:sldChg>
    </pc:docChg>
  </pc:docChgLst>
  <pc:docChgLst>
    <pc:chgData name="Valli Ramasamy" userId="S::valliram@dynos.io::355567e4-153f-46ca-8e92-78e159b0471e" providerId="AD" clId="Web-{EECBA3DD-3D1C-B9DF-5FE4-01D5300E7456}"/>
    <pc:docChg chg="addSld delSld modSld sldOrd">
      <pc:chgData name="Valli Ramasamy" userId="S::valliram@dynos.io::355567e4-153f-46ca-8e92-78e159b0471e" providerId="AD" clId="Web-{EECBA3DD-3D1C-B9DF-5FE4-01D5300E7456}" dt="2022-11-30T07:45:38.332" v="961" actId="1076"/>
      <pc:docMkLst>
        <pc:docMk/>
      </pc:docMkLst>
      <pc:sldChg chg="modSp">
        <pc:chgData name="Valli Ramasamy" userId="S::valliram@dynos.io::355567e4-153f-46ca-8e92-78e159b0471e" providerId="AD" clId="Web-{EECBA3DD-3D1C-B9DF-5FE4-01D5300E7456}" dt="2022-11-30T05:43:00.627" v="15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CBA3DD-3D1C-B9DF-5FE4-01D5300E7456}" dt="2022-11-30T05:43:00.627" v="15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Sp modSp del delAnim">
        <pc:chgData name="Valli Ramasamy" userId="S::valliram@dynos.io::355567e4-153f-46ca-8e92-78e159b0471e" providerId="AD" clId="Web-{EECBA3DD-3D1C-B9DF-5FE4-01D5300E7456}" dt="2022-11-30T07:29:46.314" v="798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EECBA3DD-3D1C-B9DF-5FE4-01D5300E7456}" dt="2022-11-30T06:40:12.072" v="531" actId="20577"/>
          <ac:spMkLst>
            <pc:docMk/>
            <pc:sldMk cId="1550485555" sldId="35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CBA3DD-3D1C-B9DF-5FE4-01D5300E7456}" dt="2022-11-30T06:41:59.327" v="548" actId="14100"/>
          <ac:spMkLst>
            <pc:docMk/>
            <pc:sldMk cId="1550485555" sldId="353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EECBA3DD-3D1C-B9DF-5FE4-01D5300E7456}" dt="2022-11-30T06:42:07.875" v="549" actId="1076"/>
          <ac:spMkLst>
            <pc:docMk/>
            <pc:sldMk cId="1550485555" sldId="353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EECBA3DD-3D1C-B9DF-5FE4-01D5300E7456}" dt="2022-11-30T06:40:15.103" v="532"/>
          <ac:spMkLst>
            <pc:docMk/>
            <pc:sldMk cId="1550485555" sldId="353"/>
            <ac:spMk id="6" creationId="{BD0CF6C1-513D-F28F-3C4E-0109884564F7}"/>
          </ac:spMkLst>
        </pc:spChg>
        <pc:picChg chg="del">
          <ac:chgData name="Valli Ramasamy" userId="S::valliram@dynos.io::355567e4-153f-46ca-8e92-78e159b0471e" providerId="AD" clId="Web-{EECBA3DD-3D1C-B9DF-5FE4-01D5300E7456}" dt="2022-11-30T07:10:31.147" v="551"/>
          <ac:picMkLst>
            <pc:docMk/>
            <pc:sldMk cId="1550485555" sldId="353"/>
            <ac:picMk id="8" creationId="{A3E60555-694D-1BEA-40EB-D50822FBE886}"/>
          </ac:picMkLst>
        </pc:picChg>
      </pc:sldChg>
      <pc:sldChg chg="del">
        <pc:chgData name="Valli Ramasamy" userId="S::valliram@dynos.io::355567e4-153f-46ca-8e92-78e159b0471e" providerId="AD" clId="Web-{EECBA3DD-3D1C-B9DF-5FE4-01D5300E7456}" dt="2022-11-30T07:29:47.580" v="799"/>
        <pc:sldMkLst>
          <pc:docMk/>
          <pc:sldMk cId="3472048152" sldId="354"/>
        </pc:sldMkLst>
      </pc:sldChg>
      <pc:sldChg chg="del">
        <pc:chgData name="Valli Ramasamy" userId="S::valliram@dynos.io::355567e4-153f-46ca-8e92-78e159b0471e" providerId="AD" clId="Web-{EECBA3DD-3D1C-B9DF-5FE4-01D5300E7456}" dt="2022-11-30T07:29:49.158" v="801"/>
        <pc:sldMkLst>
          <pc:docMk/>
          <pc:sldMk cId="2928591315" sldId="356"/>
        </pc:sldMkLst>
      </pc:sldChg>
      <pc:sldChg chg="addSp delSp modSp addAnim delAnim modAnim">
        <pc:chgData name="Valli Ramasamy" userId="S::valliram@dynos.io::355567e4-153f-46ca-8e92-78e159b0471e" providerId="AD" clId="Web-{EECBA3DD-3D1C-B9DF-5FE4-01D5300E7456}" dt="2022-11-30T05:51:20.012" v="64" actId="20577"/>
        <pc:sldMkLst>
          <pc:docMk/>
          <pc:sldMk cId="4266672337" sldId="358"/>
        </pc:sldMkLst>
        <pc:spChg chg="mod">
          <ac:chgData name="Valli Ramasamy" userId="S::valliram@dynos.io::355567e4-153f-46ca-8e92-78e159b0471e" providerId="AD" clId="Web-{EECBA3DD-3D1C-B9DF-5FE4-01D5300E7456}" dt="2022-11-30T05:47:56.142" v="26" actId="20577"/>
          <ac:spMkLst>
            <pc:docMk/>
            <pc:sldMk cId="4266672337" sldId="358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EECBA3DD-3D1C-B9DF-5FE4-01D5300E7456}" dt="2022-11-30T05:47:58.033" v="27"/>
          <ac:spMkLst>
            <pc:docMk/>
            <pc:sldMk cId="4266672337" sldId="358"/>
            <ac:spMk id="4" creationId="{4F7922FE-B4FA-C19D-0693-2E8E0ACAFEC4}"/>
          </ac:spMkLst>
        </pc:spChg>
        <pc:spChg chg="add mod">
          <ac:chgData name="Valli Ramasamy" userId="S::valliram@dynos.io::355567e4-153f-46ca-8e92-78e159b0471e" providerId="AD" clId="Web-{EECBA3DD-3D1C-B9DF-5FE4-01D5300E7456}" dt="2022-11-30T05:51:20.012" v="64" actId="20577"/>
          <ac:spMkLst>
            <pc:docMk/>
            <pc:sldMk cId="4266672337" sldId="358"/>
            <ac:spMk id="5" creationId="{A7541342-021F-410B-8014-13E70E3AE296}"/>
          </ac:spMkLst>
        </pc:spChg>
        <pc:spChg chg="del">
          <ac:chgData name="Valli Ramasamy" userId="S::valliram@dynos.io::355567e4-153f-46ca-8e92-78e159b0471e" providerId="AD" clId="Web-{EECBA3DD-3D1C-B9DF-5FE4-01D5300E7456}" dt="2022-11-30T05:49:33.803" v="46"/>
          <ac:spMkLst>
            <pc:docMk/>
            <pc:sldMk cId="4266672337" sldId="358"/>
            <ac:spMk id="6" creationId="{1587495E-2442-CA24-D6BC-A9FEB119D7AA}"/>
          </ac:spMkLst>
        </pc:spChg>
        <pc:spChg chg="del">
          <ac:chgData name="Valli Ramasamy" userId="S::valliram@dynos.io::355567e4-153f-46ca-8e92-78e159b0471e" providerId="AD" clId="Web-{EECBA3DD-3D1C-B9DF-5FE4-01D5300E7456}" dt="2022-11-30T05:48:20.800" v="32"/>
          <ac:spMkLst>
            <pc:docMk/>
            <pc:sldMk cId="4266672337" sldId="358"/>
            <ac:spMk id="7" creationId="{788D2CB4-A87A-B8EF-BEF2-A3CD3EB86D9C}"/>
          </ac:spMkLst>
        </pc:spChg>
        <pc:spChg chg="mod">
          <ac:chgData name="Valli Ramasamy" userId="S::valliram@dynos.io::355567e4-153f-46ca-8e92-78e159b0471e" providerId="AD" clId="Web-{EECBA3DD-3D1C-B9DF-5FE4-01D5300E7456}" dt="2022-11-30T05:50:16.118" v="59" actId="20577"/>
          <ac:spMkLst>
            <pc:docMk/>
            <pc:sldMk cId="4266672337" sldId="358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EECBA3DD-3D1C-B9DF-5FE4-01D5300E7456}" dt="2022-11-30T07:29:48.486" v="800"/>
        <pc:sldMkLst>
          <pc:docMk/>
          <pc:sldMk cId="940791974" sldId="359"/>
        </pc:sldMkLst>
      </pc:sldChg>
      <pc:sldChg chg="del">
        <pc:chgData name="Valli Ramasamy" userId="S::valliram@dynos.io::355567e4-153f-46ca-8e92-78e159b0471e" providerId="AD" clId="Web-{EECBA3DD-3D1C-B9DF-5FE4-01D5300E7456}" dt="2022-11-30T07:29:49.674" v="802"/>
        <pc:sldMkLst>
          <pc:docMk/>
          <pc:sldMk cId="3340225309" sldId="360"/>
        </pc:sldMkLst>
      </pc:sldChg>
      <pc:sldChg chg="del">
        <pc:chgData name="Valli Ramasamy" userId="S::valliram@dynos.io::355567e4-153f-46ca-8e92-78e159b0471e" providerId="AD" clId="Web-{EECBA3DD-3D1C-B9DF-5FE4-01D5300E7456}" dt="2022-11-30T07:29:50.642" v="803"/>
        <pc:sldMkLst>
          <pc:docMk/>
          <pc:sldMk cId="1146511585" sldId="361"/>
        </pc:sldMkLst>
      </pc:sldChg>
      <pc:sldChg chg="del">
        <pc:chgData name="Valli Ramasamy" userId="S::valliram@dynos.io::355567e4-153f-46ca-8e92-78e159b0471e" providerId="AD" clId="Web-{EECBA3DD-3D1C-B9DF-5FE4-01D5300E7456}" dt="2022-11-30T07:29:51.346" v="804"/>
        <pc:sldMkLst>
          <pc:docMk/>
          <pc:sldMk cId="3665606869" sldId="362"/>
        </pc:sldMkLst>
      </pc:sldChg>
      <pc:sldChg chg="del">
        <pc:chgData name="Valli Ramasamy" userId="S::valliram@dynos.io::355567e4-153f-46ca-8e92-78e159b0471e" providerId="AD" clId="Web-{EECBA3DD-3D1C-B9DF-5FE4-01D5300E7456}" dt="2022-11-30T06:21:44.983" v="397"/>
        <pc:sldMkLst>
          <pc:docMk/>
          <pc:sldMk cId="3894956074" sldId="364"/>
        </pc:sldMkLst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6:34:17.709" v="448" actId="20577"/>
        <pc:sldMkLst>
          <pc:docMk/>
          <pc:sldMk cId="2117600723" sldId="365"/>
        </pc:sldMkLst>
        <pc:spChg chg="del mod">
          <ac:chgData name="Valli Ramasamy" userId="S::valliram@dynos.io::355567e4-153f-46ca-8e92-78e159b0471e" providerId="AD" clId="Web-{EECBA3DD-3D1C-B9DF-5FE4-01D5300E7456}" dt="2022-11-30T06:09:48.148" v="271"/>
          <ac:spMkLst>
            <pc:docMk/>
            <pc:sldMk cId="2117600723" sldId="365"/>
            <ac:spMk id="5" creationId="{A7541342-021F-410B-8014-13E70E3AE296}"/>
          </ac:spMkLst>
        </pc:spChg>
        <pc:spChg chg="add mod">
          <ac:chgData name="Valli Ramasamy" userId="S::valliram@dynos.io::355567e4-153f-46ca-8e92-78e159b0471e" providerId="AD" clId="Web-{EECBA3DD-3D1C-B9DF-5FE4-01D5300E7456}" dt="2022-11-30T06:29:53.899" v="417" actId="20577"/>
          <ac:spMkLst>
            <pc:docMk/>
            <pc:sldMk cId="2117600723" sldId="365"/>
            <ac:spMk id="6" creationId="{DB4F8F0B-3AB8-85E5-3A8D-FBFD73437C5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13.040" v="419" actId="20577"/>
          <ac:spMkLst>
            <pc:docMk/>
            <pc:sldMk cId="2117600723" sldId="365"/>
            <ac:spMk id="9" creationId="{4F45D5AC-1116-0957-A984-6C4C382CD538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50.292" v="423" actId="20577"/>
          <ac:spMkLst>
            <pc:docMk/>
            <pc:sldMk cId="2117600723" sldId="365"/>
            <ac:spMk id="11" creationId="{33E5223B-F0DF-BF3A-35BA-8B2EF3133FA1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56.965" v="424" actId="20577"/>
          <ac:spMkLst>
            <pc:docMk/>
            <pc:sldMk cId="2117600723" sldId="365"/>
            <ac:spMk id="13" creationId="{15100B8D-E633-94D8-F88B-66892E4D813B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01.543" v="425" actId="20577"/>
          <ac:spMkLst>
            <pc:docMk/>
            <pc:sldMk cId="2117600723" sldId="365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05.512" v="426" actId="20577"/>
          <ac:spMkLst>
            <pc:docMk/>
            <pc:sldMk cId="2117600723" sldId="365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6:02:35.047" v="175" actId="1076"/>
          <ac:spMkLst>
            <pc:docMk/>
            <pc:sldMk cId="2117600723" sldId="365"/>
            <ac:spMk id="18" creationId="{A186A029-4369-05A6-A579-817782A9F30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16.934" v="427" actId="20577"/>
          <ac:spMkLst>
            <pc:docMk/>
            <pc:sldMk cId="2117600723" sldId="365"/>
            <ac:spMk id="20" creationId="{0F74E933-3380-AF37-A253-AB4EAC3AD3A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21.872" v="428" actId="20577"/>
          <ac:spMkLst>
            <pc:docMk/>
            <pc:sldMk cId="2117600723" sldId="365"/>
            <ac:spMk id="22" creationId="{14D93A86-3C11-3D33-5BC6-A9F040BB872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25.450" v="429" actId="20577"/>
          <ac:spMkLst>
            <pc:docMk/>
            <pc:sldMk cId="2117600723" sldId="365"/>
            <ac:spMk id="24" creationId="{3986CBBF-D74F-5C98-AF9C-E3F6AB10F665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30.748" v="430" actId="20577"/>
          <ac:spMkLst>
            <pc:docMk/>
            <pc:sldMk cId="2117600723" sldId="365"/>
            <ac:spMk id="26" creationId="{FB46DEBB-D196-5A62-7A3A-87C53A17E349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37.357" v="431" actId="20577"/>
          <ac:spMkLst>
            <pc:docMk/>
            <pc:sldMk cId="2117600723" sldId="365"/>
            <ac:spMk id="28" creationId="{A912273C-08EC-CC9F-953E-797913B151AD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42.061" v="432" actId="20577"/>
          <ac:spMkLst>
            <pc:docMk/>
            <pc:sldMk cId="2117600723" sldId="365"/>
            <ac:spMk id="30" creationId="{8B6C4C2D-A914-F693-ECEC-291D2D4EEC4F}"/>
          </ac:spMkLst>
        </pc:spChg>
        <pc:spChg chg="add mod">
          <ac:chgData name="Valli Ramasamy" userId="S::valliram@dynos.io::355567e4-153f-46ca-8e92-78e159b0471e" providerId="AD" clId="Web-{EECBA3DD-3D1C-B9DF-5FE4-01D5300E7456}" dt="2022-11-30T06:32:21.375" v="435" actId="20577"/>
          <ac:spMkLst>
            <pc:docMk/>
            <pc:sldMk cId="2117600723" sldId="365"/>
            <ac:spMk id="32" creationId="{3E5E921D-9244-7A21-39A3-6A4ACA7A59D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4:17.709" v="448" actId="20577"/>
          <ac:spMkLst>
            <pc:docMk/>
            <pc:sldMk cId="2117600723" sldId="365"/>
            <ac:spMk id="34" creationId="{21118B81-7939-9E25-03A4-26C952BDADA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13.940" v="442" actId="1076"/>
          <ac:spMkLst>
            <pc:docMk/>
            <pc:sldMk cId="2117600723" sldId="365"/>
            <ac:spMk id="36" creationId="{F64C698C-716C-44F1-37F2-D196132589D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24.566" v="443" actId="1076"/>
          <ac:spMkLst>
            <pc:docMk/>
            <pc:sldMk cId="2117600723" sldId="365"/>
            <ac:spMk id="38" creationId="{43A4A13E-77A5-EB94-A781-DA23E20645C4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41.270" v="445" actId="20577"/>
          <ac:spMkLst>
            <pc:docMk/>
            <pc:sldMk cId="2117600723" sldId="365"/>
            <ac:spMk id="40" creationId="{8CB8409B-A0AA-405D-5853-EF4FBC1A8D0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52.724" v="447" actId="1076"/>
          <ac:spMkLst>
            <pc:docMk/>
            <pc:sldMk cId="2117600723" sldId="365"/>
            <ac:spMk id="42" creationId="{60652763-F3D7-CDE5-3626-66995D75F0D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7:09:40.349" v="550" actId="1076"/>
        <pc:sldMkLst>
          <pc:docMk/>
          <pc:sldMk cId="4010840994" sldId="366"/>
        </pc:sldMkLst>
        <pc:spChg chg="mod">
          <ac:chgData name="Valli Ramasamy" userId="S::valliram@dynos.io::355567e4-153f-46ca-8e92-78e159b0471e" providerId="AD" clId="Web-{EECBA3DD-3D1C-B9DF-5FE4-01D5300E7456}" dt="2022-11-30T06:28:03.752" v="406" actId="20577"/>
          <ac:spMkLst>
            <pc:docMk/>
            <pc:sldMk cId="4010840994" sldId="366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EECBA3DD-3D1C-B9DF-5FE4-01D5300E7456}" dt="2022-11-30T07:09:40.349" v="550" actId="1076"/>
          <ac:spMkLst>
            <pc:docMk/>
            <pc:sldMk cId="4010840994" sldId="366"/>
            <ac:spMk id="5" creationId="{3F69DBB6-4749-BCC8-A88B-3BCE564BD26A}"/>
          </ac:spMkLst>
        </pc:spChg>
        <pc:spChg chg="del">
          <ac:chgData name="Valli Ramasamy" userId="S::valliram@dynos.io::355567e4-153f-46ca-8e92-78e159b0471e" providerId="AD" clId="Web-{EECBA3DD-3D1C-B9DF-5FE4-01D5300E7456}" dt="2022-11-30T06:36:58.655" v="491"/>
          <ac:spMkLst>
            <pc:docMk/>
            <pc:sldMk cId="4010840994" sldId="366"/>
            <ac:spMk id="6" creationId="{DB4F8F0B-3AB8-85E5-3A8D-FBFD73437C5A}"/>
          </ac:spMkLst>
        </pc:spChg>
        <pc:spChg chg="mod">
          <ac:chgData name="Valli Ramasamy" userId="S::valliram@dynos.io::355567e4-153f-46ca-8e92-78e159b0471e" providerId="AD" clId="Web-{EECBA3DD-3D1C-B9DF-5FE4-01D5300E7456}" dt="2022-11-30T06:28:12.206" v="409" actId="14100"/>
          <ac:spMkLst>
            <pc:docMk/>
            <pc:sldMk cId="4010840994" sldId="366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EECBA3DD-3D1C-B9DF-5FE4-01D5300E7456}" dt="2022-11-30T06:36:56.483" v="490"/>
          <ac:spMkLst>
            <pc:docMk/>
            <pc:sldMk cId="4010840994" sldId="366"/>
            <ac:spMk id="9" creationId="{4F45D5AC-1116-0957-A984-6C4C382CD538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6:36:07.137" v="466"/>
          <ac:spMkLst>
            <pc:docMk/>
            <pc:sldMk cId="4010840994" sldId="366"/>
            <ac:spMk id="10" creationId="{7D970AA7-681C-36B5-D0AC-0736357889AE}"/>
          </ac:spMkLst>
        </pc:spChg>
        <pc:spChg chg="del">
          <ac:chgData name="Valli Ramasamy" userId="S::valliram@dynos.io::355567e4-153f-46ca-8e92-78e159b0471e" providerId="AD" clId="Web-{EECBA3DD-3D1C-B9DF-5FE4-01D5300E7456}" dt="2022-11-30T06:36:26.529" v="473"/>
          <ac:spMkLst>
            <pc:docMk/>
            <pc:sldMk cId="4010840994" sldId="366"/>
            <ac:spMk id="11" creationId="{33E5223B-F0DF-BF3A-35BA-8B2EF3133FA1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28.716" v="474"/>
          <ac:spMkLst>
            <pc:docMk/>
            <pc:sldMk cId="4010840994" sldId="366"/>
            <ac:spMk id="13" creationId="{15100B8D-E633-94D8-F88B-66892E4D813B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6:36:09.231" v="467"/>
          <ac:spMkLst>
            <pc:docMk/>
            <pc:sldMk cId="4010840994" sldId="366"/>
            <ac:spMk id="14" creationId="{81DB5D3A-D365-F60A-BF97-31593CA5915E}"/>
          </ac:spMkLst>
        </pc:spChg>
        <pc:spChg chg="del">
          <ac:chgData name="Valli Ramasamy" userId="S::valliram@dynos.io::355567e4-153f-46ca-8e92-78e159b0471e" providerId="AD" clId="Web-{EECBA3DD-3D1C-B9DF-5FE4-01D5300E7456}" dt="2022-11-30T06:36:23.528" v="471"/>
          <ac:spMkLst>
            <pc:docMk/>
            <pc:sldMk cId="4010840994" sldId="366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7:31.938" v="501" actId="20577"/>
          <ac:spMkLst>
            <pc:docMk/>
            <pc:sldMk cId="4010840994" sldId="366"/>
            <ac:spMk id="16" creationId="{642E0077-354E-F5E2-1D73-11D632CAEB67}"/>
          </ac:spMkLst>
        </pc:spChg>
        <pc:spChg chg="del">
          <ac:chgData name="Valli Ramasamy" userId="S::valliram@dynos.io::355567e4-153f-46ca-8e92-78e159b0471e" providerId="AD" clId="Web-{EECBA3DD-3D1C-B9DF-5FE4-01D5300E7456}" dt="2022-11-30T06:36:19.091" v="469"/>
          <ac:spMkLst>
            <pc:docMk/>
            <pc:sldMk cId="4010840994" sldId="366"/>
            <ac:spMk id="17" creationId="{B316A6DB-60F8-CA20-1439-26E8B12A64E5}"/>
          </ac:spMkLst>
        </pc:spChg>
        <pc:spChg chg="mod">
          <ac:chgData name="Valli Ramasamy" userId="S::valliram@dynos.io::355567e4-153f-46ca-8e92-78e159b0471e" providerId="AD" clId="Web-{EECBA3DD-3D1C-B9DF-5FE4-01D5300E7456}" dt="2022-11-30T06:28:42.895" v="412" actId="1076"/>
          <ac:spMkLst>
            <pc:docMk/>
            <pc:sldMk cId="4010840994" sldId="366"/>
            <ac:spMk id="18" creationId="{A186A029-4369-05A6-A579-817782A9F302}"/>
          </ac:spMkLst>
        </pc:spChg>
        <pc:spChg chg="del">
          <ac:chgData name="Valli Ramasamy" userId="S::valliram@dynos.io::355567e4-153f-46ca-8e92-78e159b0471e" providerId="AD" clId="Web-{EECBA3DD-3D1C-B9DF-5FE4-01D5300E7456}" dt="2022-11-30T06:36:50.905" v="486"/>
          <ac:spMkLst>
            <pc:docMk/>
            <pc:sldMk cId="4010840994" sldId="366"/>
            <ac:spMk id="20" creationId="{0F74E933-3380-AF37-A253-AB4EAC3AD3A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8:07.206" v="508" actId="20577"/>
          <ac:spMkLst>
            <pc:docMk/>
            <pc:sldMk cId="4010840994" sldId="366"/>
            <ac:spMk id="21" creationId="{89EAAB56-E13F-93A6-38A0-56D4A12E9909}"/>
          </ac:spMkLst>
        </pc:spChg>
        <pc:spChg chg="del">
          <ac:chgData name="Valli Ramasamy" userId="S::valliram@dynos.io::355567e4-153f-46ca-8e92-78e159b0471e" providerId="AD" clId="Web-{EECBA3DD-3D1C-B9DF-5FE4-01D5300E7456}" dt="2022-11-30T06:36:45.436" v="483"/>
          <ac:spMkLst>
            <pc:docMk/>
            <pc:sldMk cId="4010840994" sldId="366"/>
            <ac:spMk id="22" creationId="{14D93A86-3C11-3D33-5BC6-A9F040BB872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9:20.225" v="522" actId="1076"/>
          <ac:spMkLst>
            <pc:docMk/>
            <pc:sldMk cId="4010840994" sldId="366"/>
            <ac:spMk id="23" creationId="{5E5948F7-18A2-0B8A-1287-5065CC312191}"/>
          </ac:spMkLst>
        </pc:spChg>
        <pc:spChg chg="del">
          <ac:chgData name="Valli Ramasamy" userId="S::valliram@dynos.io::355567e4-153f-46ca-8e92-78e159b0471e" providerId="AD" clId="Web-{EECBA3DD-3D1C-B9DF-5FE4-01D5300E7456}" dt="2022-11-30T06:36:43.311" v="482"/>
          <ac:spMkLst>
            <pc:docMk/>
            <pc:sldMk cId="4010840994" sldId="366"/>
            <ac:spMk id="24" creationId="{3986CBBF-D74F-5C98-AF9C-E3F6AB10F665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38.107" v="479"/>
          <ac:spMkLst>
            <pc:docMk/>
            <pc:sldMk cId="4010840994" sldId="366"/>
            <ac:spMk id="26" creationId="{FB46DEBB-D196-5A62-7A3A-87C53A17E349}"/>
          </ac:spMkLst>
        </pc:spChg>
        <pc:spChg chg="add mod">
          <ac:chgData name="Valli Ramasamy" userId="S::valliram@dynos.io::355567e4-153f-46ca-8e92-78e159b0471e" providerId="AD" clId="Web-{EECBA3DD-3D1C-B9DF-5FE4-01D5300E7456}" dt="2022-11-30T06:39:41.914" v="530" actId="20577"/>
          <ac:spMkLst>
            <pc:docMk/>
            <pc:sldMk cId="4010840994" sldId="366"/>
            <ac:spMk id="27" creationId="{B53E830C-10DE-A2ED-6B94-15B0A0B3DADE}"/>
          </ac:spMkLst>
        </pc:spChg>
        <pc:spChg chg="del">
          <ac:chgData name="Valli Ramasamy" userId="S::valliram@dynos.io::355567e4-153f-46ca-8e92-78e159b0471e" providerId="AD" clId="Web-{EECBA3DD-3D1C-B9DF-5FE4-01D5300E7456}" dt="2022-11-30T06:36:32.404" v="476"/>
          <ac:spMkLst>
            <pc:docMk/>
            <pc:sldMk cId="4010840994" sldId="366"/>
            <ac:spMk id="28" creationId="{A912273C-08EC-CC9F-953E-797913B151AD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30.748" v="475"/>
          <ac:spMkLst>
            <pc:docMk/>
            <pc:sldMk cId="4010840994" sldId="366"/>
            <ac:spMk id="30" creationId="{8B6C4C2D-A914-F693-ECEC-291D2D4EEC4F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55.468" v="489"/>
          <ac:spMkLst>
            <pc:docMk/>
            <pc:sldMk cId="4010840994" sldId="366"/>
            <ac:spMk id="32" creationId="{3E5E921D-9244-7A21-39A3-6A4ACA7A59DC}"/>
          </ac:spMkLst>
        </pc:spChg>
        <pc:spChg chg="del">
          <ac:chgData name="Valli Ramasamy" userId="S::valliram@dynos.io::355567e4-153f-46ca-8e92-78e159b0471e" providerId="AD" clId="Web-{EECBA3DD-3D1C-B9DF-5FE4-01D5300E7456}" dt="2022-11-30T06:36:49.124" v="485"/>
          <ac:spMkLst>
            <pc:docMk/>
            <pc:sldMk cId="4010840994" sldId="366"/>
            <ac:spMk id="34" creationId="{21118B81-7939-9E25-03A4-26C952BDADAC}"/>
          </ac:spMkLst>
        </pc:spChg>
        <pc:spChg chg="del">
          <ac:chgData name="Valli Ramasamy" userId="S::valliram@dynos.io::355567e4-153f-46ca-8e92-78e159b0471e" providerId="AD" clId="Web-{EECBA3DD-3D1C-B9DF-5FE4-01D5300E7456}" dt="2022-11-30T06:36:47.389" v="484"/>
          <ac:spMkLst>
            <pc:docMk/>
            <pc:sldMk cId="4010840994" sldId="366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6:36:41.717" v="481"/>
          <ac:spMkLst>
            <pc:docMk/>
            <pc:sldMk cId="4010840994" sldId="366"/>
            <ac:spMk id="38" creationId="{43A4A13E-77A5-EB94-A781-DA23E20645C4}"/>
          </ac:spMkLst>
        </pc:spChg>
        <pc:spChg chg="del">
          <ac:chgData name="Valli Ramasamy" userId="S::valliram@dynos.io::355567e4-153f-46ca-8e92-78e159b0471e" providerId="AD" clId="Web-{EECBA3DD-3D1C-B9DF-5FE4-01D5300E7456}" dt="2022-11-30T06:36:39.967" v="480"/>
          <ac:spMkLst>
            <pc:docMk/>
            <pc:sldMk cId="4010840994" sldId="366"/>
            <ac:spMk id="40" creationId="{8CB8409B-A0AA-405D-5853-EF4FBC1A8D0C}"/>
          </ac:spMkLst>
        </pc:spChg>
        <pc:spChg chg="del">
          <ac:chgData name="Valli Ramasamy" userId="S::valliram@dynos.io::355567e4-153f-46ca-8e92-78e159b0471e" providerId="AD" clId="Web-{EECBA3DD-3D1C-B9DF-5FE4-01D5300E7456}" dt="2022-11-30T06:36:37.201" v="478"/>
          <ac:spMkLst>
            <pc:docMk/>
            <pc:sldMk cId="4010840994" sldId="366"/>
            <ac:spMk id="42" creationId="{60652763-F3D7-CDE5-3626-66995D75F0DF}"/>
          </ac:spMkLst>
        </pc:spChg>
      </pc:sldChg>
      <pc:sldChg chg="addSp delSp modSp add ord replId addAnim delAnim">
        <pc:chgData name="Valli Ramasamy" userId="S::valliram@dynos.io::355567e4-153f-46ca-8e92-78e159b0471e" providerId="AD" clId="Web-{EECBA3DD-3D1C-B9DF-5FE4-01D5300E7456}" dt="2022-11-30T07:16:43.692" v="631"/>
        <pc:sldMkLst>
          <pc:docMk/>
          <pc:sldMk cId="1767761994" sldId="367"/>
        </pc:sldMkLst>
        <pc:spChg chg="del">
          <ac:chgData name="Valli Ramasamy" userId="S::valliram@dynos.io::355567e4-153f-46ca-8e92-78e159b0471e" providerId="AD" clId="Web-{EECBA3DD-3D1C-B9DF-5FE4-01D5300E7456}" dt="2022-11-30T07:11:24.540" v="557"/>
          <ac:spMkLst>
            <pc:docMk/>
            <pc:sldMk cId="1767761994" sldId="367"/>
            <ac:spMk id="2" creationId="{45E54065-4361-49B7-87F4-0111E422B359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16:43.692" v="631"/>
          <ac:spMkLst>
            <pc:docMk/>
            <pc:sldMk cId="1767761994" sldId="367"/>
            <ac:spMk id="5" creationId="{50A1458E-5D9A-9A52-DE68-EF257EA735A1}"/>
          </ac:spMkLst>
        </pc:spChg>
        <pc:spChg chg="del">
          <ac:chgData name="Valli Ramasamy" userId="S::valliram@dynos.io::355567e4-153f-46ca-8e92-78e159b0471e" providerId="AD" clId="Web-{EECBA3DD-3D1C-B9DF-5FE4-01D5300E7456}" dt="2022-11-30T07:12:36.433" v="573"/>
          <ac:spMkLst>
            <pc:docMk/>
            <pc:sldMk cId="1767761994" sldId="367"/>
            <ac:spMk id="6" creationId="{DB4F8F0B-3AB8-85E5-3A8D-FBFD73437C5A}"/>
          </ac:spMkLst>
        </pc:spChg>
        <pc:spChg chg="del mod">
          <ac:chgData name="Valli Ramasamy" userId="S::valliram@dynos.io::355567e4-153f-46ca-8e92-78e159b0471e" providerId="AD" clId="Web-{EECBA3DD-3D1C-B9DF-5FE4-01D5300E7456}" dt="2022-11-30T07:11:03.633" v="556"/>
          <ac:spMkLst>
            <pc:docMk/>
            <pc:sldMk cId="1767761994" sldId="367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EECBA3DD-3D1C-B9DF-5FE4-01D5300E7456}" dt="2022-11-30T07:14:04.389" v="597" actId="1076"/>
          <ac:spMkLst>
            <pc:docMk/>
            <pc:sldMk cId="1767761994" sldId="367"/>
            <ac:spMk id="9" creationId="{4F45D5AC-1116-0957-A984-6C4C382CD538}"/>
          </ac:spMkLst>
        </pc:spChg>
        <pc:spChg chg="add">
          <ac:chgData name="Valli Ramasamy" userId="S::valliram@dynos.io::355567e4-153f-46ca-8e92-78e159b0471e" providerId="AD" clId="Web-{EECBA3DD-3D1C-B9DF-5FE4-01D5300E7456}" dt="2022-11-30T07:11:25.118" v="558"/>
          <ac:spMkLst>
            <pc:docMk/>
            <pc:sldMk cId="1767761994" sldId="367"/>
            <ac:spMk id="10" creationId="{327C52BC-3BC7-5596-3FB6-033B25EBF611}"/>
          </ac:spMkLst>
        </pc:spChg>
        <pc:spChg chg="mod">
          <ac:chgData name="Valli Ramasamy" userId="S::valliram@dynos.io::355567e4-153f-46ca-8e92-78e159b0471e" providerId="AD" clId="Web-{EECBA3DD-3D1C-B9DF-5FE4-01D5300E7456}" dt="2022-11-30T07:14:53.766" v="607" actId="1076"/>
          <ac:spMkLst>
            <pc:docMk/>
            <pc:sldMk cId="1767761994" sldId="367"/>
            <ac:spMk id="11" creationId="{33E5223B-F0DF-BF3A-35BA-8B2EF3133FA1}"/>
          </ac:spMkLst>
        </pc:spChg>
        <pc:spChg chg="add mod">
          <ac:chgData name="Valli Ramasamy" userId="S::valliram@dynos.io::355567e4-153f-46ca-8e92-78e159b0471e" providerId="AD" clId="Web-{EECBA3DD-3D1C-B9DF-5FE4-01D5300E7456}" dt="2022-11-30T07:12:02.588" v="569" actId="1076"/>
          <ac:spMkLst>
            <pc:docMk/>
            <pc:sldMk cId="1767761994" sldId="367"/>
            <ac:spMk id="12" creationId="{A82B493B-B154-7171-BC36-598E0A046952}"/>
          </ac:spMkLst>
        </pc:spChg>
        <pc:spChg chg="del">
          <ac:chgData name="Valli Ramasamy" userId="S::valliram@dynos.io::355567e4-153f-46ca-8e92-78e159b0471e" providerId="AD" clId="Web-{EECBA3DD-3D1C-B9DF-5FE4-01D5300E7456}" dt="2022-11-30T07:13:29.075" v="587"/>
          <ac:spMkLst>
            <pc:docMk/>
            <pc:sldMk cId="1767761994" sldId="367"/>
            <ac:spMk id="13" creationId="{15100B8D-E633-94D8-F88B-66892E4D813B}"/>
          </ac:spMkLst>
        </pc:spChg>
        <pc:spChg chg="mod">
          <ac:chgData name="Valli Ramasamy" userId="S::valliram@dynos.io::355567e4-153f-46ca-8e92-78e159b0471e" providerId="AD" clId="Web-{EECBA3DD-3D1C-B9DF-5FE4-01D5300E7456}" dt="2022-11-30T07:15:39.439" v="618" actId="1076"/>
          <ac:spMkLst>
            <pc:docMk/>
            <pc:sldMk cId="1767761994" sldId="367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7:12:23.339" v="572" actId="1076"/>
          <ac:spMkLst>
            <pc:docMk/>
            <pc:sldMk cId="1767761994" sldId="367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16:15.159" v="626" actId="20577"/>
          <ac:spMkLst>
            <pc:docMk/>
            <pc:sldMk cId="1767761994" sldId="367"/>
            <ac:spMk id="17" creationId="{B316A6DB-60F8-CA20-1439-26E8B12A64E5}"/>
          </ac:spMkLst>
        </pc:spChg>
        <pc:spChg chg="del">
          <ac:chgData name="Valli Ramasamy" userId="S::valliram@dynos.io::355567e4-153f-46ca-8e92-78e159b0471e" providerId="AD" clId="Web-{EECBA3DD-3D1C-B9DF-5FE4-01D5300E7456}" dt="2022-11-30T07:12:18.448" v="571"/>
          <ac:spMkLst>
            <pc:docMk/>
            <pc:sldMk cId="1767761994" sldId="367"/>
            <ac:spMk id="18" creationId="{A186A029-4369-05A6-A579-817782A9F302}"/>
          </ac:spMkLst>
        </pc:spChg>
        <pc:spChg chg="del mod">
          <ac:chgData name="Valli Ramasamy" userId="S::valliram@dynos.io::355567e4-153f-46ca-8e92-78e159b0471e" providerId="AD" clId="Web-{EECBA3DD-3D1C-B9DF-5FE4-01D5300E7456}" dt="2022-11-30T07:12:43.855" v="577"/>
          <ac:spMkLst>
            <pc:docMk/>
            <pc:sldMk cId="1767761994" sldId="367"/>
            <ac:spMk id="20" creationId="{0F74E933-3380-AF37-A253-AB4EAC3AD3A2}"/>
          </ac:spMkLst>
        </pc:spChg>
        <pc:spChg chg="mod">
          <ac:chgData name="Valli Ramasamy" userId="S::valliram@dynos.io::355567e4-153f-46ca-8e92-78e159b0471e" providerId="AD" clId="Web-{EECBA3DD-3D1C-B9DF-5FE4-01D5300E7456}" dt="2022-11-30T07:14:36.078" v="605" actId="1076"/>
          <ac:spMkLst>
            <pc:docMk/>
            <pc:sldMk cId="1767761994" sldId="367"/>
            <ac:spMk id="22" creationId="{14D93A86-3C11-3D33-5BC6-A9F040BB872C}"/>
          </ac:spMkLst>
        </pc:spChg>
        <pc:spChg chg="mod">
          <ac:chgData name="Valli Ramasamy" userId="S::valliram@dynos.io::355567e4-153f-46ca-8e92-78e159b0471e" providerId="AD" clId="Web-{EECBA3DD-3D1C-B9DF-5FE4-01D5300E7456}" dt="2022-11-30T07:15:01.172" v="608" actId="1076"/>
          <ac:spMkLst>
            <pc:docMk/>
            <pc:sldMk cId="1767761994" sldId="367"/>
            <ac:spMk id="24" creationId="{3986CBBF-D74F-5C98-AF9C-E3F6AB10F665}"/>
          </ac:spMkLst>
        </pc:spChg>
        <pc:spChg chg="del">
          <ac:chgData name="Valli Ramasamy" userId="S::valliram@dynos.io::355567e4-153f-46ca-8e92-78e159b0471e" providerId="AD" clId="Web-{EECBA3DD-3D1C-B9DF-5FE4-01D5300E7456}" dt="2022-11-30T07:15:43.002" v="619"/>
          <ac:spMkLst>
            <pc:docMk/>
            <pc:sldMk cId="1767761994" sldId="367"/>
            <ac:spMk id="26" creationId="{FB46DEBB-D196-5A62-7A3A-87C53A17E349}"/>
          </ac:spMkLst>
        </pc:spChg>
        <pc:spChg chg="mod">
          <ac:chgData name="Valli Ramasamy" userId="S::valliram@dynos.io::355567e4-153f-46ca-8e92-78e159b0471e" providerId="AD" clId="Web-{EECBA3DD-3D1C-B9DF-5FE4-01D5300E7456}" dt="2022-11-30T07:15:56.221" v="622" actId="20577"/>
          <ac:spMkLst>
            <pc:docMk/>
            <pc:sldMk cId="1767761994" sldId="367"/>
            <ac:spMk id="28" creationId="{A912273C-08EC-CC9F-953E-797913B151AD}"/>
          </ac:spMkLst>
        </pc:spChg>
        <pc:spChg chg="mod">
          <ac:chgData name="Valli Ramasamy" userId="S::valliram@dynos.io::355567e4-153f-46ca-8e92-78e159b0471e" providerId="AD" clId="Web-{EECBA3DD-3D1C-B9DF-5FE4-01D5300E7456}" dt="2022-11-30T07:16:25.910" v="628" actId="20577"/>
          <ac:spMkLst>
            <pc:docMk/>
            <pc:sldMk cId="1767761994" sldId="367"/>
            <ac:spMk id="30" creationId="{8B6C4C2D-A914-F693-ECEC-291D2D4EEC4F}"/>
          </ac:spMkLst>
        </pc:spChg>
        <pc:spChg chg="del">
          <ac:chgData name="Valli Ramasamy" userId="S::valliram@dynos.io::355567e4-153f-46ca-8e92-78e159b0471e" providerId="AD" clId="Web-{EECBA3DD-3D1C-B9DF-5FE4-01D5300E7456}" dt="2022-11-30T07:12:46.590" v="578"/>
          <ac:spMkLst>
            <pc:docMk/>
            <pc:sldMk cId="1767761994" sldId="367"/>
            <ac:spMk id="32" creationId="{3E5E921D-9244-7A21-39A3-6A4ACA7A59DC}"/>
          </ac:spMkLst>
        </pc:spChg>
        <pc:spChg chg="mod">
          <ac:chgData name="Valli Ramasamy" userId="S::valliram@dynos.io::355567e4-153f-46ca-8e92-78e159b0471e" providerId="AD" clId="Web-{EECBA3DD-3D1C-B9DF-5FE4-01D5300E7456}" dt="2022-11-30T07:15:20.829" v="615" actId="1076"/>
          <ac:spMkLst>
            <pc:docMk/>
            <pc:sldMk cId="1767761994" sldId="367"/>
            <ac:spMk id="34" creationId="{21118B81-7939-9E25-03A4-26C952BDADAC}"/>
          </ac:spMkLst>
        </pc:spChg>
        <pc:spChg chg="mod">
          <ac:chgData name="Valli Ramasamy" userId="S::valliram@dynos.io::355567e4-153f-46ca-8e92-78e159b0471e" providerId="AD" clId="Web-{EECBA3DD-3D1C-B9DF-5FE4-01D5300E7456}" dt="2022-11-30T07:15:27.627" v="616" actId="1076"/>
          <ac:spMkLst>
            <pc:docMk/>
            <pc:sldMk cId="1767761994" sldId="367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7:15:46.799" v="620"/>
          <ac:spMkLst>
            <pc:docMk/>
            <pc:sldMk cId="1767761994" sldId="367"/>
            <ac:spMk id="38" creationId="{43A4A13E-77A5-EB94-A781-DA23E20645C4}"/>
          </ac:spMkLst>
        </pc:spChg>
        <pc:spChg chg="mod">
          <ac:chgData name="Valli Ramasamy" userId="S::valliram@dynos.io::355567e4-153f-46ca-8e92-78e159b0471e" providerId="AD" clId="Web-{EECBA3DD-3D1C-B9DF-5FE4-01D5300E7456}" dt="2022-11-30T07:16:07.284" v="624" actId="20577"/>
          <ac:spMkLst>
            <pc:docMk/>
            <pc:sldMk cId="1767761994" sldId="367"/>
            <ac:spMk id="40" creationId="{8CB8409B-A0AA-405D-5853-EF4FBC1A8D0C}"/>
          </ac:spMkLst>
        </pc:spChg>
        <pc:spChg chg="mod">
          <ac:chgData name="Valli Ramasamy" userId="S::valliram@dynos.io::355567e4-153f-46ca-8e92-78e159b0471e" providerId="AD" clId="Web-{EECBA3DD-3D1C-B9DF-5FE4-01D5300E7456}" dt="2022-11-30T07:16:37.363" v="630" actId="20577"/>
          <ac:spMkLst>
            <pc:docMk/>
            <pc:sldMk cId="1767761994" sldId="367"/>
            <ac:spMk id="42" creationId="{60652763-F3D7-CDE5-3626-66995D75F0DF}"/>
          </ac:spMkLst>
        </pc:spChg>
      </pc:sldChg>
      <pc:sldChg chg="addSp delSp modSp add replId addAnim delAnim">
        <pc:chgData name="Valli Ramasamy" userId="S::valliram@dynos.io::355567e4-153f-46ca-8e92-78e159b0471e" providerId="AD" clId="Web-{EECBA3DD-3D1C-B9DF-5FE4-01D5300E7456}" dt="2022-11-30T07:28:47.875" v="797" actId="20577"/>
        <pc:sldMkLst>
          <pc:docMk/>
          <pc:sldMk cId="1890591138" sldId="368"/>
        </pc:sldMkLst>
        <pc:spChg chg="add del mod">
          <ac:chgData name="Valli Ramasamy" userId="S::valliram@dynos.io::355567e4-153f-46ca-8e92-78e159b0471e" providerId="AD" clId="Web-{EECBA3DD-3D1C-B9DF-5FE4-01D5300E7456}" dt="2022-11-30T07:27:33.075" v="782"/>
          <ac:spMkLst>
            <pc:docMk/>
            <pc:sldMk cId="1890591138" sldId="368"/>
            <ac:spMk id="4" creationId="{97D041F3-15FE-23A5-B648-C08CDB5CE494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40.263" v="784"/>
          <ac:spMkLst>
            <pc:docMk/>
            <pc:sldMk cId="1890591138" sldId="368"/>
            <ac:spMk id="6" creationId="{13D805A1-2F7A-1924-61F1-AD1CF7C7E933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38.403" v="783"/>
          <ac:spMkLst>
            <pc:docMk/>
            <pc:sldMk cId="1890591138" sldId="368"/>
            <ac:spMk id="8" creationId="{033BB150-21CF-0B36-200E-86BE4747C777}"/>
          </ac:spMkLst>
        </pc:spChg>
        <pc:spChg chg="del">
          <ac:chgData name="Valli Ramasamy" userId="S::valliram@dynos.io::355567e4-153f-46ca-8e92-78e159b0471e" providerId="AD" clId="Web-{EECBA3DD-3D1C-B9DF-5FE4-01D5300E7456}" dt="2022-11-30T07:23:31.722" v="707"/>
          <ac:spMkLst>
            <pc:docMk/>
            <pc:sldMk cId="1890591138" sldId="368"/>
            <ac:spMk id="9" creationId="{4F45D5AC-1116-0957-A984-6C4C382CD538}"/>
          </ac:spMkLst>
        </pc:spChg>
        <pc:spChg chg="mod">
          <ac:chgData name="Valli Ramasamy" userId="S::valliram@dynos.io::355567e4-153f-46ca-8e92-78e159b0471e" providerId="AD" clId="Web-{EECBA3DD-3D1C-B9DF-5FE4-01D5300E7456}" dt="2022-11-30T07:27:54.341" v="785" actId="20577"/>
          <ac:spMkLst>
            <pc:docMk/>
            <pc:sldMk cId="1890591138" sldId="368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24:49.271" v="732" actId="20577"/>
          <ac:spMkLst>
            <pc:docMk/>
            <pc:sldMk cId="1890591138" sldId="368"/>
            <ac:spMk id="12" creationId="{A82B493B-B154-7171-BC36-598E0A046952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47.875" v="797" actId="20577"/>
          <ac:spMkLst>
            <pc:docMk/>
            <pc:sldMk cId="1890591138" sldId="368"/>
            <ac:spMk id="14" creationId="{E816832B-ACC8-C83F-B4F5-56546DAAB668}"/>
          </ac:spMkLst>
        </pc:spChg>
        <pc:spChg chg="mod">
          <ac:chgData name="Valli Ramasamy" userId="S::valliram@dynos.io::355567e4-153f-46ca-8e92-78e159b0471e" providerId="AD" clId="Web-{EECBA3DD-3D1C-B9DF-5FE4-01D5300E7456}" dt="2022-11-30T07:27:04.824" v="773" actId="1076"/>
          <ac:spMkLst>
            <pc:docMk/>
            <pc:sldMk cId="1890591138" sldId="368"/>
            <ac:spMk id="15" creationId="{222F645C-B17A-DD10-CCE4-8039D3B0720A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18.653" v="780" actId="1076"/>
          <ac:spMkLst>
            <pc:docMk/>
            <pc:sldMk cId="1890591138" sldId="368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27:58.263" v="786" actId="20577"/>
          <ac:spMkLst>
            <pc:docMk/>
            <pc:sldMk cId="1890591138" sldId="368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26.296" v="792" actId="20577"/>
          <ac:spMkLst>
            <pc:docMk/>
            <pc:sldMk cId="1890591138" sldId="368"/>
            <ac:spMk id="19" creationId="{2CC0DDC0-1F5A-A903-DFD9-08D212EF428E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43.062" v="796" actId="20577"/>
          <ac:spMkLst>
            <pc:docMk/>
            <pc:sldMk cId="1890591138" sldId="368"/>
            <ac:spMk id="21" creationId="{5478F2BD-E796-51E8-DF11-D7F24B60DE96}"/>
          </ac:spMkLst>
        </pc:spChg>
        <pc:spChg chg="del">
          <ac:chgData name="Valli Ramasamy" userId="S::valliram@dynos.io::355567e4-153f-46ca-8e92-78e159b0471e" providerId="AD" clId="Web-{EECBA3DD-3D1C-B9DF-5FE4-01D5300E7456}" dt="2022-11-30T07:23:57.301" v="715"/>
          <ac:spMkLst>
            <pc:docMk/>
            <pc:sldMk cId="1890591138" sldId="368"/>
            <ac:spMk id="22" creationId="{14D93A86-3C11-3D33-5BC6-A9F040BB872C}"/>
          </ac:spMkLst>
        </pc:spChg>
        <pc:spChg chg="del">
          <ac:chgData name="Valli Ramasamy" userId="S::valliram@dynos.io::355567e4-153f-46ca-8e92-78e159b0471e" providerId="AD" clId="Web-{EECBA3DD-3D1C-B9DF-5FE4-01D5300E7456}" dt="2022-11-30T07:23:56.066" v="714"/>
          <ac:spMkLst>
            <pc:docMk/>
            <pc:sldMk cId="1890591138" sldId="368"/>
            <ac:spMk id="24" creationId="{3986CBBF-D74F-5C98-AF9C-E3F6AB10F665}"/>
          </ac:spMkLst>
        </pc:spChg>
        <pc:spChg chg="del">
          <ac:chgData name="Valli Ramasamy" userId="S::valliram@dynos.io::355567e4-153f-46ca-8e92-78e159b0471e" providerId="AD" clId="Web-{EECBA3DD-3D1C-B9DF-5FE4-01D5300E7456}" dt="2022-11-30T07:23:54.691" v="713"/>
          <ac:spMkLst>
            <pc:docMk/>
            <pc:sldMk cId="1890591138" sldId="368"/>
            <ac:spMk id="28" creationId="{A912273C-08EC-CC9F-953E-797913B151AD}"/>
          </ac:spMkLst>
        </pc:spChg>
        <pc:spChg chg="del">
          <ac:chgData name="Valli Ramasamy" userId="S::valliram@dynos.io::355567e4-153f-46ca-8e92-78e159b0471e" providerId="AD" clId="Web-{EECBA3DD-3D1C-B9DF-5FE4-01D5300E7456}" dt="2022-11-30T07:23:53.269" v="712"/>
          <ac:spMkLst>
            <pc:docMk/>
            <pc:sldMk cId="1890591138" sldId="368"/>
            <ac:spMk id="30" creationId="{8B6C4C2D-A914-F693-ECEC-291D2D4EEC4F}"/>
          </ac:spMkLst>
        </pc:spChg>
        <pc:spChg chg="del">
          <ac:chgData name="Valli Ramasamy" userId="S::valliram@dynos.io::355567e4-153f-46ca-8e92-78e159b0471e" providerId="AD" clId="Web-{EECBA3DD-3D1C-B9DF-5FE4-01D5300E7456}" dt="2022-11-30T07:24:05.926" v="719"/>
          <ac:spMkLst>
            <pc:docMk/>
            <pc:sldMk cId="1890591138" sldId="368"/>
            <ac:spMk id="34" creationId="{21118B81-7939-9E25-03A4-26C952BDADAC}"/>
          </ac:spMkLst>
        </pc:spChg>
        <pc:spChg chg="del">
          <ac:chgData name="Valli Ramasamy" userId="S::valliram@dynos.io::355567e4-153f-46ca-8e92-78e159b0471e" providerId="AD" clId="Web-{EECBA3DD-3D1C-B9DF-5FE4-01D5300E7456}" dt="2022-11-30T07:24:04.426" v="718"/>
          <ac:spMkLst>
            <pc:docMk/>
            <pc:sldMk cId="1890591138" sldId="368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7:24:02.739" v="717"/>
          <ac:spMkLst>
            <pc:docMk/>
            <pc:sldMk cId="1890591138" sldId="368"/>
            <ac:spMk id="40" creationId="{8CB8409B-A0AA-405D-5853-EF4FBC1A8D0C}"/>
          </ac:spMkLst>
        </pc:spChg>
        <pc:spChg chg="del">
          <ac:chgData name="Valli Ramasamy" userId="S::valliram@dynos.io::355567e4-153f-46ca-8e92-78e159b0471e" providerId="AD" clId="Web-{EECBA3DD-3D1C-B9DF-5FE4-01D5300E7456}" dt="2022-11-30T07:23:59.051" v="716"/>
          <ac:spMkLst>
            <pc:docMk/>
            <pc:sldMk cId="1890591138" sldId="368"/>
            <ac:spMk id="42" creationId="{60652763-F3D7-CDE5-3626-66995D75F0DF}"/>
          </ac:spMkLst>
        </pc:spChg>
      </pc:sldChg>
      <pc:sldChg chg="addSp delSp modSp add ord replId addAnim delAnim">
        <pc:chgData name="Valli Ramasamy" userId="S::valliram@dynos.io::355567e4-153f-46ca-8e92-78e159b0471e" providerId="AD" clId="Web-{EECBA3DD-3D1C-B9DF-5FE4-01D5300E7456}" dt="2022-11-30T07:19:26.260" v="675" actId="20577"/>
        <pc:sldMkLst>
          <pc:docMk/>
          <pc:sldMk cId="4153664322" sldId="369"/>
        </pc:sldMkLst>
        <pc:spChg chg="mod">
          <ac:chgData name="Valli Ramasamy" userId="S::valliram@dynos.io::355567e4-153f-46ca-8e92-78e159b0471e" providerId="AD" clId="Web-{EECBA3DD-3D1C-B9DF-5FE4-01D5300E7456}" dt="2022-11-30T07:17:54.616" v="653" actId="20577"/>
          <ac:spMkLst>
            <pc:docMk/>
            <pc:sldMk cId="4153664322" sldId="369"/>
            <ac:spMk id="2" creationId="{45E54065-4361-49B7-87F4-0111E422B359}"/>
          </ac:spMkLst>
        </pc:spChg>
        <pc:spChg chg="add">
          <ac:chgData name="Valli Ramasamy" userId="S::valliram@dynos.io::355567e4-153f-46ca-8e92-78e159b0471e" providerId="AD" clId="Web-{EECBA3DD-3D1C-B9DF-5FE4-01D5300E7456}" dt="2022-11-30T07:18:29.055" v="660"/>
          <ac:spMkLst>
            <pc:docMk/>
            <pc:sldMk cId="4153664322" sldId="369"/>
            <ac:spMk id="5" creationId="{36714E70-BDB8-37D8-9DC7-BCDC9D5AA916}"/>
          </ac:spMkLst>
        </pc:spChg>
        <pc:spChg chg="mod">
          <ac:chgData name="Valli Ramasamy" userId="S::valliram@dynos.io::355567e4-153f-46ca-8e92-78e159b0471e" providerId="AD" clId="Web-{EECBA3DD-3D1C-B9DF-5FE4-01D5300E7456}" dt="2022-11-30T07:18:35.836" v="661" actId="20577"/>
          <ac:spMkLst>
            <pc:docMk/>
            <pc:sldMk cId="4153664322" sldId="369"/>
            <ac:spMk id="6" creationId="{DB4F8F0B-3AB8-85E5-3A8D-FBFD73437C5A}"/>
          </ac:spMkLst>
        </pc:spChg>
        <pc:spChg chg="del">
          <ac:chgData name="Valli Ramasamy" userId="S::valliram@dynos.io::355567e4-153f-46ca-8e92-78e159b0471e" providerId="AD" clId="Web-{EECBA3DD-3D1C-B9DF-5FE4-01D5300E7456}" dt="2022-11-30T07:18:13.195" v="658"/>
          <ac:spMkLst>
            <pc:docMk/>
            <pc:sldMk cId="4153664322" sldId="369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EECBA3DD-3D1C-B9DF-5FE4-01D5300E7456}" dt="2022-11-30T07:18:44.962" v="664" actId="20577"/>
          <ac:spMkLst>
            <pc:docMk/>
            <pc:sldMk cId="4153664322" sldId="369"/>
            <ac:spMk id="9" creationId="{4F45D5AC-1116-0957-A984-6C4C382CD538}"/>
          </ac:spMkLst>
        </pc:spChg>
        <pc:spChg chg="mod">
          <ac:chgData name="Valli Ramasamy" userId="S::valliram@dynos.io::355567e4-153f-46ca-8e92-78e159b0471e" providerId="AD" clId="Web-{EECBA3DD-3D1C-B9DF-5FE4-01D5300E7456}" dt="2022-11-30T07:18:57.103" v="667" actId="20577"/>
          <ac:spMkLst>
            <pc:docMk/>
            <pc:sldMk cId="4153664322" sldId="369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19:07.306" v="670" actId="20577"/>
          <ac:spMkLst>
            <pc:docMk/>
            <pc:sldMk cId="4153664322" sldId="369"/>
            <ac:spMk id="13" creationId="{15100B8D-E633-94D8-F88B-66892E4D813B}"/>
          </ac:spMkLst>
        </pc:spChg>
        <pc:spChg chg="mod">
          <ac:chgData name="Valli Ramasamy" userId="S::valliram@dynos.io::355567e4-153f-46ca-8e92-78e159b0471e" providerId="AD" clId="Web-{EECBA3DD-3D1C-B9DF-5FE4-01D5300E7456}" dt="2022-11-30T07:19:21.541" v="673" actId="20577"/>
          <ac:spMkLst>
            <pc:docMk/>
            <pc:sldMk cId="4153664322" sldId="369"/>
            <ac:spMk id="17" creationId="{B316A6DB-60F8-CA20-1439-26E8B12A64E5}"/>
          </ac:spMkLst>
        </pc:spChg>
        <pc:spChg chg="mod">
          <ac:chgData name="Valli Ramasamy" userId="S::valliram@dynos.io::355567e4-153f-46ca-8e92-78e159b0471e" providerId="AD" clId="Web-{EECBA3DD-3D1C-B9DF-5FE4-01D5300E7456}" dt="2022-11-30T07:18:17.789" v="659" actId="1076"/>
          <ac:spMkLst>
            <pc:docMk/>
            <pc:sldMk cId="4153664322" sldId="369"/>
            <ac:spMk id="18" creationId="{A186A029-4369-05A6-A579-817782A9F302}"/>
          </ac:spMkLst>
        </pc:spChg>
        <pc:spChg chg="mod">
          <ac:chgData name="Valli Ramasamy" userId="S::valliram@dynos.io::355567e4-153f-46ca-8e92-78e159b0471e" providerId="AD" clId="Web-{EECBA3DD-3D1C-B9DF-5FE4-01D5300E7456}" dt="2022-11-30T07:18:37.977" v="662" actId="20577"/>
          <ac:spMkLst>
            <pc:docMk/>
            <pc:sldMk cId="4153664322" sldId="369"/>
            <ac:spMk id="20" creationId="{0F74E933-3380-AF37-A253-AB4EAC3AD3A2}"/>
          </ac:spMkLst>
        </pc:spChg>
        <pc:spChg chg="mod">
          <ac:chgData name="Valli Ramasamy" userId="S::valliram@dynos.io::355567e4-153f-46ca-8e92-78e159b0471e" providerId="AD" clId="Web-{EECBA3DD-3D1C-B9DF-5FE4-01D5300E7456}" dt="2022-11-30T07:18:48.884" v="665" actId="20577"/>
          <ac:spMkLst>
            <pc:docMk/>
            <pc:sldMk cId="4153664322" sldId="369"/>
            <ac:spMk id="22" creationId="{14D93A86-3C11-3D33-5BC6-A9F040BB872C}"/>
          </ac:spMkLst>
        </pc:spChg>
        <pc:spChg chg="mod">
          <ac:chgData name="Valli Ramasamy" userId="S::valliram@dynos.io::355567e4-153f-46ca-8e92-78e159b0471e" providerId="AD" clId="Web-{EECBA3DD-3D1C-B9DF-5FE4-01D5300E7456}" dt="2022-11-30T07:18:58.384" v="668" actId="20577"/>
          <ac:spMkLst>
            <pc:docMk/>
            <pc:sldMk cId="4153664322" sldId="369"/>
            <ac:spMk id="24" creationId="{3986CBBF-D74F-5C98-AF9C-E3F6AB10F665}"/>
          </ac:spMkLst>
        </pc:spChg>
        <pc:spChg chg="mod">
          <ac:chgData name="Valli Ramasamy" userId="S::valliram@dynos.io::355567e4-153f-46ca-8e92-78e159b0471e" providerId="AD" clId="Web-{EECBA3DD-3D1C-B9DF-5FE4-01D5300E7456}" dt="2022-11-30T07:19:10.478" v="671" actId="20577"/>
          <ac:spMkLst>
            <pc:docMk/>
            <pc:sldMk cId="4153664322" sldId="369"/>
            <ac:spMk id="26" creationId="{FB46DEBB-D196-5A62-7A3A-87C53A17E349}"/>
          </ac:spMkLst>
        </pc:spChg>
        <pc:spChg chg="mod">
          <ac:chgData name="Valli Ramasamy" userId="S::valliram@dynos.io::355567e4-153f-46ca-8e92-78e159b0471e" providerId="AD" clId="Web-{EECBA3DD-3D1C-B9DF-5FE4-01D5300E7456}" dt="2022-11-30T07:19:23.604" v="674" actId="20577"/>
          <ac:spMkLst>
            <pc:docMk/>
            <pc:sldMk cId="4153664322" sldId="369"/>
            <ac:spMk id="30" creationId="{8B6C4C2D-A914-F693-ECEC-291D2D4EEC4F}"/>
          </ac:spMkLst>
        </pc:spChg>
        <pc:spChg chg="mod">
          <ac:chgData name="Valli Ramasamy" userId="S::valliram@dynos.io::355567e4-153f-46ca-8e92-78e159b0471e" providerId="AD" clId="Web-{EECBA3DD-3D1C-B9DF-5FE4-01D5300E7456}" dt="2022-11-30T07:18:40.649" v="663" actId="20577"/>
          <ac:spMkLst>
            <pc:docMk/>
            <pc:sldMk cId="4153664322" sldId="369"/>
            <ac:spMk id="32" creationId="{3E5E921D-9244-7A21-39A3-6A4ACA7A59DC}"/>
          </ac:spMkLst>
        </pc:spChg>
        <pc:spChg chg="mod">
          <ac:chgData name="Valli Ramasamy" userId="S::valliram@dynos.io::355567e4-153f-46ca-8e92-78e159b0471e" providerId="AD" clId="Web-{EECBA3DD-3D1C-B9DF-5FE4-01D5300E7456}" dt="2022-11-30T07:18:51.321" v="666" actId="20577"/>
          <ac:spMkLst>
            <pc:docMk/>
            <pc:sldMk cId="4153664322" sldId="369"/>
            <ac:spMk id="34" creationId="{21118B81-7939-9E25-03A4-26C952BDADAC}"/>
          </ac:spMkLst>
        </pc:spChg>
        <pc:spChg chg="mod">
          <ac:chgData name="Valli Ramasamy" userId="S::valliram@dynos.io::355567e4-153f-46ca-8e92-78e159b0471e" providerId="AD" clId="Web-{EECBA3DD-3D1C-B9DF-5FE4-01D5300E7456}" dt="2022-11-30T07:19:01.431" v="669" actId="20577"/>
          <ac:spMkLst>
            <pc:docMk/>
            <pc:sldMk cId="4153664322" sldId="369"/>
            <ac:spMk id="36" creationId="{F64C698C-716C-44F1-37F2-D196132589DA}"/>
          </ac:spMkLst>
        </pc:spChg>
        <pc:spChg chg="mod">
          <ac:chgData name="Valli Ramasamy" userId="S::valliram@dynos.io::355567e4-153f-46ca-8e92-78e159b0471e" providerId="AD" clId="Web-{EECBA3DD-3D1C-B9DF-5FE4-01D5300E7456}" dt="2022-11-30T07:19:13.306" v="672" actId="20577"/>
          <ac:spMkLst>
            <pc:docMk/>
            <pc:sldMk cId="4153664322" sldId="369"/>
            <ac:spMk id="38" creationId="{43A4A13E-77A5-EB94-A781-DA23E20645C4}"/>
          </ac:spMkLst>
        </pc:spChg>
        <pc:spChg chg="mod">
          <ac:chgData name="Valli Ramasamy" userId="S::valliram@dynos.io::355567e4-153f-46ca-8e92-78e159b0471e" providerId="AD" clId="Web-{EECBA3DD-3D1C-B9DF-5FE4-01D5300E7456}" dt="2022-11-30T07:19:26.260" v="675" actId="20577"/>
          <ac:spMkLst>
            <pc:docMk/>
            <pc:sldMk cId="4153664322" sldId="369"/>
            <ac:spMk id="42" creationId="{60652763-F3D7-CDE5-3626-66995D75F0D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7:45:38.332" v="961" actId="1076"/>
        <pc:sldMkLst>
          <pc:docMk/>
          <pc:sldMk cId="787866381" sldId="370"/>
        </pc:sldMkLst>
        <pc:spChg chg="add mod">
          <ac:chgData name="Valli Ramasamy" userId="S::valliram@dynos.io::355567e4-153f-46ca-8e92-78e159b0471e" providerId="AD" clId="Web-{EECBA3DD-3D1C-B9DF-5FE4-01D5300E7456}" dt="2022-11-30T07:45:16.097" v="956" actId="20577"/>
          <ac:spMkLst>
            <pc:docMk/>
            <pc:sldMk cId="787866381" sldId="370"/>
            <ac:spMk id="2" creationId="{568F8C39-8E79-5455-C6F0-84050CF93D23}"/>
          </ac:spMkLst>
        </pc:spChg>
        <pc:spChg chg="add mod">
          <ac:chgData name="Valli Ramasamy" userId="S::valliram@dynos.io::355567e4-153f-46ca-8e92-78e159b0471e" providerId="AD" clId="Web-{EECBA3DD-3D1C-B9DF-5FE4-01D5300E7456}" dt="2022-11-30T07:40:50.338" v="937" actId="1076"/>
          <ac:spMkLst>
            <pc:docMk/>
            <pc:sldMk cId="787866381" sldId="370"/>
            <ac:spMk id="5" creationId="{67D00B1D-C077-398A-4528-5F44DCB86EDB}"/>
          </ac:spMkLst>
        </pc:spChg>
        <pc:spChg chg="add mod">
          <ac:chgData name="Valli Ramasamy" userId="S::valliram@dynos.io::355567e4-153f-46ca-8e92-78e159b0471e" providerId="AD" clId="Web-{EECBA3DD-3D1C-B9DF-5FE4-01D5300E7456}" dt="2022-11-30T07:40:32.696" v="932" actId="1076"/>
          <ac:spMkLst>
            <pc:docMk/>
            <pc:sldMk cId="787866381" sldId="370"/>
            <ac:spMk id="7" creationId="{80861FCA-B0E8-FB55-2039-37C3A8CECF82}"/>
          </ac:spMkLst>
        </pc:spChg>
        <pc:spChg chg="add mod">
          <ac:chgData name="Valli Ramasamy" userId="S::valliram@dynos.io::355567e4-153f-46ca-8e92-78e159b0471e" providerId="AD" clId="Web-{EECBA3DD-3D1C-B9DF-5FE4-01D5300E7456}" dt="2022-11-30T07:41:09.323" v="942" actId="1076"/>
          <ac:spMkLst>
            <pc:docMk/>
            <pc:sldMk cId="787866381" sldId="370"/>
            <ac:spMk id="9" creationId="{085C7B14-C80B-2C3C-00A0-EA822879ED72}"/>
          </ac:spMkLst>
        </pc:spChg>
        <pc:spChg chg="mod">
          <ac:chgData name="Valli Ramasamy" userId="S::valliram@dynos.io::355567e4-153f-46ca-8e92-78e159b0471e" providerId="AD" clId="Web-{EECBA3DD-3D1C-B9DF-5FE4-01D5300E7456}" dt="2022-11-30T07:34:24.933" v="871" actId="1076"/>
          <ac:spMkLst>
            <pc:docMk/>
            <pc:sldMk cId="787866381" sldId="370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30:55.645" v="822" actId="20577"/>
          <ac:spMkLst>
            <pc:docMk/>
            <pc:sldMk cId="787866381" sldId="370"/>
            <ac:spMk id="12" creationId="{A82B493B-B154-7171-BC36-598E0A046952}"/>
          </ac:spMkLst>
        </pc:spChg>
        <pc:spChg chg="mod">
          <ac:chgData name="Valli Ramasamy" userId="S::valliram@dynos.io::355567e4-153f-46ca-8e92-78e159b0471e" providerId="AD" clId="Web-{EECBA3DD-3D1C-B9DF-5FE4-01D5300E7456}" dt="2022-11-30T07:34:27.730" v="872" actId="20577"/>
          <ac:spMkLst>
            <pc:docMk/>
            <pc:sldMk cId="787866381" sldId="370"/>
            <ac:spMk id="14" creationId="{E816832B-ACC8-C83F-B4F5-56546DAAB668}"/>
          </ac:spMkLst>
        </pc:spChg>
        <pc:spChg chg="mod">
          <ac:chgData name="Valli Ramasamy" userId="S::valliram@dynos.io::355567e4-153f-46ca-8e92-78e159b0471e" providerId="AD" clId="Web-{EECBA3DD-3D1C-B9DF-5FE4-01D5300E7456}" dt="2022-11-30T07:33:31.994" v="862" actId="1076"/>
          <ac:spMkLst>
            <pc:docMk/>
            <pc:sldMk cId="787866381" sldId="370"/>
            <ac:spMk id="15" creationId="{222F645C-B17A-DD10-CCE4-8039D3B0720A}"/>
          </ac:spMkLst>
        </pc:spChg>
        <pc:spChg chg="mod">
          <ac:chgData name="Valli Ramasamy" userId="S::valliram@dynos.io::355567e4-153f-46ca-8e92-78e159b0471e" providerId="AD" clId="Web-{EECBA3DD-3D1C-B9DF-5FE4-01D5300E7456}" dt="2022-11-30T07:34:06.230" v="868" actId="20577"/>
          <ac:spMkLst>
            <pc:docMk/>
            <pc:sldMk cId="787866381" sldId="370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33:26.259" v="861" actId="1076"/>
          <ac:spMkLst>
            <pc:docMk/>
            <pc:sldMk cId="787866381" sldId="370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7:45:09.425" v="954" actId="1076"/>
          <ac:spMkLst>
            <pc:docMk/>
            <pc:sldMk cId="787866381" sldId="370"/>
            <ac:spMk id="18" creationId="{23B8EFE2-CD7B-44D6-2BB7-56CC79BA3D8B}"/>
          </ac:spMkLst>
        </pc:spChg>
        <pc:spChg chg="del">
          <ac:chgData name="Valli Ramasamy" userId="S::valliram@dynos.io::355567e4-153f-46ca-8e92-78e159b0471e" providerId="AD" clId="Web-{EECBA3DD-3D1C-B9DF-5FE4-01D5300E7456}" dt="2022-11-30T07:34:30.934" v="873"/>
          <ac:spMkLst>
            <pc:docMk/>
            <pc:sldMk cId="787866381" sldId="370"/>
            <ac:spMk id="19" creationId="{2CC0DDC0-1F5A-A903-DFD9-08D212EF428E}"/>
          </ac:spMkLst>
        </pc:spChg>
        <pc:spChg chg="del">
          <ac:chgData name="Valli Ramasamy" userId="S::valliram@dynos.io::355567e4-153f-46ca-8e92-78e159b0471e" providerId="AD" clId="Web-{EECBA3DD-3D1C-B9DF-5FE4-01D5300E7456}" dt="2022-11-30T07:34:34.371" v="874"/>
          <ac:spMkLst>
            <pc:docMk/>
            <pc:sldMk cId="787866381" sldId="370"/>
            <ac:spMk id="21" creationId="{5478F2BD-E796-51E8-DF11-D7F24B60DE96}"/>
          </ac:spMkLst>
        </pc:spChg>
        <pc:spChg chg="add mod">
          <ac:chgData name="Valli Ramasamy" userId="S::valliram@dynos.io::355567e4-153f-46ca-8e92-78e159b0471e" providerId="AD" clId="Web-{EECBA3DD-3D1C-B9DF-5FE4-01D5300E7456}" dt="2022-11-30T07:45:38.332" v="961" actId="1076"/>
          <ac:spMkLst>
            <pc:docMk/>
            <pc:sldMk cId="787866381" sldId="370"/>
            <ac:spMk id="22" creationId="{B4C54867-6B5C-1149-A0E9-EBDB43D75B62}"/>
          </ac:spMkLst>
        </pc:spChg>
      </pc:sldChg>
    </pc:docChg>
  </pc:docChgLst>
  <pc:docChgLst>
    <pc:chgData name="namana_veni@yahoo.com" userId="S::urn:spo:guest#namana_veni@yahoo.com::" providerId="AD" clId="Web-{BC303D5F-F783-58A3-C6C2-EDE131E366FB}"/>
    <pc:docChg chg="addSld modSld">
      <pc:chgData name="namana_veni@yahoo.com" userId="S::urn:spo:guest#namana_veni@yahoo.com::" providerId="AD" clId="Web-{BC303D5F-F783-58A3-C6C2-EDE131E366FB}" dt="2023-06-12T17:27:45.190" v="524"/>
      <pc:docMkLst>
        <pc:docMk/>
      </pc:docMkLst>
      <pc:sldChg chg="addSp delSp modSp addAnim delAnim">
        <pc:chgData name="namana_veni@yahoo.com" userId="S::urn:spo:guest#namana_veni@yahoo.com::" providerId="AD" clId="Web-{BC303D5F-F783-58A3-C6C2-EDE131E366FB}" dt="2023-06-12T17:13:02.974" v="434" actId="1076"/>
        <pc:sldMkLst>
          <pc:docMk/>
          <pc:sldMk cId="3040134185" sldId="441"/>
        </pc:sldMkLst>
        <pc:spChg chg="mod">
          <ac:chgData name="namana_veni@yahoo.com" userId="S::urn:spo:guest#namana_veni@yahoo.com::" providerId="AD" clId="Web-{BC303D5F-F783-58A3-C6C2-EDE131E366FB}" dt="2023-06-12T17:04:34.067" v="380" actId="14100"/>
          <ac:spMkLst>
            <pc:docMk/>
            <pc:sldMk cId="3040134185" sldId="441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BC303D5F-F783-58A3-C6C2-EDE131E366FB}" dt="2023-06-12T17:12:58.911" v="433" actId="1076"/>
          <ac:spMkLst>
            <pc:docMk/>
            <pc:sldMk cId="3040134185" sldId="441"/>
            <ac:spMk id="4" creationId="{EEB1B070-DED7-F001-D491-96F55F40BF1B}"/>
          </ac:spMkLst>
        </pc:spChg>
        <pc:spChg chg="add mod">
          <ac:chgData name="namana_veni@yahoo.com" userId="S::urn:spo:guest#namana_veni@yahoo.com::" providerId="AD" clId="Web-{BC303D5F-F783-58A3-C6C2-EDE131E366FB}" dt="2023-06-12T17:13:02.974" v="434" actId="1076"/>
          <ac:spMkLst>
            <pc:docMk/>
            <pc:sldMk cId="3040134185" sldId="441"/>
            <ac:spMk id="6" creationId="{F4AC9AF2-B031-9438-8389-D31D2684D6F5}"/>
          </ac:spMkLst>
        </pc:spChg>
        <pc:spChg chg="add del">
          <ac:chgData name="namana_veni@yahoo.com" userId="S::urn:spo:guest#namana_veni@yahoo.com::" providerId="AD" clId="Web-{BC303D5F-F783-58A3-C6C2-EDE131E366FB}" dt="2023-06-12T17:09:56.046" v="408"/>
          <ac:spMkLst>
            <pc:docMk/>
            <pc:sldMk cId="3040134185" sldId="441"/>
            <ac:spMk id="8" creationId="{9AFD372C-C7D8-224E-46AD-F0E4C22814B5}"/>
          </ac:spMkLst>
        </pc:spChg>
        <pc:spChg chg="mod">
          <ac:chgData name="namana_veni@yahoo.com" userId="S::urn:spo:guest#namana_veni@yahoo.com::" providerId="AD" clId="Web-{BC303D5F-F783-58A3-C6C2-EDE131E366FB}" dt="2023-06-12T17:12:42.833" v="432" actId="1076"/>
          <ac:spMkLst>
            <pc:docMk/>
            <pc:sldMk cId="3040134185" sldId="441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BC303D5F-F783-58A3-C6C2-EDE131E366FB}" dt="2023-06-12T17:12:20.520" v="428"/>
          <ac:spMkLst>
            <pc:docMk/>
            <pc:sldMk cId="3040134185" sldId="441"/>
            <ac:spMk id="14" creationId="{49812917-BBF0-096D-09F8-04C6EDC0BA0C}"/>
          </ac:spMkLst>
        </pc:spChg>
      </pc:sldChg>
      <pc:sldChg chg="addSp delSp addAnim delAnim">
        <pc:chgData name="namana_veni@yahoo.com" userId="S::urn:spo:guest#namana_veni@yahoo.com::" providerId="AD" clId="Web-{BC303D5F-F783-58A3-C6C2-EDE131E366FB}" dt="2023-06-12T17:26:28.937" v="520"/>
        <pc:sldMkLst>
          <pc:docMk/>
          <pc:sldMk cId="1607416334" sldId="442"/>
        </pc:sldMkLst>
        <pc:spChg chg="add">
          <ac:chgData name="namana_veni@yahoo.com" userId="S::urn:spo:guest#namana_veni@yahoo.com::" providerId="AD" clId="Web-{BC303D5F-F783-58A3-C6C2-EDE131E366FB}" dt="2023-06-12T17:26:26.922" v="519"/>
          <ac:spMkLst>
            <pc:docMk/>
            <pc:sldMk cId="1607416334" sldId="442"/>
            <ac:spMk id="5" creationId="{7D85E212-3874-1423-8625-19F0C4546509}"/>
          </ac:spMkLst>
        </pc:spChg>
        <pc:spChg chg="del">
          <ac:chgData name="namana_veni@yahoo.com" userId="S::urn:spo:guest#namana_veni@yahoo.com::" providerId="AD" clId="Web-{BC303D5F-F783-58A3-C6C2-EDE131E366FB}" dt="2023-06-12T17:26:28.937" v="520"/>
          <ac:spMkLst>
            <pc:docMk/>
            <pc:sldMk cId="1607416334" sldId="442"/>
            <ac:spMk id="14" creationId="{49812917-BBF0-096D-09F8-04C6EDC0BA0C}"/>
          </ac:spMkLst>
        </pc:spChg>
      </pc:sldChg>
      <pc:sldChg chg="addSp delSp modSp add replId addAnim delAnim">
        <pc:chgData name="namana_veni@yahoo.com" userId="S::urn:spo:guest#namana_veni@yahoo.com::" providerId="AD" clId="Web-{BC303D5F-F783-58A3-C6C2-EDE131E366FB}" dt="2023-06-12T15:49:23.773" v="38" actId="1076"/>
        <pc:sldMkLst>
          <pc:docMk/>
          <pc:sldMk cId="289361215" sldId="445"/>
        </pc:sldMkLst>
        <pc:spChg chg="mod">
          <ac:chgData name="namana_veni@yahoo.com" userId="S::urn:spo:guest#namana_veni@yahoo.com::" providerId="AD" clId="Web-{BC303D5F-F783-58A3-C6C2-EDE131E366FB}" dt="2023-06-12T15:46:19.458" v="18" actId="20577"/>
          <ac:spMkLst>
            <pc:docMk/>
            <pc:sldMk cId="289361215" sldId="445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BC303D5F-F783-58A3-C6C2-EDE131E366FB}" dt="2023-06-12T15:49:23.773" v="38" actId="1076"/>
          <ac:spMkLst>
            <pc:docMk/>
            <pc:sldMk cId="289361215" sldId="445"/>
            <ac:spMk id="5" creationId="{72DAEA95-9CAD-FC9E-03AC-D13B5BB5884D}"/>
          </ac:spMkLst>
        </pc:spChg>
        <pc:spChg chg="del mod">
          <ac:chgData name="namana_veni@yahoo.com" userId="S::urn:spo:guest#namana_veni@yahoo.com::" providerId="AD" clId="Web-{BC303D5F-F783-58A3-C6C2-EDE131E366FB}" dt="2023-06-12T15:49:21.116" v="37"/>
          <ac:spMkLst>
            <pc:docMk/>
            <pc:sldMk cId="289361215" sldId="445"/>
            <ac:spMk id="14" creationId="{49812917-BBF0-096D-09F8-04C6EDC0BA0C}"/>
          </ac:spMkLst>
        </pc:spChg>
        <pc:picChg chg="del">
          <ac:chgData name="namana_veni@yahoo.com" userId="S::urn:spo:guest#namana_veni@yahoo.com::" providerId="AD" clId="Web-{BC303D5F-F783-58A3-C6C2-EDE131E366FB}" dt="2023-06-12T15:46:24.803" v="19"/>
          <ac:picMkLst>
            <pc:docMk/>
            <pc:sldMk cId="289361215" sldId="445"/>
            <ac:picMk id="3" creationId="{436CAF57-6095-08DD-CFFC-7A66C89D8545}"/>
          </ac:picMkLst>
        </pc:picChg>
        <pc:picChg chg="add mod">
          <ac:chgData name="namana_veni@yahoo.com" userId="S::urn:spo:guest#namana_veni@yahoo.com::" providerId="AD" clId="Web-{BC303D5F-F783-58A3-C6C2-EDE131E366FB}" dt="2023-06-12T15:47:50.816" v="22" actId="14100"/>
          <ac:picMkLst>
            <pc:docMk/>
            <pc:sldMk cId="289361215" sldId="445"/>
            <ac:picMk id="3" creationId="{A9FE3C3F-C4CE-83EB-DAA1-187352129258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5:52:02.763" v="70"/>
        <pc:sldMkLst>
          <pc:docMk/>
          <pc:sldMk cId="880890581" sldId="446"/>
        </pc:sldMkLst>
        <pc:spChg chg="mod">
          <ac:chgData name="namana_veni@yahoo.com" userId="S::urn:spo:guest#namana_veni@yahoo.com::" providerId="AD" clId="Web-{BC303D5F-F783-58A3-C6C2-EDE131E366FB}" dt="2023-06-12T15:50:29.385" v="49" actId="20577"/>
          <ac:spMkLst>
            <pc:docMk/>
            <pc:sldMk cId="880890581" sldId="446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BC303D5F-F783-58A3-C6C2-EDE131E366FB}" dt="2023-06-12T15:52:02.763" v="70"/>
          <ac:spMkLst>
            <pc:docMk/>
            <pc:sldMk cId="880890581" sldId="446"/>
            <ac:spMk id="5" creationId="{72DAEA95-9CAD-FC9E-03AC-D13B5BB5884D}"/>
          </ac:spMkLst>
        </pc:spChg>
        <pc:spChg chg="add">
          <ac:chgData name="namana_veni@yahoo.com" userId="S::urn:spo:guest#namana_veni@yahoo.com::" providerId="AD" clId="Web-{BC303D5F-F783-58A3-C6C2-EDE131E366FB}" dt="2023-06-12T15:52:00.998" v="69"/>
          <ac:spMkLst>
            <pc:docMk/>
            <pc:sldMk cId="880890581" sldId="446"/>
            <ac:spMk id="7" creationId="{C19BBA9C-055A-E392-0670-95EEDC505F3B}"/>
          </ac:spMkLst>
        </pc:spChg>
        <pc:picChg chg="del">
          <ac:chgData name="namana_veni@yahoo.com" userId="S::urn:spo:guest#namana_veni@yahoo.com::" providerId="AD" clId="Web-{BC303D5F-F783-58A3-C6C2-EDE131E366FB}" dt="2023-06-12T15:50:32.041" v="50"/>
          <ac:picMkLst>
            <pc:docMk/>
            <pc:sldMk cId="880890581" sldId="446"/>
            <ac:picMk id="3" creationId="{A9FE3C3F-C4CE-83EB-DAA1-187352129258}"/>
          </ac:picMkLst>
        </pc:picChg>
        <pc:picChg chg="add mod">
          <ac:chgData name="namana_veni@yahoo.com" userId="S::urn:spo:guest#namana_veni@yahoo.com::" providerId="AD" clId="Web-{BC303D5F-F783-58A3-C6C2-EDE131E366FB}" dt="2023-06-12T15:50:47.604" v="53" actId="14100"/>
          <ac:picMkLst>
            <pc:docMk/>
            <pc:sldMk cId="880890581" sldId="446"/>
            <ac:picMk id="4" creationId="{F68131C0-C35C-0CF0-9DD4-6AAAB175ECD2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7:26:52.704" v="522"/>
        <pc:sldMkLst>
          <pc:docMk/>
          <pc:sldMk cId="2248425987" sldId="447"/>
        </pc:sldMkLst>
        <pc:spChg chg="mod">
          <ac:chgData name="namana_veni@yahoo.com" userId="S::urn:spo:guest#namana_veni@yahoo.com::" providerId="AD" clId="Web-{BC303D5F-F783-58A3-C6C2-EDE131E366FB}" dt="2023-06-12T15:58:43.654" v="102" actId="20577"/>
          <ac:spMkLst>
            <pc:docMk/>
            <pc:sldMk cId="2248425987" sldId="447"/>
            <ac:spMk id="2" creationId="{45E54065-4361-49B7-87F4-0111E422B359}"/>
          </ac:spMkLst>
        </pc:spChg>
        <pc:spChg chg="add">
          <ac:chgData name="namana_veni@yahoo.com" userId="S::urn:spo:guest#namana_veni@yahoo.com::" providerId="AD" clId="Web-{BC303D5F-F783-58A3-C6C2-EDE131E366FB}" dt="2023-06-12T17:26:50.422" v="521"/>
          <ac:spMkLst>
            <pc:docMk/>
            <pc:sldMk cId="2248425987" sldId="447"/>
            <ac:spMk id="5" creationId="{48C57B35-0A47-8A7B-05D4-2710A0E60D55}"/>
          </ac:spMkLst>
        </pc:spChg>
        <pc:spChg chg="del mod">
          <ac:chgData name="namana_veni@yahoo.com" userId="S::urn:spo:guest#namana_veni@yahoo.com::" providerId="AD" clId="Web-{BC303D5F-F783-58A3-C6C2-EDE131E366FB}" dt="2023-06-12T17:26:52.704" v="522"/>
          <ac:spMkLst>
            <pc:docMk/>
            <pc:sldMk cId="2248425987" sldId="447"/>
            <ac:spMk id="7" creationId="{C19BBA9C-055A-E392-0670-95EEDC505F3B}"/>
          </ac:spMkLst>
        </pc:spChg>
        <pc:picChg chg="add mod">
          <ac:chgData name="namana_veni@yahoo.com" userId="S::urn:spo:guest#namana_veni@yahoo.com::" providerId="AD" clId="Web-{BC303D5F-F783-58A3-C6C2-EDE131E366FB}" dt="2023-06-12T15:55:07.302" v="79" actId="14100"/>
          <ac:picMkLst>
            <pc:docMk/>
            <pc:sldMk cId="2248425987" sldId="447"/>
            <ac:picMk id="3" creationId="{D1B162D8-9FA6-82DD-FBD1-A66D66A147B9}"/>
          </ac:picMkLst>
        </pc:picChg>
        <pc:picChg chg="del">
          <ac:chgData name="namana_veni@yahoo.com" userId="S::urn:spo:guest#namana_veni@yahoo.com::" providerId="AD" clId="Web-{BC303D5F-F783-58A3-C6C2-EDE131E366FB}" dt="2023-06-12T15:54:39.801" v="73"/>
          <ac:picMkLst>
            <pc:docMk/>
            <pc:sldMk cId="2248425987" sldId="447"/>
            <ac:picMk id="4" creationId="{F68131C0-C35C-0CF0-9DD4-6AAAB175ECD2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6:02:45.664" v="147" actId="1076"/>
        <pc:sldMkLst>
          <pc:docMk/>
          <pc:sldMk cId="4139307495" sldId="448"/>
        </pc:sldMkLst>
        <pc:spChg chg="mod">
          <ac:chgData name="namana_veni@yahoo.com" userId="S::urn:spo:guest#namana_veni@yahoo.com::" providerId="AD" clId="Web-{BC303D5F-F783-58A3-C6C2-EDE131E366FB}" dt="2023-06-12T15:59:22.062" v="120" actId="20577"/>
          <ac:spMkLst>
            <pc:docMk/>
            <pc:sldMk cId="4139307495" sldId="448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BC303D5F-F783-58A3-C6C2-EDE131E366FB}" dt="2023-06-12T16:02:45.664" v="147" actId="1076"/>
          <ac:spMkLst>
            <pc:docMk/>
            <pc:sldMk cId="4139307495" sldId="448"/>
            <ac:spMk id="6" creationId="{86DA194F-E380-4604-200C-62FE457DA219}"/>
          </ac:spMkLst>
        </pc:spChg>
        <pc:spChg chg="del mod">
          <ac:chgData name="namana_veni@yahoo.com" userId="S::urn:spo:guest#namana_veni@yahoo.com::" providerId="AD" clId="Web-{BC303D5F-F783-58A3-C6C2-EDE131E366FB}" dt="2023-06-12T16:02:41.070" v="146"/>
          <ac:spMkLst>
            <pc:docMk/>
            <pc:sldMk cId="4139307495" sldId="448"/>
            <ac:spMk id="7" creationId="{C19BBA9C-055A-E392-0670-95EEDC505F3B}"/>
          </ac:spMkLst>
        </pc:spChg>
        <pc:picChg chg="del">
          <ac:chgData name="namana_veni@yahoo.com" userId="S::urn:spo:guest#namana_veni@yahoo.com::" providerId="AD" clId="Web-{BC303D5F-F783-58A3-C6C2-EDE131E366FB}" dt="2023-06-12T15:59:55.063" v="121"/>
          <ac:picMkLst>
            <pc:docMk/>
            <pc:sldMk cId="4139307495" sldId="448"/>
            <ac:picMk id="3" creationId="{D1B162D8-9FA6-82DD-FBD1-A66D66A147B9}"/>
          </ac:picMkLst>
        </pc:picChg>
        <pc:picChg chg="add mod modCrop">
          <ac:chgData name="namana_veni@yahoo.com" userId="S::urn:spo:guest#namana_veni@yahoo.com::" providerId="AD" clId="Web-{BC303D5F-F783-58A3-C6C2-EDE131E366FB}" dt="2023-06-12T16:00:52.503" v="128" actId="14100"/>
          <ac:picMkLst>
            <pc:docMk/>
            <pc:sldMk cId="4139307495" sldId="448"/>
            <ac:picMk id="4" creationId="{FC7F9A9A-6F5F-14FC-8143-A8F5C39E341B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6:34:42.135" v="214" actId="1076"/>
        <pc:sldMkLst>
          <pc:docMk/>
          <pc:sldMk cId="174381451" sldId="449"/>
        </pc:sldMkLst>
        <pc:spChg chg="mod">
          <ac:chgData name="namana_veni@yahoo.com" userId="S::urn:spo:guest#namana_veni@yahoo.com::" providerId="AD" clId="Web-{BC303D5F-F783-58A3-C6C2-EDE131E366FB}" dt="2023-06-12T16:05:23.655" v="164" actId="20577"/>
          <ac:spMkLst>
            <pc:docMk/>
            <pc:sldMk cId="174381451" sldId="449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BC303D5F-F783-58A3-C6C2-EDE131E366FB}" dt="2023-06-12T16:34:42.135" v="214" actId="1076"/>
          <ac:spMkLst>
            <pc:docMk/>
            <pc:sldMk cId="174381451" sldId="449"/>
            <ac:spMk id="5" creationId="{F4FFB979-589D-0B28-0944-F542A908E2AE}"/>
          </ac:spMkLst>
        </pc:spChg>
        <pc:spChg chg="del mod">
          <ac:chgData name="namana_veni@yahoo.com" userId="S::urn:spo:guest#namana_veni@yahoo.com::" providerId="AD" clId="Web-{BC303D5F-F783-58A3-C6C2-EDE131E366FB}" dt="2023-06-12T16:34:36.572" v="213"/>
          <ac:spMkLst>
            <pc:docMk/>
            <pc:sldMk cId="174381451" sldId="449"/>
            <ac:spMk id="6" creationId="{86DA194F-E380-4604-200C-62FE457DA219}"/>
          </ac:spMkLst>
        </pc:spChg>
        <pc:picChg chg="add mod">
          <ac:chgData name="namana_veni@yahoo.com" userId="S::urn:spo:guest#namana_veni@yahoo.com::" providerId="AD" clId="Web-{BC303D5F-F783-58A3-C6C2-EDE131E366FB}" dt="2023-06-12T16:05:41.983" v="168" actId="14100"/>
          <ac:picMkLst>
            <pc:docMk/>
            <pc:sldMk cId="174381451" sldId="449"/>
            <ac:picMk id="3" creationId="{5F198FBC-39E0-C4BA-C118-24C1C9420E5F}"/>
          </ac:picMkLst>
        </pc:picChg>
        <pc:picChg chg="del">
          <ac:chgData name="namana_veni@yahoo.com" userId="S::urn:spo:guest#namana_veni@yahoo.com::" providerId="AD" clId="Web-{BC303D5F-F783-58A3-C6C2-EDE131E366FB}" dt="2023-06-12T16:05:31.186" v="166"/>
          <ac:picMkLst>
            <pc:docMk/>
            <pc:sldMk cId="174381451" sldId="449"/>
            <ac:picMk id="4" creationId="{FC7F9A9A-6F5F-14FC-8143-A8F5C39E341B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6:40:21.740" v="264" actId="20577"/>
        <pc:sldMkLst>
          <pc:docMk/>
          <pc:sldMk cId="1376003000" sldId="450"/>
        </pc:sldMkLst>
        <pc:spChg chg="mod">
          <ac:chgData name="namana_veni@yahoo.com" userId="S::urn:spo:guest#namana_veni@yahoo.com::" providerId="AD" clId="Web-{BC303D5F-F783-58A3-C6C2-EDE131E366FB}" dt="2023-06-12T16:40:21.740" v="264" actId="20577"/>
          <ac:spMkLst>
            <pc:docMk/>
            <pc:sldMk cId="1376003000" sldId="450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BC303D5F-F783-58A3-C6C2-EDE131E366FB}" dt="2023-06-12T16:38:01.423" v="220"/>
          <ac:spMkLst>
            <pc:docMk/>
            <pc:sldMk cId="1376003000" sldId="450"/>
            <ac:spMk id="4" creationId="{DCD10E4F-C318-CB72-C240-DAE6174C9F98}"/>
          </ac:spMkLst>
        </pc:spChg>
        <pc:spChg chg="del mod">
          <ac:chgData name="namana_veni@yahoo.com" userId="S::urn:spo:guest#namana_veni@yahoo.com::" providerId="AD" clId="Web-{BC303D5F-F783-58A3-C6C2-EDE131E366FB}" dt="2023-06-12T16:40:10.661" v="258"/>
          <ac:spMkLst>
            <pc:docMk/>
            <pc:sldMk cId="1376003000" sldId="450"/>
            <ac:spMk id="5" creationId="{F4FFB979-589D-0B28-0944-F542A908E2AE}"/>
          </ac:spMkLst>
        </pc:spChg>
        <pc:spChg chg="add">
          <ac:chgData name="namana_veni@yahoo.com" userId="S::urn:spo:guest#namana_veni@yahoo.com::" providerId="AD" clId="Web-{BC303D5F-F783-58A3-C6C2-EDE131E366FB}" dt="2023-06-12T16:40:08.896" v="257"/>
          <ac:spMkLst>
            <pc:docMk/>
            <pc:sldMk cId="1376003000" sldId="450"/>
            <ac:spMk id="8" creationId="{15A6B565-0C98-5C83-42AB-F2FF4C23C181}"/>
          </ac:spMkLst>
        </pc:spChg>
        <pc:picChg chg="del">
          <ac:chgData name="namana_veni@yahoo.com" userId="S::urn:spo:guest#namana_veni@yahoo.com::" providerId="AD" clId="Web-{BC303D5F-F783-58A3-C6C2-EDE131E366FB}" dt="2023-06-12T16:35:30.418" v="216"/>
          <ac:picMkLst>
            <pc:docMk/>
            <pc:sldMk cId="1376003000" sldId="450"/>
            <ac:picMk id="3" creationId="{5F198FBC-39E0-C4BA-C118-24C1C9420E5F}"/>
          </ac:picMkLst>
        </pc:picChg>
        <pc:picChg chg="add mod">
          <ac:chgData name="namana_veni@yahoo.com" userId="S::urn:spo:guest#namana_veni@yahoo.com::" providerId="AD" clId="Web-{BC303D5F-F783-58A3-C6C2-EDE131E366FB}" dt="2023-06-12T16:39:19.550" v="225" actId="1076"/>
          <ac:picMkLst>
            <pc:docMk/>
            <pc:sldMk cId="1376003000" sldId="450"/>
            <ac:picMk id="6" creationId="{6CBDA48B-C44F-3C0F-23B9-38E7D45C191B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6:45:39.109" v="316"/>
        <pc:sldMkLst>
          <pc:docMk/>
          <pc:sldMk cId="2441281159" sldId="451"/>
        </pc:sldMkLst>
        <pc:spChg chg="mod">
          <ac:chgData name="namana_veni@yahoo.com" userId="S::urn:spo:guest#namana_veni@yahoo.com::" providerId="AD" clId="Web-{BC303D5F-F783-58A3-C6C2-EDE131E366FB}" dt="2023-06-12T16:44:51.389" v="297" actId="20577"/>
          <ac:spMkLst>
            <pc:docMk/>
            <pc:sldMk cId="2441281159" sldId="451"/>
            <ac:spMk id="2" creationId="{45E54065-4361-49B7-87F4-0111E422B359}"/>
          </ac:spMkLst>
        </pc:spChg>
        <pc:spChg chg="add">
          <ac:chgData name="namana_veni@yahoo.com" userId="S::urn:spo:guest#namana_veni@yahoo.com::" providerId="AD" clId="Web-{BC303D5F-F783-58A3-C6C2-EDE131E366FB}" dt="2023-06-12T16:45:37.468" v="315"/>
          <ac:spMkLst>
            <pc:docMk/>
            <pc:sldMk cId="2441281159" sldId="451"/>
            <ac:spMk id="5" creationId="{0E6E0C6A-D786-CD3A-9635-E31B2CBD0963}"/>
          </ac:spMkLst>
        </pc:spChg>
        <pc:spChg chg="del mod">
          <ac:chgData name="namana_veni@yahoo.com" userId="S::urn:spo:guest#namana_veni@yahoo.com::" providerId="AD" clId="Web-{BC303D5F-F783-58A3-C6C2-EDE131E366FB}" dt="2023-06-12T16:45:39.109" v="316"/>
          <ac:spMkLst>
            <pc:docMk/>
            <pc:sldMk cId="2441281159" sldId="451"/>
            <ac:spMk id="8" creationId="{15A6B565-0C98-5C83-42AB-F2FF4C23C181}"/>
          </ac:spMkLst>
        </pc:spChg>
        <pc:picChg chg="add mod">
          <ac:chgData name="namana_veni@yahoo.com" userId="S::urn:spo:guest#namana_veni@yahoo.com::" providerId="AD" clId="Web-{BC303D5F-F783-58A3-C6C2-EDE131E366FB}" dt="2023-06-12T16:43:29.371" v="272" actId="1076"/>
          <ac:picMkLst>
            <pc:docMk/>
            <pc:sldMk cId="2441281159" sldId="451"/>
            <ac:picMk id="3" creationId="{9EF4ACF5-C38A-8B52-88D6-BAA6026F3885}"/>
          </ac:picMkLst>
        </pc:picChg>
        <pc:picChg chg="del">
          <ac:chgData name="namana_veni@yahoo.com" userId="S::urn:spo:guest#namana_veni@yahoo.com::" providerId="AD" clId="Web-{BC303D5F-F783-58A3-C6C2-EDE131E366FB}" dt="2023-06-12T16:42:55.510" v="266"/>
          <ac:picMkLst>
            <pc:docMk/>
            <pc:sldMk cId="2441281159" sldId="451"/>
            <ac:picMk id="6" creationId="{6CBDA48B-C44F-3C0F-23B9-38E7D45C191B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7:27:45.190" v="524"/>
        <pc:sldMkLst>
          <pc:docMk/>
          <pc:sldMk cId="3850828124" sldId="452"/>
        </pc:sldMkLst>
        <pc:spChg chg="mod">
          <ac:chgData name="namana_veni@yahoo.com" userId="S::urn:spo:guest#namana_veni@yahoo.com::" providerId="AD" clId="Web-{BC303D5F-F783-58A3-C6C2-EDE131E366FB}" dt="2023-06-12T16:47:47.473" v="331" actId="20577"/>
          <ac:spMkLst>
            <pc:docMk/>
            <pc:sldMk cId="3850828124" sldId="452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BC303D5F-F783-58A3-C6C2-EDE131E366FB}" dt="2023-06-12T17:27:45.190" v="524"/>
          <ac:spMkLst>
            <pc:docMk/>
            <pc:sldMk cId="3850828124" sldId="452"/>
            <ac:spMk id="5" creationId="{0E6E0C6A-D786-CD3A-9635-E31B2CBD0963}"/>
          </ac:spMkLst>
        </pc:spChg>
        <pc:spChg chg="add">
          <ac:chgData name="namana_veni@yahoo.com" userId="S::urn:spo:guest#namana_veni@yahoo.com::" providerId="AD" clId="Web-{BC303D5F-F783-58A3-C6C2-EDE131E366FB}" dt="2023-06-12T17:27:40.471" v="523"/>
          <ac:spMkLst>
            <pc:docMk/>
            <pc:sldMk cId="3850828124" sldId="452"/>
            <ac:spMk id="7" creationId="{73730A16-F05C-1893-1598-746AC5CF0F93}"/>
          </ac:spMkLst>
        </pc:spChg>
        <pc:picChg chg="del">
          <ac:chgData name="namana_veni@yahoo.com" userId="S::urn:spo:guest#namana_veni@yahoo.com::" providerId="AD" clId="Web-{BC303D5F-F783-58A3-C6C2-EDE131E366FB}" dt="2023-06-12T16:46:29.830" v="318"/>
          <ac:picMkLst>
            <pc:docMk/>
            <pc:sldMk cId="3850828124" sldId="452"/>
            <ac:picMk id="3" creationId="{9EF4ACF5-C38A-8B52-88D6-BAA6026F3885}"/>
          </ac:picMkLst>
        </pc:picChg>
        <pc:picChg chg="add mod">
          <ac:chgData name="namana_veni@yahoo.com" userId="S::urn:spo:guest#namana_veni@yahoo.com::" providerId="AD" clId="Web-{BC303D5F-F783-58A3-C6C2-EDE131E366FB}" dt="2023-06-12T16:46:43.314" v="321" actId="14100"/>
          <ac:picMkLst>
            <pc:docMk/>
            <pc:sldMk cId="3850828124" sldId="452"/>
            <ac:picMk id="4" creationId="{6C2B92CB-4F64-0308-66B3-7739C2808825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6:50:34.369" v="371" actId="1076"/>
        <pc:sldMkLst>
          <pc:docMk/>
          <pc:sldMk cId="3659098760" sldId="453"/>
        </pc:sldMkLst>
        <pc:spChg chg="mod">
          <ac:chgData name="namana_veni@yahoo.com" userId="S::urn:spo:guest#namana_veni@yahoo.com::" providerId="AD" clId="Web-{BC303D5F-F783-58A3-C6C2-EDE131E366FB}" dt="2023-06-12T16:50:30.993" v="370" actId="20577"/>
          <ac:spMkLst>
            <pc:docMk/>
            <pc:sldMk cId="3659098760" sldId="453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BC303D5F-F783-58A3-C6C2-EDE131E366FB}" dt="2023-06-12T16:49:40.820" v="359"/>
          <ac:spMkLst>
            <pc:docMk/>
            <pc:sldMk cId="3659098760" sldId="453"/>
            <ac:spMk id="5" creationId="{0E6E0C6A-D786-CD3A-9635-E31B2CBD0963}"/>
          </ac:spMkLst>
        </pc:spChg>
        <pc:spChg chg="add mod">
          <ac:chgData name="namana_veni@yahoo.com" userId="S::urn:spo:guest#namana_veni@yahoo.com::" providerId="AD" clId="Web-{BC303D5F-F783-58A3-C6C2-EDE131E366FB}" dt="2023-06-12T16:49:47.101" v="363" actId="20577"/>
          <ac:spMkLst>
            <pc:docMk/>
            <pc:sldMk cId="3659098760" sldId="453"/>
            <ac:spMk id="7" creationId="{6E8BDAB1-AFE9-C863-7E8C-9613BEBEBCC6}"/>
          </ac:spMkLst>
        </pc:spChg>
        <pc:picChg chg="add mod">
          <ac:chgData name="namana_veni@yahoo.com" userId="S::urn:spo:guest#namana_veni@yahoo.com::" providerId="AD" clId="Web-{BC303D5F-F783-58A3-C6C2-EDE131E366FB}" dt="2023-06-12T16:50:34.369" v="371" actId="1076"/>
          <ac:picMkLst>
            <pc:docMk/>
            <pc:sldMk cId="3659098760" sldId="453"/>
            <ac:picMk id="3" creationId="{876E9996-CCF6-D937-B590-4BBB9BB6468C}"/>
          </ac:picMkLst>
        </pc:picChg>
        <pc:picChg chg="del">
          <ac:chgData name="namana_veni@yahoo.com" userId="S::urn:spo:guest#namana_veni@yahoo.com::" providerId="AD" clId="Web-{BC303D5F-F783-58A3-C6C2-EDE131E366FB}" dt="2023-06-12T16:48:37.584" v="343"/>
          <ac:picMkLst>
            <pc:docMk/>
            <pc:sldMk cId="3659098760" sldId="453"/>
            <ac:picMk id="4" creationId="{6C2B92CB-4F64-0308-66B3-7739C2808825}"/>
          </ac:picMkLst>
        </pc:picChg>
      </pc:sldChg>
      <pc:sldChg chg="addSp delSp modSp add replId addAnim delAnim">
        <pc:chgData name="namana_veni@yahoo.com" userId="S::urn:spo:guest#namana_veni@yahoo.com::" providerId="AD" clId="Web-{BC303D5F-F783-58A3-C6C2-EDE131E366FB}" dt="2023-06-12T17:17:18.857" v="473" actId="1076"/>
        <pc:sldMkLst>
          <pc:docMk/>
          <pc:sldMk cId="238834704" sldId="454"/>
        </pc:sldMkLst>
        <pc:spChg chg="add del">
          <ac:chgData name="namana_veni@yahoo.com" userId="S::urn:spo:guest#namana_veni@yahoo.com::" providerId="AD" clId="Web-{BC303D5F-F783-58A3-C6C2-EDE131E366FB}" dt="2023-06-12T17:15:47.198" v="468"/>
          <ac:spMkLst>
            <pc:docMk/>
            <pc:sldMk cId="238834704" sldId="454"/>
            <ac:spMk id="4" creationId="{FBE46F9B-280F-7ADC-03AA-14FB1A5A1613}"/>
          </ac:spMkLst>
        </pc:spChg>
        <pc:spChg chg="add mod">
          <ac:chgData name="namana_veni@yahoo.com" userId="S::urn:spo:guest#namana_veni@yahoo.com::" providerId="AD" clId="Web-{BC303D5F-F783-58A3-C6C2-EDE131E366FB}" dt="2023-06-12T17:16:16.730" v="472" actId="1076"/>
          <ac:spMkLst>
            <pc:docMk/>
            <pc:sldMk cId="238834704" sldId="454"/>
            <ac:spMk id="6" creationId="{7792065D-4911-16D3-AD21-0220656FC7D0}"/>
          </ac:spMkLst>
        </pc:spChg>
        <pc:spChg chg="add mod">
          <ac:chgData name="namana_veni@yahoo.com" userId="S::urn:spo:guest#namana_veni@yahoo.com::" providerId="AD" clId="Web-{BC303D5F-F783-58A3-C6C2-EDE131E366FB}" dt="2023-06-12T17:17:18.857" v="473" actId="1076"/>
          <ac:spMkLst>
            <pc:docMk/>
            <pc:sldMk cId="238834704" sldId="454"/>
            <ac:spMk id="8" creationId="{E602C50F-56C1-8F82-EBB5-C1BC726D4641}"/>
          </ac:spMkLst>
        </pc:spChg>
        <pc:spChg chg="del mod">
          <ac:chgData name="namana_veni@yahoo.com" userId="S::urn:spo:guest#namana_veni@yahoo.com::" providerId="AD" clId="Web-{BC303D5F-F783-58A3-C6C2-EDE131E366FB}" dt="2023-06-12T17:15:52.026" v="469"/>
          <ac:spMkLst>
            <pc:docMk/>
            <pc:sldMk cId="238834704" sldId="454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BC303D5F-F783-58A3-C6C2-EDE131E366FB}" dt="2023-06-12T17:15:06.369" v="463"/>
          <ac:spMkLst>
            <pc:docMk/>
            <pc:sldMk cId="238834704" sldId="454"/>
            <ac:spMk id="14" creationId="{49812917-BBF0-096D-09F8-04C6EDC0BA0C}"/>
          </ac:spMkLst>
        </pc:spChg>
      </pc:sldChg>
      <pc:sldChg chg="addSp delSp modSp add replId addAnim delAnim">
        <pc:chgData name="namana_veni@yahoo.com" userId="S::urn:spo:guest#namana_veni@yahoo.com::" providerId="AD" clId="Web-{BC303D5F-F783-58A3-C6C2-EDE131E366FB}" dt="2023-06-12T17:23:25.353" v="518" actId="1076"/>
        <pc:sldMkLst>
          <pc:docMk/>
          <pc:sldMk cId="4152263854" sldId="455"/>
        </pc:sldMkLst>
        <pc:spChg chg="mod">
          <ac:chgData name="namana_veni@yahoo.com" userId="S::urn:spo:guest#namana_veni@yahoo.com::" providerId="AD" clId="Web-{BC303D5F-F783-58A3-C6C2-EDE131E366FB}" dt="2023-06-12T17:20:53.817" v="512" actId="1076"/>
          <ac:spMkLst>
            <pc:docMk/>
            <pc:sldMk cId="4152263854" sldId="455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BC303D5F-F783-58A3-C6C2-EDE131E366FB}" dt="2023-06-12T17:20:38.379" v="496" actId="20577"/>
          <ac:spMkLst>
            <pc:docMk/>
            <pc:sldMk cId="4152263854" sldId="455"/>
            <ac:spMk id="6" creationId="{7792065D-4911-16D3-AD21-0220656FC7D0}"/>
          </ac:spMkLst>
        </pc:spChg>
        <pc:spChg chg="del mod">
          <ac:chgData name="namana_veni@yahoo.com" userId="S::urn:spo:guest#namana_veni@yahoo.com::" providerId="AD" clId="Web-{BC303D5F-F783-58A3-C6C2-EDE131E366FB}" dt="2023-06-12T17:22:45.743" v="514"/>
          <ac:spMkLst>
            <pc:docMk/>
            <pc:sldMk cId="4152263854" sldId="455"/>
            <ac:spMk id="8" creationId="{E602C50F-56C1-8F82-EBB5-C1BC726D4641}"/>
          </ac:spMkLst>
        </pc:spChg>
        <pc:graphicFrameChg chg="add del mod modGraphic">
          <ac:chgData name="namana_veni@yahoo.com" userId="S::urn:spo:guest#namana_veni@yahoo.com::" providerId="AD" clId="Web-{BC303D5F-F783-58A3-C6C2-EDE131E366FB}" dt="2023-06-12T17:18:58.751" v="482"/>
          <ac:graphicFrameMkLst>
            <pc:docMk/>
            <pc:sldMk cId="4152263854" sldId="455"/>
            <ac:graphicFrameMk id="4" creationId="{06A94E63-02A8-D65B-E706-70F82A039B35}"/>
          </ac:graphicFrameMkLst>
        </pc:graphicFrameChg>
        <pc:picChg chg="add mod">
          <ac:chgData name="namana_veni@yahoo.com" userId="S::urn:spo:guest#namana_veni@yahoo.com::" providerId="AD" clId="Web-{BC303D5F-F783-58A3-C6C2-EDE131E366FB}" dt="2023-06-12T17:23:25.353" v="518" actId="1076"/>
          <ac:picMkLst>
            <pc:docMk/>
            <pc:sldMk cId="4152263854" sldId="455"/>
            <ac:picMk id="5" creationId="{40FBC118-F9C0-21F7-114A-4C1D0F1BE6F1}"/>
          </ac:picMkLst>
        </pc:picChg>
      </pc:sldChg>
    </pc:docChg>
  </pc:docChgLst>
  <pc:docChgLst>
    <pc:chgData name="Valli Ramasamy" userId="S::valliram@dynos.io::355567e4-153f-46ca-8e92-78e159b0471e" providerId="AD" clId="Web-{07F6A14B-D768-F747-AE04-E9EA942B1FF6}"/>
    <pc:docChg chg="modSld">
      <pc:chgData name="Valli Ramasamy" userId="S::valliram@dynos.io::355567e4-153f-46ca-8e92-78e159b0471e" providerId="AD" clId="Web-{07F6A14B-D768-F747-AE04-E9EA942B1FF6}" dt="2022-11-08T04:30:39.654" v="34" actId="20577"/>
      <pc:docMkLst>
        <pc:docMk/>
      </pc:docMkLst>
      <pc:sldChg chg="addSp delSp modSp">
        <pc:chgData name="Valli Ramasamy" userId="S::valliram@dynos.io::355567e4-153f-46ca-8e92-78e159b0471e" providerId="AD" clId="Web-{07F6A14B-D768-F747-AE04-E9EA942B1FF6}" dt="2022-11-08T04:30:15.731" v="32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07F6A14B-D768-F747-AE04-E9EA942B1FF6}" dt="2022-11-08T04:30:15.731" v="32" actId="20577"/>
          <ac:spMkLst>
            <pc:docMk/>
            <pc:sldMk cId="1401384570" sldId="323"/>
            <ac:spMk id="2" creationId="{BA8E20AC-1B1D-4632-ACFE-F012E61FB730}"/>
          </ac:spMkLst>
        </pc:spChg>
        <pc:spChg chg="del">
          <ac:chgData name="Valli Ramasamy" userId="S::valliram@dynos.io::355567e4-153f-46ca-8e92-78e159b0471e" providerId="AD" clId="Web-{07F6A14B-D768-F747-AE04-E9EA942B1FF6}" dt="2022-11-08T04:28:20.447" v="0"/>
          <ac:spMkLst>
            <pc:docMk/>
            <pc:sldMk cId="1401384570" sldId="323"/>
            <ac:spMk id="3" creationId="{ED8EB938-BDE6-4070-8210-22AA2481F4BB}"/>
          </ac:spMkLst>
        </pc:spChg>
        <pc:spChg chg="add del mod">
          <ac:chgData name="Valli Ramasamy" userId="S::valliram@dynos.io::355567e4-153f-46ca-8e92-78e159b0471e" providerId="AD" clId="Web-{07F6A14B-D768-F747-AE04-E9EA942B1FF6}" dt="2022-11-08T04:29:57.075" v="29"/>
          <ac:spMkLst>
            <pc:docMk/>
            <pc:sldMk cId="1401384570" sldId="323"/>
            <ac:spMk id="5" creationId="{6F2CDB19-AE17-D048-AB5F-78B43F13225F}"/>
          </ac:spMkLst>
        </pc:spChg>
        <pc:spChg chg="add del">
          <ac:chgData name="Valli Ramasamy" userId="S::valliram@dynos.io::355567e4-153f-46ca-8e92-78e159b0471e" providerId="AD" clId="Web-{07F6A14B-D768-F747-AE04-E9EA942B1FF6}" dt="2022-11-08T04:28:42.214" v="4"/>
          <ac:spMkLst>
            <pc:docMk/>
            <pc:sldMk cId="1401384570" sldId="323"/>
            <ac:spMk id="6" creationId="{C4B3CDC4-0597-C77F-9D74-143E2C7CE45A}"/>
          </ac:spMkLst>
        </pc:spChg>
        <pc:spChg chg="add mod">
          <ac:chgData name="Valli Ramasamy" userId="S::valliram@dynos.io::355567e4-153f-46ca-8e92-78e159b0471e" providerId="AD" clId="Web-{07F6A14B-D768-F747-AE04-E9EA942B1FF6}" dt="2022-11-08T04:30:00.637" v="30" actId="1076"/>
          <ac:spMkLst>
            <pc:docMk/>
            <pc:sldMk cId="1401384570" sldId="323"/>
            <ac:spMk id="8" creationId="{5B754447-3260-9E14-A2EF-9C16314D111B}"/>
          </ac:spMkLst>
        </pc:spChg>
        <pc:spChg chg="add mod">
          <ac:chgData name="Valli Ramasamy" userId="S::valliram@dynos.io::355567e4-153f-46ca-8e92-78e159b0471e" providerId="AD" clId="Web-{07F6A14B-D768-F747-AE04-E9EA942B1FF6}" dt="2022-11-08T04:29:57.075" v="29"/>
          <ac:spMkLst>
            <pc:docMk/>
            <pc:sldMk cId="1401384570" sldId="323"/>
            <ac:spMk id="10" creationId="{03D195CB-3E69-0399-6FA7-F22B329AAADA}"/>
          </ac:spMkLst>
        </pc:spChg>
      </pc:sldChg>
      <pc:sldChg chg="modSp">
        <pc:chgData name="Valli Ramasamy" userId="S::valliram@dynos.io::355567e4-153f-46ca-8e92-78e159b0471e" providerId="AD" clId="Web-{07F6A14B-D768-F747-AE04-E9EA942B1FF6}" dt="2022-11-08T04:30:39.654" v="34" actId="20577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07F6A14B-D768-F747-AE04-E9EA942B1FF6}" dt="2022-11-08T04:30:35.388" v="33" actId="20577"/>
          <ac:spMkLst>
            <pc:docMk/>
            <pc:sldMk cId="1000486679" sldId="32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07F6A14B-D768-F747-AE04-E9EA942B1FF6}" dt="2022-11-08T04:30:39.654" v="34" actId="20577"/>
          <ac:spMkLst>
            <pc:docMk/>
            <pc:sldMk cId="1000486679" sldId="324"/>
            <ac:spMk id="6" creationId="{FAEEA98A-F236-B065-6D71-F861389CA811}"/>
          </ac:spMkLst>
        </pc:spChg>
      </pc:sldChg>
    </pc:docChg>
  </pc:docChgLst>
  <pc:docChgLst>
    <pc:chgData name="Valli Ramasamy" userId="S::valliram@dynos.io::355567e4-153f-46ca-8e92-78e159b0471e" providerId="AD" clId="Web-{7D6A848E-EE87-18C7-725D-8D71528A14E2}"/>
    <pc:docChg chg="delSld modSld">
      <pc:chgData name="Valli Ramasamy" userId="S::valliram@dynos.io::355567e4-153f-46ca-8e92-78e159b0471e" providerId="AD" clId="Web-{7D6A848E-EE87-18C7-725D-8D71528A14E2}" dt="2022-12-12T04:13:26.075" v="50"/>
      <pc:docMkLst>
        <pc:docMk/>
      </pc:docMkLst>
      <pc:sldChg chg="del">
        <pc:chgData name="Valli Ramasamy" userId="S::valliram@dynos.io::355567e4-153f-46ca-8e92-78e159b0471e" providerId="AD" clId="Web-{7D6A848E-EE87-18C7-725D-8D71528A14E2}" dt="2022-12-12T02:59:05.784" v="11"/>
        <pc:sldMkLst>
          <pc:docMk/>
          <pc:sldMk cId="630424591" sldId="393"/>
        </pc:sldMkLst>
      </pc:sldChg>
      <pc:sldChg chg="del">
        <pc:chgData name="Valli Ramasamy" userId="S::valliram@dynos.io::355567e4-153f-46ca-8e92-78e159b0471e" providerId="AD" clId="Web-{7D6A848E-EE87-18C7-725D-8D71528A14E2}" dt="2022-12-12T02:59:03.018" v="10"/>
        <pc:sldMkLst>
          <pc:docMk/>
          <pc:sldMk cId="2940912974" sldId="394"/>
        </pc:sldMkLst>
      </pc:sldChg>
      <pc:sldChg chg="del">
        <pc:chgData name="Valli Ramasamy" userId="S::valliram@dynos.io::355567e4-153f-46ca-8e92-78e159b0471e" providerId="AD" clId="Web-{7D6A848E-EE87-18C7-725D-8D71528A14E2}" dt="2022-12-12T02:59:00.987" v="9"/>
        <pc:sldMkLst>
          <pc:docMk/>
          <pc:sldMk cId="1238244461" sldId="395"/>
        </pc:sldMkLst>
      </pc:sldChg>
      <pc:sldChg chg="del">
        <pc:chgData name="Valli Ramasamy" userId="S::valliram@dynos.io::355567e4-153f-46ca-8e92-78e159b0471e" providerId="AD" clId="Web-{7D6A848E-EE87-18C7-725D-8D71528A14E2}" dt="2022-12-12T02:58:39.189" v="0"/>
        <pc:sldMkLst>
          <pc:docMk/>
          <pc:sldMk cId="1374156422" sldId="396"/>
        </pc:sldMkLst>
      </pc:sldChg>
      <pc:sldChg chg="del">
        <pc:chgData name="Valli Ramasamy" userId="S::valliram@dynos.io::355567e4-153f-46ca-8e92-78e159b0471e" providerId="AD" clId="Web-{7D6A848E-EE87-18C7-725D-8D71528A14E2}" dt="2022-12-12T02:58:42.767" v="1"/>
        <pc:sldMkLst>
          <pc:docMk/>
          <pc:sldMk cId="896734757" sldId="397"/>
        </pc:sldMkLst>
      </pc:sldChg>
      <pc:sldChg chg="del">
        <pc:chgData name="Valli Ramasamy" userId="S::valliram@dynos.io::355567e4-153f-46ca-8e92-78e159b0471e" providerId="AD" clId="Web-{7D6A848E-EE87-18C7-725D-8D71528A14E2}" dt="2022-12-12T02:58:45.049" v="2"/>
        <pc:sldMkLst>
          <pc:docMk/>
          <pc:sldMk cId="1201266545" sldId="398"/>
        </pc:sldMkLst>
      </pc:sldChg>
      <pc:sldChg chg="del">
        <pc:chgData name="Valli Ramasamy" userId="S::valliram@dynos.io::355567e4-153f-46ca-8e92-78e159b0471e" providerId="AD" clId="Web-{7D6A848E-EE87-18C7-725D-8D71528A14E2}" dt="2022-12-12T02:58:47.267" v="3"/>
        <pc:sldMkLst>
          <pc:docMk/>
          <pc:sldMk cId="3232146478" sldId="399"/>
        </pc:sldMkLst>
      </pc:sldChg>
      <pc:sldChg chg="del">
        <pc:chgData name="Valli Ramasamy" userId="S::valliram@dynos.io::355567e4-153f-46ca-8e92-78e159b0471e" providerId="AD" clId="Web-{7D6A848E-EE87-18C7-725D-8D71528A14E2}" dt="2022-12-12T02:58:52.111" v="5"/>
        <pc:sldMkLst>
          <pc:docMk/>
          <pc:sldMk cId="879980666" sldId="400"/>
        </pc:sldMkLst>
      </pc:sldChg>
      <pc:sldChg chg="del">
        <pc:chgData name="Valli Ramasamy" userId="S::valliram@dynos.io::355567e4-153f-46ca-8e92-78e159b0471e" providerId="AD" clId="Web-{7D6A848E-EE87-18C7-725D-8D71528A14E2}" dt="2022-12-12T02:58:49.236" v="4"/>
        <pc:sldMkLst>
          <pc:docMk/>
          <pc:sldMk cId="2253230445" sldId="401"/>
        </pc:sldMkLst>
      </pc:sldChg>
      <pc:sldChg chg="del">
        <pc:chgData name="Valli Ramasamy" userId="S::valliram@dynos.io::355567e4-153f-46ca-8e92-78e159b0471e" providerId="AD" clId="Web-{7D6A848E-EE87-18C7-725D-8D71528A14E2}" dt="2022-12-12T02:58:54.018" v="6"/>
        <pc:sldMkLst>
          <pc:docMk/>
          <pc:sldMk cId="3473800202" sldId="402"/>
        </pc:sldMkLst>
      </pc:sldChg>
      <pc:sldChg chg="del">
        <pc:chgData name="Valli Ramasamy" userId="S::valliram@dynos.io::355567e4-153f-46ca-8e92-78e159b0471e" providerId="AD" clId="Web-{7D6A848E-EE87-18C7-725D-8D71528A14E2}" dt="2022-12-12T02:58:57.955" v="8"/>
        <pc:sldMkLst>
          <pc:docMk/>
          <pc:sldMk cId="2115285144" sldId="403"/>
        </pc:sldMkLst>
      </pc:sldChg>
      <pc:sldChg chg="del">
        <pc:chgData name="Valli Ramasamy" userId="S::valliram@dynos.io::355567e4-153f-46ca-8e92-78e159b0471e" providerId="AD" clId="Web-{7D6A848E-EE87-18C7-725D-8D71528A14E2}" dt="2022-12-12T02:58:55.971" v="7"/>
        <pc:sldMkLst>
          <pc:docMk/>
          <pc:sldMk cId="453724281" sldId="404"/>
        </pc:sldMkLst>
      </pc:sldChg>
      <pc:sldChg chg="addSp delSp modSp delAnim">
        <pc:chgData name="Valli Ramasamy" userId="S::valliram@dynos.io::355567e4-153f-46ca-8e92-78e159b0471e" providerId="AD" clId="Web-{7D6A848E-EE87-18C7-725D-8D71528A14E2}" dt="2022-12-12T04:13:26.075" v="50"/>
        <pc:sldMkLst>
          <pc:docMk/>
          <pc:sldMk cId="1035587446" sldId="406"/>
        </pc:sldMkLst>
        <pc:spChg chg="del">
          <ac:chgData name="Valli Ramasamy" userId="S::valliram@dynos.io::355567e4-153f-46ca-8e92-78e159b0471e" providerId="AD" clId="Web-{7D6A848E-EE87-18C7-725D-8D71528A14E2}" dt="2022-12-12T04:09:00.792" v="12"/>
          <ac:spMkLst>
            <pc:docMk/>
            <pc:sldMk cId="1035587446" sldId="406"/>
            <ac:spMk id="7" creationId="{F4C6AC14-55BA-4500-5ABC-5F67D2B2267D}"/>
          </ac:spMkLst>
        </pc:spChg>
        <pc:cxnChg chg="add mod">
          <ac:chgData name="Valli Ramasamy" userId="S::valliram@dynos.io::355567e4-153f-46ca-8e92-78e159b0471e" providerId="AD" clId="Web-{7D6A848E-EE87-18C7-725D-8D71528A14E2}" dt="2022-12-12T04:13:19.668" v="45" actId="14100"/>
          <ac:cxnSpMkLst>
            <pc:docMk/>
            <pc:sldMk cId="1035587446" sldId="406"/>
            <ac:cxnSpMk id="3" creationId="{59252AED-6471-6112-3615-6A3BC065A674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0:42.970" v="23"/>
          <ac:cxnSpMkLst>
            <pc:docMk/>
            <pc:sldMk cId="1035587446" sldId="406"/>
            <ac:cxnSpMk id="4" creationId="{62A256BE-0C32-5E0E-B5F0-6C490B866107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1:55.131" v="28"/>
          <ac:cxnSpMkLst>
            <pc:docMk/>
            <pc:sldMk cId="1035587446" sldId="406"/>
            <ac:cxnSpMk id="5" creationId="{27482338-84B6-46FB-DA2A-BD4A856F8D34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2.043" v="46"/>
          <ac:cxnSpMkLst>
            <pc:docMk/>
            <pc:sldMk cId="1035587446" sldId="406"/>
            <ac:cxnSpMk id="6" creationId="{7D5AD62E-207D-EF61-B38C-986319EA7760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3.325" v="47"/>
          <ac:cxnSpMkLst>
            <pc:docMk/>
            <pc:sldMk cId="1035587446" sldId="406"/>
            <ac:cxnSpMk id="8" creationId="{7ABF28A4-015F-FD4C-AFD7-C0ACCBEC1B02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4.153" v="48"/>
          <ac:cxnSpMkLst>
            <pc:docMk/>
            <pc:sldMk cId="1035587446" sldId="406"/>
            <ac:cxnSpMk id="9" creationId="{AE8DBF48-27B6-7CDB-8F84-022AA3BF5297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4.793" v="49"/>
          <ac:cxnSpMkLst>
            <pc:docMk/>
            <pc:sldMk cId="1035587446" sldId="406"/>
            <ac:cxnSpMk id="10" creationId="{A2A931F8-C024-CBFE-76B3-9743757D564F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6.075" v="50"/>
          <ac:cxnSpMkLst>
            <pc:docMk/>
            <pc:sldMk cId="1035587446" sldId="406"/>
            <ac:cxnSpMk id="11" creationId="{32D30CAD-1FF3-AA29-E94C-EF30E7A0C90B}"/>
          </ac:cxnSpMkLst>
        </pc:cxnChg>
      </pc:sldChg>
    </pc:docChg>
  </pc:docChgLst>
  <pc:docChgLst>
    <pc:chgData clId="Web-{A110FE4F-9C14-EDBD-7B9C-CE5EC616D36E}"/>
    <pc:docChg chg="modSld">
      <pc:chgData name="" userId="" providerId="" clId="Web-{A110FE4F-9C14-EDBD-7B9C-CE5EC616D36E}" dt="2023-02-08T22:15:49.958" v="0" actId="20577"/>
      <pc:docMkLst>
        <pc:docMk/>
      </pc:docMkLst>
      <pc:sldChg chg="modSp">
        <pc:chgData name="" userId="" providerId="" clId="Web-{A110FE4F-9C14-EDBD-7B9C-CE5EC616D36E}" dt="2023-02-08T22:15:49.958" v="0" actId="20577"/>
        <pc:sldMkLst>
          <pc:docMk/>
          <pc:sldMk cId="1401384570" sldId="323"/>
        </pc:sldMkLst>
        <pc:spChg chg="mod">
          <ac:chgData name="" userId="" providerId="" clId="Web-{A110FE4F-9C14-EDBD-7B9C-CE5EC616D36E}" dt="2023-02-08T22:15:49.958" v="0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C6F4CF06-0CE7-9309-4830-65F682D2EEEC}"/>
    <pc:docChg chg="addSld modSld">
      <pc:chgData name="Valli Ramasamy" userId="S::valliram@dynos.io::355567e4-153f-46ca-8e92-78e159b0471e" providerId="AD" clId="Web-{C6F4CF06-0CE7-9309-4830-65F682D2EEEC}" dt="2022-11-08T07:28:56.908" v="198" actId="20577"/>
      <pc:docMkLst>
        <pc:docMk/>
      </pc:docMkLst>
      <pc:sldChg chg="modSp">
        <pc:chgData name="Valli Ramasamy" userId="S::valliram@dynos.io::355567e4-153f-46ca-8e92-78e159b0471e" providerId="AD" clId="Web-{C6F4CF06-0CE7-9309-4830-65F682D2EEEC}" dt="2022-11-08T06:18:19.706" v="14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C6F4CF06-0CE7-9309-4830-65F682D2EEEC}" dt="2022-11-08T06:18:19.706" v="14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Valli Ramasamy" userId="S::valliram@dynos.io::355567e4-153f-46ca-8e92-78e159b0471e" providerId="AD" clId="Web-{C6F4CF06-0CE7-9309-4830-65F682D2EEEC}" dt="2022-11-08T06:17:43.862" v="6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addSp delSp modSp addAnim modAnim">
        <pc:chgData name="Valli Ramasamy" userId="S::valliram@dynos.io::355567e4-153f-46ca-8e92-78e159b0471e" providerId="AD" clId="Web-{C6F4CF06-0CE7-9309-4830-65F682D2EEEC}" dt="2022-11-08T07:27:36.749" v="190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C6F4CF06-0CE7-9309-4830-65F682D2EEEC}" dt="2022-11-08T07:16:15.695" v="67" actId="20577"/>
          <ac:spMkLst>
            <pc:docMk/>
            <pc:sldMk cId="1000486679" sldId="32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C6F4CF06-0CE7-9309-4830-65F682D2EEEC}" dt="2022-11-08T07:17:25.822" v="78" actId="1076"/>
          <ac:spMkLst>
            <pc:docMk/>
            <pc:sldMk cId="1000486679" sldId="324"/>
            <ac:spMk id="4" creationId="{0FA3CABC-C305-6D40-EFA5-2CBB220E78A9}"/>
          </ac:spMkLst>
        </pc:spChg>
        <pc:spChg chg="add mod">
          <ac:chgData name="Valli Ramasamy" userId="S::valliram@dynos.io::355567e4-153f-46ca-8e92-78e159b0471e" providerId="AD" clId="Web-{C6F4CF06-0CE7-9309-4830-65F682D2EEEC}" dt="2022-11-08T07:23:06.193" v="121" actId="14100"/>
          <ac:spMkLst>
            <pc:docMk/>
            <pc:sldMk cId="1000486679" sldId="324"/>
            <ac:spMk id="5" creationId="{D52AA880-093A-B452-1056-2FF9C2A397DA}"/>
          </ac:spMkLst>
        </pc:spChg>
        <pc:spChg chg="mod">
          <ac:chgData name="Valli Ramasamy" userId="S::valliram@dynos.io::355567e4-153f-46ca-8e92-78e159b0471e" providerId="AD" clId="Web-{C6F4CF06-0CE7-9309-4830-65F682D2EEEC}" dt="2022-11-08T07:16:06.023" v="46" actId="20577"/>
          <ac:spMkLst>
            <pc:docMk/>
            <pc:sldMk cId="1000486679" sldId="324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C6F4CF06-0CE7-9309-4830-65F682D2EEEC}" dt="2022-11-08T07:21:57.566" v="93"/>
          <ac:spMkLst>
            <pc:docMk/>
            <pc:sldMk cId="1000486679" sldId="324"/>
            <ac:spMk id="7" creationId="{675CF575-8633-74BC-0892-13911071E1EE}"/>
          </ac:spMkLst>
        </pc:spChg>
        <pc:spChg chg="add mod">
          <ac:chgData name="Valli Ramasamy" userId="S::valliram@dynos.io::355567e4-153f-46ca-8e92-78e159b0471e" providerId="AD" clId="Web-{C6F4CF06-0CE7-9309-4830-65F682D2EEEC}" dt="2022-11-08T07:22:53.068" v="120" actId="1076"/>
          <ac:spMkLst>
            <pc:docMk/>
            <pc:sldMk cId="1000486679" sldId="324"/>
            <ac:spMk id="8" creationId="{939E3C29-D40E-4504-E094-5B1D5EAA3C9F}"/>
          </ac:spMkLst>
        </pc:spChg>
        <pc:spChg chg="add mod">
          <ac:chgData name="Valli Ramasamy" userId="S::valliram@dynos.io::355567e4-153f-46ca-8e92-78e159b0471e" providerId="AD" clId="Web-{C6F4CF06-0CE7-9309-4830-65F682D2EEEC}" dt="2022-11-08T07:24:48.962" v="166" actId="20577"/>
          <ac:spMkLst>
            <pc:docMk/>
            <pc:sldMk cId="1000486679" sldId="324"/>
            <ac:spMk id="9" creationId="{7FA3C303-4818-4ABF-F5BE-E111F7290112}"/>
          </ac:spMkLst>
        </pc:spChg>
        <pc:spChg chg="add mod">
          <ac:chgData name="Valli Ramasamy" userId="S::valliram@dynos.io::355567e4-153f-46ca-8e92-78e159b0471e" providerId="AD" clId="Web-{C6F4CF06-0CE7-9309-4830-65F682D2EEEC}" dt="2022-11-08T07:26:44.544" v="184" actId="20577"/>
          <ac:spMkLst>
            <pc:docMk/>
            <pc:sldMk cId="1000486679" sldId="324"/>
            <ac:spMk id="11" creationId="{517021C2-270A-2B77-85F4-8D67080B0B25}"/>
          </ac:spMkLst>
        </pc:spChg>
        <pc:grpChg chg="add">
          <ac:chgData name="Valli Ramasamy" userId="S::valliram@dynos.io::355567e4-153f-46ca-8e92-78e159b0471e" providerId="AD" clId="Web-{C6F4CF06-0CE7-9309-4830-65F682D2EEEC}" dt="2022-11-08T07:27:07.498" v="185"/>
          <ac:grpSpMkLst>
            <pc:docMk/>
            <pc:sldMk cId="1000486679" sldId="324"/>
            <ac:grpSpMk id="12" creationId="{BFD51200-5C4C-59DB-66E1-AB6E5AF09C3B}"/>
          </ac:grpSpMkLst>
        </pc:grpChg>
        <pc:grpChg chg="add">
          <ac:chgData name="Valli Ramasamy" userId="S::valliram@dynos.io::355567e4-153f-46ca-8e92-78e159b0471e" providerId="AD" clId="Web-{C6F4CF06-0CE7-9309-4830-65F682D2EEEC}" dt="2022-11-08T07:27:19.530" v="186"/>
          <ac:grpSpMkLst>
            <pc:docMk/>
            <pc:sldMk cId="1000486679" sldId="324"/>
            <ac:grpSpMk id="13" creationId="{0291A75A-EF54-41C0-0367-BC08FA889A18}"/>
          </ac:grpSpMkLst>
        </pc:grpChg>
        <pc:picChg chg="add mod ord">
          <ac:chgData name="Valli Ramasamy" userId="S::valliram@dynos.io::355567e4-153f-46ca-8e92-78e159b0471e" providerId="AD" clId="Web-{C6F4CF06-0CE7-9309-4830-65F682D2EEEC}" dt="2022-11-08T07:17:17.510" v="77"/>
          <ac:picMkLst>
            <pc:docMk/>
            <pc:sldMk cId="1000486679" sldId="324"/>
            <ac:picMk id="3" creationId="{E00D6BEE-556B-C2AD-D6D1-8C16D146BA6F}"/>
          </ac:picMkLst>
        </pc:picChg>
        <pc:cxnChg chg="add mod">
          <ac:chgData name="Valli Ramasamy" userId="S::valliram@dynos.io::355567e4-153f-46ca-8e92-78e159b0471e" providerId="AD" clId="Web-{C6F4CF06-0CE7-9309-4830-65F682D2EEEC}" dt="2022-11-08T07:26:30.169" v="181" actId="14100"/>
          <ac:cxnSpMkLst>
            <pc:docMk/>
            <pc:sldMk cId="1000486679" sldId="324"/>
            <ac:cxnSpMk id="10" creationId="{269CD243-6405-4753-9074-B0949308FBB3}"/>
          </ac:cxnSpMkLst>
        </pc:cxnChg>
      </pc:sldChg>
      <pc:sldChg chg="addSp delSp modSp add replId">
        <pc:chgData name="Valli Ramasamy" userId="S::valliram@dynos.io::355567e4-153f-46ca-8e92-78e159b0471e" providerId="AD" clId="Web-{C6F4CF06-0CE7-9309-4830-65F682D2EEEC}" dt="2022-11-08T07:28:56.908" v="198" actId="20577"/>
        <pc:sldMkLst>
          <pc:docMk/>
          <pc:sldMk cId="2416496479" sldId="325"/>
        </pc:sldMkLst>
        <pc:spChg chg="mod">
          <ac:chgData name="Valli Ramasamy" userId="S::valliram@dynos.io::355567e4-153f-46ca-8e92-78e159b0471e" providerId="AD" clId="Web-{C6F4CF06-0CE7-9309-4830-65F682D2EEEC}" dt="2022-11-08T07:28:56.908" v="198" actId="20577"/>
          <ac:spMkLst>
            <pc:docMk/>
            <pc:sldMk cId="2416496479" sldId="32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C6F4CF06-0CE7-9309-4830-65F682D2EEEC}" dt="2022-11-08T07:28:52.033" v="195" actId="20577"/>
          <ac:spMkLst>
            <pc:docMk/>
            <pc:sldMk cId="2416496479" sldId="325"/>
            <ac:spMk id="6" creationId="{FAEEA98A-F236-B065-6D71-F861389CA811}"/>
          </ac:spMkLst>
        </pc:spChg>
        <pc:picChg chg="del">
          <ac:chgData name="Valli Ramasamy" userId="S::valliram@dynos.io::355567e4-153f-46ca-8e92-78e159b0471e" providerId="AD" clId="Web-{C6F4CF06-0CE7-9309-4830-65F682D2EEEC}" dt="2022-11-08T07:28:41.345" v="192"/>
          <ac:picMkLst>
            <pc:docMk/>
            <pc:sldMk cId="2416496479" sldId="325"/>
            <ac:picMk id="3" creationId="{E00D6BEE-556B-C2AD-D6D1-8C16D146BA6F}"/>
          </ac:picMkLst>
        </pc:picChg>
        <pc:picChg chg="add mod">
          <ac:chgData name="Valli Ramasamy" userId="S::valliram@dynos.io::355567e4-153f-46ca-8e92-78e159b0471e" providerId="AD" clId="Web-{C6F4CF06-0CE7-9309-4830-65F682D2EEEC}" dt="2022-11-08T07:28:45.845" v="193"/>
          <ac:picMkLst>
            <pc:docMk/>
            <pc:sldMk cId="2416496479" sldId="325"/>
            <ac:picMk id="7" creationId="{2887BD8B-E232-0BBF-D417-A92E6D3A0B33}"/>
          </ac:picMkLst>
        </pc:picChg>
      </pc:sldChg>
    </pc:docChg>
  </pc:docChgLst>
  <pc:docChgLst>
    <pc:chgData name="Valli Ramasamy" userId="S::valliram@dynos.io::355567e4-153f-46ca-8e92-78e159b0471e" providerId="AD" clId="Web-{77BBCFC9-B7D7-FB8C-43D8-DD2B0C732ED3}"/>
    <pc:docChg chg="addSld delSld modSld sldOrd">
      <pc:chgData name="Valli Ramasamy" userId="S::valliram@dynos.io::355567e4-153f-46ca-8e92-78e159b0471e" providerId="AD" clId="Web-{77BBCFC9-B7D7-FB8C-43D8-DD2B0C732ED3}" dt="2022-12-08T08:49:30.502" v="296" actId="14100"/>
      <pc:docMkLst>
        <pc:docMk/>
      </pc:docMkLst>
      <pc:sldChg chg="modSp">
        <pc:chgData name="Valli Ramasamy" userId="S::valliram@dynos.io::355567e4-153f-46ca-8e92-78e159b0471e" providerId="AD" clId="Web-{77BBCFC9-B7D7-FB8C-43D8-DD2B0C732ED3}" dt="2022-12-08T08:16:01.789" v="19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77BBCFC9-B7D7-FB8C-43D8-DD2B0C732ED3}" dt="2022-12-08T08:16:01.789" v="1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14.638" v="25"/>
        <pc:sldMkLst>
          <pc:docMk/>
          <pc:sldMk cId="4266672337" sldId="358"/>
        </pc:sldMkLst>
      </pc:sldChg>
      <pc:sldChg chg="addSp delSp modSp add">
        <pc:chgData name="Valli Ramasamy" userId="S::valliram@dynos.io::355567e4-153f-46ca-8e92-78e159b0471e" providerId="AD" clId="Web-{77BBCFC9-B7D7-FB8C-43D8-DD2B0C732ED3}" dt="2022-12-08T08:22:55.504" v="67" actId="14100"/>
        <pc:sldMkLst>
          <pc:docMk/>
          <pc:sldMk cId="939330041" sldId="366"/>
        </pc:sldMkLst>
        <pc:spChg chg="mod">
          <ac:chgData name="Valli Ramasamy" userId="S::valliram@dynos.io::355567e4-153f-46ca-8e92-78e159b0471e" providerId="AD" clId="Web-{77BBCFC9-B7D7-FB8C-43D8-DD2B0C732ED3}" dt="2022-12-08T08:18:56.582" v="41" actId="20577"/>
          <ac:spMkLst>
            <pc:docMk/>
            <pc:sldMk cId="939330041" sldId="366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77BBCFC9-B7D7-FB8C-43D8-DD2B0C732ED3}" dt="2022-12-08T08:22:55.504" v="67" actId="14100"/>
          <ac:spMkLst>
            <pc:docMk/>
            <pc:sldMk cId="939330041" sldId="366"/>
            <ac:spMk id="4" creationId="{E7477ADA-626F-A750-4669-456F5D05952A}"/>
          </ac:spMkLst>
        </pc:spChg>
        <pc:spChg chg="mod">
          <ac:chgData name="Valli Ramasamy" userId="S::valliram@dynos.io::355567e4-153f-46ca-8e92-78e159b0471e" providerId="AD" clId="Web-{77BBCFC9-B7D7-FB8C-43D8-DD2B0C732ED3}" dt="2022-12-08T08:19:22.584" v="48" actId="1076"/>
          <ac:spMkLst>
            <pc:docMk/>
            <pc:sldMk cId="939330041" sldId="366"/>
            <ac:spMk id="8" creationId="{8CC87F24-5B28-803D-F331-D22487494E50}"/>
          </ac:spMkLst>
        </pc:spChg>
        <pc:spChg chg="del mod">
          <ac:chgData name="Valli Ramasamy" userId="S::valliram@dynos.io::355567e4-153f-46ca-8e92-78e159b0471e" providerId="AD" clId="Web-{77BBCFC9-B7D7-FB8C-43D8-DD2B0C732ED3}" dt="2022-12-08T08:18:49.097" v="29"/>
          <ac:spMkLst>
            <pc:docMk/>
            <pc:sldMk cId="939330041" sldId="366"/>
            <ac:spMk id="25" creationId="{42772DA1-55F5-2AC4-E2F7-5D60DCCB5C9B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07.418" v="24"/>
        <pc:sldMkLst>
          <pc:docMk/>
          <pc:sldMk cId="4010840994" sldId="366"/>
        </pc:sldMkLst>
      </pc:sldChg>
      <pc:sldChg chg="del">
        <pc:chgData name="Valli Ramasamy" userId="S::valliram@dynos.io::355567e4-153f-46ca-8e92-78e159b0471e" providerId="AD" clId="Web-{77BBCFC9-B7D7-FB8C-43D8-DD2B0C732ED3}" dt="2022-12-08T08:16:36.651" v="20"/>
        <pc:sldMkLst>
          <pc:docMk/>
          <pc:sldMk cId="1767761994" sldId="367"/>
        </pc:sldMkLst>
      </pc:sldChg>
      <pc:sldChg chg="modSp add">
        <pc:chgData name="Valli Ramasamy" userId="S::valliram@dynos.io::355567e4-153f-46ca-8e92-78e159b0471e" providerId="AD" clId="Web-{77BBCFC9-B7D7-FB8C-43D8-DD2B0C732ED3}" dt="2022-12-08T08:23:08.146" v="68" actId="14100"/>
        <pc:sldMkLst>
          <pc:docMk/>
          <pc:sldMk cId="2386453261" sldId="367"/>
        </pc:sldMkLst>
        <pc:spChg chg="mod">
          <ac:chgData name="Valli Ramasamy" userId="S::valliram@dynos.io::355567e4-153f-46ca-8e92-78e159b0471e" providerId="AD" clId="Web-{77BBCFC9-B7D7-FB8C-43D8-DD2B0C732ED3}" dt="2022-12-08T08:22:26.627" v="58" actId="20577"/>
          <ac:spMkLst>
            <pc:docMk/>
            <pc:sldMk cId="2386453261" sldId="367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22:32.393" v="64" actId="20577"/>
          <ac:spMkLst>
            <pc:docMk/>
            <pc:sldMk cId="2386453261" sldId="367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77BBCFC9-B7D7-FB8C-43D8-DD2B0C732ED3}" dt="2022-12-08T08:23:08.146" v="68" actId="14100"/>
          <ac:spMkLst>
            <pc:docMk/>
            <pc:sldMk cId="2386453261" sldId="367"/>
            <ac:spMk id="25" creationId="{42772DA1-55F5-2AC4-E2F7-5D60DCCB5C9B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24:56.325" v="99" actId="20577"/>
        <pc:sldMkLst>
          <pc:docMk/>
          <pc:sldMk cId="365716929" sldId="368"/>
        </pc:sldMkLst>
        <pc:spChg chg="mod">
          <ac:chgData name="Valli Ramasamy" userId="S::valliram@dynos.io::355567e4-153f-46ca-8e92-78e159b0471e" providerId="AD" clId="Web-{77BBCFC9-B7D7-FB8C-43D8-DD2B0C732ED3}" dt="2022-12-08T08:23:51.633" v="76" actId="20577"/>
          <ac:spMkLst>
            <pc:docMk/>
            <pc:sldMk cId="365716929" sldId="368"/>
            <ac:spMk id="5" creationId="{D0A76512-E83B-46EB-DE2D-8002C36F5EC7}"/>
          </ac:spMkLst>
        </pc:spChg>
        <pc:spChg chg="mod">
          <ac:chgData name="Valli Ramasamy" userId="S::valliram@dynos.io::355567e4-153f-46ca-8e92-78e159b0471e" providerId="AD" clId="Web-{77BBCFC9-B7D7-FB8C-43D8-DD2B0C732ED3}" dt="2022-12-08T08:24:56.325" v="99" actId="20577"/>
          <ac:spMkLst>
            <pc:docMk/>
            <pc:sldMk cId="365716929" sldId="368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01.168" v="22"/>
        <pc:sldMkLst>
          <pc:docMk/>
          <pc:sldMk cId="1890591138" sldId="368"/>
        </pc:sldMkLst>
      </pc:sldChg>
      <pc:sldChg chg="modSp add">
        <pc:chgData name="Valli Ramasamy" userId="S::valliram@dynos.io::355567e4-153f-46ca-8e92-78e159b0471e" providerId="AD" clId="Web-{77BBCFC9-B7D7-FB8C-43D8-DD2B0C732ED3}" dt="2022-12-08T08:27:09.865" v="129" actId="20577"/>
        <pc:sldMkLst>
          <pc:docMk/>
          <pc:sldMk cId="4036399478" sldId="369"/>
        </pc:sldMkLst>
        <pc:spChg chg="mod">
          <ac:chgData name="Valli Ramasamy" userId="S::valliram@dynos.io::355567e4-153f-46ca-8e92-78e159b0471e" providerId="AD" clId="Web-{77BBCFC9-B7D7-FB8C-43D8-DD2B0C732ED3}" dt="2022-12-08T08:25:07.294" v="108" actId="20577"/>
          <ac:spMkLst>
            <pc:docMk/>
            <pc:sldMk cId="4036399478" sldId="369"/>
            <ac:spMk id="5" creationId="{D0A76512-E83B-46EB-DE2D-8002C36F5EC7}"/>
          </ac:spMkLst>
        </pc:spChg>
        <pc:spChg chg="mod">
          <ac:chgData name="Valli Ramasamy" userId="S::valliram@dynos.io::355567e4-153f-46ca-8e92-78e159b0471e" providerId="AD" clId="Web-{77BBCFC9-B7D7-FB8C-43D8-DD2B0C732ED3}" dt="2022-12-08T08:27:09.865" v="129" actId="20577"/>
          <ac:spMkLst>
            <pc:docMk/>
            <pc:sldMk cId="4036399478" sldId="369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6:53.308" v="21"/>
        <pc:sldMkLst>
          <pc:docMk/>
          <pc:sldMk cId="4153664322" sldId="369"/>
        </pc:sldMkLst>
      </pc:sldChg>
      <pc:sldChg chg="del">
        <pc:chgData name="Valli Ramasamy" userId="S::valliram@dynos.io::355567e4-153f-46ca-8e92-78e159b0471e" providerId="AD" clId="Web-{77BBCFC9-B7D7-FB8C-43D8-DD2B0C732ED3}" dt="2022-12-08T08:17:04.840" v="23"/>
        <pc:sldMkLst>
          <pc:docMk/>
          <pc:sldMk cId="787866381" sldId="370"/>
        </pc:sldMkLst>
      </pc:sldChg>
      <pc:sldChg chg="add">
        <pc:chgData name="Valli Ramasamy" userId="S::valliram@dynos.io::355567e4-153f-46ca-8e92-78e159b0471e" providerId="AD" clId="Web-{77BBCFC9-B7D7-FB8C-43D8-DD2B0C732ED3}" dt="2022-12-08T08:27:11.459" v="130"/>
        <pc:sldMkLst>
          <pc:docMk/>
          <pc:sldMk cId="1227280784" sldId="370"/>
        </pc:sldMkLst>
      </pc:sldChg>
      <pc:sldChg chg="add">
        <pc:chgData name="Valli Ramasamy" userId="S::valliram@dynos.io::355567e4-153f-46ca-8e92-78e159b0471e" providerId="AD" clId="Web-{77BBCFC9-B7D7-FB8C-43D8-DD2B0C732ED3}" dt="2022-12-08T08:28:41.309" v="131"/>
        <pc:sldMkLst>
          <pc:docMk/>
          <pc:sldMk cId="2402959942" sldId="371"/>
        </pc:sldMkLst>
      </pc:sldChg>
      <pc:sldChg chg="modSp add">
        <pc:chgData name="Valli Ramasamy" userId="S::valliram@dynos.io::355567e4-153f-46ca-8e92-78e159b0471e" providerId="AD" clId="Web-{77BBCFC9-B7D7-FB8C-43D8-DD2B0C732ED3}" dt="2022-12-08T08:49:30.502" v="296" actId="14100"/>
        <pc:sldMkLst>
          <pc:docMk/>
          <pc:sldMk cId="4253514625" sldId="372"/>
        </pc:sldMkLst>
        <pc:spChg chg="mod">
          <ac:chgData name="Valli Ramasamy" userId="S::valliram@dynos.io::355567e4-153f-46ca-8e92-78e159b0471e" providerId="AD" clId="Web-{77BBCFC9-B7D7-FB8C-43D8-DD2B0C732ED3}" dt="2022-12-08T08:29:41.782" v="133" actId="20577"/>
          <ac:spMkLst>
            <pc:docMk/>
            <pc:sldMk cId="4253514625" sldId="37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29:44.907" v="135" actId="20577"/>
          <ac:spMkLst>
            <pc:docMk/>
            <pc:sldMk cId="4253514625" sldId="372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BBCFC9-B7D7-FB8C-43D8-DD2B0C732ED3}" dt="2022-12-08T08:49:22.704" v="293" actId="14100"/>
          <ac:spMkLst>
            <pc:docMk/>
            <pc:sldMk cId="4253514625" sldId="372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BBCFC9-B7D7-FB8C-43D8-DD2B0C732ED3}" dt="2022-12-08T08:49:30.502" v="296" actId="14100"/>
          <ac:spMkLst>
            <pc:docMk/>
            <pc:sldMk cId="4253514625" sldId="372"/>
            <ac:spMk id="7" creationId="{C0A54841-C2B4-0470-8E29-F376DAFFEE1F}"/>
          </ac:spMkLst>
        </pc:spChg>
        <pc:spChg chg="mod">
          <ac:chgData name="Valli Ramasamy" userId="S::valliram@dynos.io::355567e4-153f-46ca-8e92-78e159b0471e" providerId="AD" clId="Web-{77BBCFC9-B7D7-FB8C-43D8-DD2B0C732ED3}" dt="2022-12-08T08:40:14.215" v="202" actId="1076"/>
          <ac:spMkLst>
            <pc:docMk/>
            <pc:sldMk cId="4253514625" sldId="372"/>
            <ac:spMk id="9" creationId="{D2B9306F-2C49-EEA1-F2B5-68882259CA71}"/>
          </ac:spMkLst>
        </pc:spChg>
        <pc:spChg chg="mod">
          <ac:chgData name="Valli Ramasamy" userId="S::valliram@dynos.io::355567e4-153f-46ca-8e92-78e159b0471e" providerId="AD" clId="Web-{77BBCFC9-B7D7-FB8C-43D8-DD2B0C732ED3}" dt="2022-12-08T08:40:19.715" v="203" actId="1076"/>
          <ac:spMkLst>
            <pc:docMk/>
            <pc:sldMk cId="4253514625" sldId="372"/>
            <ac:spMk id="11" creationId="{A2955F30-DD4B-7BF0-0B5F-55635B3B0705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30:39.582" v="143" actId="20577"/>
        <pc:sldMkLst>
          <pc:docMk/>
          <pc:sldMk cId="1081361141" sldId="373"/>
        </pc:sldMkLst>
        <pc:spChg chg="mod">
          <ac:chgData name="Valli Ramasamy" userId="S::valliram@dynos.io::355567e4-153f-46ca-8e92-78e159b0471e" providerId="AD" clId="Web-{77BBCFC9-B7D7-FB8C-43D8-DD2B0C732ED3}" dt="2022-12-08T08:30:36.020" v="140" actId="20577"/>
          <ac:spMkLst>
            <pc:docMk/>
            <pc:sldMk cId="1081361141" sldId="37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30:39.582" v="143" actId="20577"/>
          <ac:spMkLst>
            <pc:docMk/>
            <pc:sldMk cId="1081361141" sldId="373"/>
            <ac:spMk id="3" creationId="{EAE3C14A-9180-3D2D-E5C0-AA21C7448A26}"/>
          </ac:spMkLst>
        </pc:spChg>
      </pc:sldChg>
      <pc:sldChg chg="add ord">
        <pc:chgData name="Valli Ramasamy" userId="S::valliram@dynos.io::355567e4-153f-46ca-8e92-78e159b0471e" providerId="AD" clId="Web-{77BBCFC9-B7D7-FB8C-43D8-DD2B0C732ED3}" dt="2022-12-08T08:35:41.118" v="147"/>
        <pc:sldMkLst>
          <pc:docMk/>
          <pc:sldMk cId="1039888061" sldId="374"/>
        </pc:sldMkLst>
      </pc:sldChg>
      <pc:sldChg chg="add ord">
        <pc:chgData name="Valli Ramasamy" userId="S::valliram@dynos.io::355567e4-153f-46ca-8e92-78e159b0471e" providerId="AD" clId="Web-{77BBCFC9-B7D7-FB8C-43D8-DD2B0C732ED3}" dt="2022-12-08T08:44:13.168" v="220"/>
        <pc:sldMkLst>
          <pc:docMk/>
          <pc:sldMk cId="3078685528" sldId="375"/>
        </pc:sldMkLst>
      </pc:sldChg>
      <pc:sldChg chg="add">
        <pc:chgData name="Valli Ramasamy" userId="S::valliram@dynos.io::355567e4-153f-46ca-8e92-78e159b0471e" providerId="AD" clId="Web-{77BBCFC9-B7D7-FB8C-43D8-DD2B0C732ED3}" dt="2022-12-08T08:35:24.289" v="146"/>
        <pc:sldMkLst>
          <pc:docMk/>
          <pc:sldMk cId="447450947" sldId="376"/>
        </pc:sldMkLst>
      </pc:sldChg>
      <pc:sldChg chg="add">
        <pc:chgData name="Valli Ramasamy" userId="S::valliram@dynos.io::355567e4-153f-46ca-8e92-78e159b0471e" providerId="AD" clId="Web-{77BBCFC9-B7D7-FB8C-43D8-DD2B0C732ED3}" dt="2022-12-08T08:36:27.840" v="148"/>
        <pc:sldMkLst>
          <pc:docMk/>
          <pc:sldMk cId="3336921742" sldId="377"/>
        </pc:sldMkLst>
      </pc:sldChg>
      <pc:sldChg chg="add">
        <pc:chgData name="Valli Ramasamy" userId="S::valliram@dynos.io::355567e4-153f-46ca-8e92-78e159b0471e" providerId="AD" clId="Web-{77BBCFC9-B7D7-FB8C-43D8-DD2B0C732ED3}" dt="2022-12-08T08:36:46.529" v="149"/>
        <pc:sldMkLst>
          <pc:docMk/>
          <pc:sldMk cId="3828834301" sldId="378"/>
        </pc:sldMkLst>
      </pc:sldChg>
      <pc:sldChg chg="add">
        <pc:chgData name="Valli Ramasamy" userId="S::valliram@dynos.io::355567e4-153f-46ca-8e92-78e159b0471e" providerId="AD" clId="Web-{77BBCFC9-B7D7-FB8C-43D8-DD2B0C732ED3}" dt="2022-12-08T08:36:58.826" v="150"/>
        <pc:sldMkLst>
          <pc:docMk/>
          <pc:sldMk cId="4056408199" sldId="379"/>
        </pc:sldMkLst>
      </pc:sldChg>
      <pc:sldChg chg="add">
        <pc:chgData name="Valli Ramasamy" userId="S::valliram@dynos.io::355567e4-153f-46ca-8e92-78e159b0471e" providerId="AD" clId="Web-{77BBCFC9-B7D7-FB8C-43D8-DD2B0C732ED3}" dt="2022-12-08T08:37:08.202" v="151"/>
        <pc:sldMkLst>
          <pc:docMk/>
          <pc:sldMk cId="90141264" sldId="380"/>
        </pc:sldMkLst>
      </pc:sldChg>
      <pc:sldChg chg="add ord">
        <pc:chgData name="Valli Ramasamy" userId="S::valliram@dynos.io::355567e4-153f-46ca-8e92-78e159b0471e" providerId="AD" clId="Web-{77BBCFC9-B7D7-FB8C-43D8-DD2B0C732ED3}" dt="2022-12-08T08:44:41.436" v="221"/>
        <pc:sldMkLst>
          <pc:docMk/>
          <pc:sldMk cId="1649472109" sldId="381"/>
        </pc:sldMkLst>
      </pc:sldChg>
      <pc:sldChg chg="modSp add ord">
        <pc:chgData name="Valli Ramasamy" userId="S::valliram@dynos.io::355567e4-153f-46ca-8e92-78e159b0471e" providerId="AD" clId="Web-{77BBCFC9-B7D7-FB8C-43D8-DD2B0C732ED3}" dt="2022-12-08T08:43:35.931" v="219" actId="20577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77BBCFC9-B7D7-FB8C-43D8-DD2B0C732ED3}" dt="2022-12-08T08:42:08.927" v="206" actId="20577"/>
          <ac:spMkLst>
            <pc:docMk/>
            <pc:sldMk cId="1202494563" sldId="38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43:35.931" v="219" actId="20577"/>
          <ac:spMkLst>
            <pc:docMk/>
            <pc:sldMk cId="1202494563" sldId="382"/>
            <ac:spMk id="4" creationId="{00553901-0743-E815-3546-8C7BBCC2873B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42:54.335" v="217" actId="20577"/>
        <pc:sldMkLst>
          <pc:docMk/>
          <pc:sldMk cId="2318190592" sldId="383"/>
        </pc:sldMkLst>
        <pc:spChg chg="mod">
          <ac:chgData name="Valli Ramasamy" userId="S::valliram@dynos.io::355567e4-153f-46ca-8e92-78e159b0471e" providerId="AD" clId="Web-{77BBCFC9-B7D7-FB8C-43D8-DD2B0C732ED3}" dt="2022-12-08T08:42:48.600" v="215" actId="20577"/>
          <ac:spMkLst>
            <pc:docMk/>
            <pc:sldMk cId="2318190592" sldId="38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42:54.335" v="217" actId="20577"/>
          <ac:spMkLst>
            <pc:docMk/>
            <pc:sldMk cId="2318190592" sldId="383"/>
            <ac:spMk id="4" creationId="{00553901-0743-E815-3546-8C7BBCC2873B}"/>
          </ac:spMkLst>
        </pc:spChg>
      </pc:sldChg>
    </pc:docChg>
  </pc:docChgLst>
  <pc:docChgLst>
    <pc:chgData name="namana_veni@yahoo.com" userId="S::urn:spo:guest#namana_veni@yahoo.com::" providerId="AD" clId="Web-{2EACBD52-9CEE-8E61-2152-9D2CF69972D4}"/>
    <pc:docChg chg="addSld delSld modSld">
      <pc:chgData name="namana_veni@yahoo.com" userId="S::urn:spo:guest#namana_veni@yahoo.com::" providerId="AD" clId="Web-{2EACBD52-9CEE-8E61-2152-9D2CF69972D4}" dt="2023-05-09T02:08:01.194" v="32"/>
      <pc:docMkLst>
        <pc:docMk/>
      </pc:docMkLst>
      <pc:sldChg chg="modSp">
        <pc:chgData name="namana_veni@yahoo.com" userId="S::urn:spo:guest#namana_veni@yahoo.com::" providerId="AD" clId="Web-{2EACBD52-9CEE-8E61-2152-9D2CF69972D4}" dt="2023-05-09T02:06:47.660" v="10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2EACBD52-9CEE-8E61-2152-9D2CF69972D4}" dt="2023-05-09T02:06:47.660" v="10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 add del">
        <pc:chgData name="namana_veni@yahoo.com" userId="S::urn:spo:guest#namana_veni@yahoo.com::" providerId="AD" clId="Web-{2EACBD52-9CEE-8E61-2152-9D2CF69972D4}" dt="2023-05-09T02:07:36.615" v="22"/>
        <pc:sldMkLst>
          <pc:docMk/>
          <pc:sldMk cId="3247627487" sldId="440"/>
        </pc:sldMkLst>
        <pc:spChg chg="mod">
          <ac:chgData name="namana_veni@yahoo.com" userId="S::urn:spo:guest#namana_veni@yahoo.com::" providerId="AD" clId="Web-{2EACBD52-9CEE-8E61-2152-9D2CF69972D4}" dt="2023-05-09T02:06:58.254" v="11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2EACBD52-9CEE-8E61-2152-9D2CF69972D4}" dt="2023-05-09T02:07:14.552" v="20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2EACBD52-9CEE-8E61-2152-9D2CF69972D4}" dt="2023-05-09T02:07:01.504" v="13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2EACBD52-9CEE-8E61-2152-9D2CF69972D4}" dt="2023-05-09T02:07:09.395" v="17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2EACBD52-9CEE-8E61-2152-9D2CF69972D4}" dt="2023-05-09T02:07:05.661" v="15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 replId">
        <pc:chgData name="namana_veni@yahoo.com" userId="S::urn:spo:guest#namana_veni@yahoo.com::" providerId="AD" clId="Web-{2EACBD52-9CEE-8E61-2152-9D2CF69972D4}" dt="2023-05-09T02:07:52.631" v="29"/>
        <pc:sldMkLst>
          <pc:docMk/>
          <pc:sldMk cId="3466585509" sldId="441"/>
        </pc:sldMkLst>
      </pc:sldChg>
      <pc:sldChg chg="del">
        <pc:chgData name="namana_veni@yahoo.com" userId="S::urn:spo:guest#namana_veni@yahoo.com::" providerId="AD" clId="Web-{2EACBD52-9CEE-8E61-2152-9D2CF69972D4}" dt="2023-05-09T02:07:45.474" v="26"/>
        <pc:sldMkLst>
          <pc:docMk/>
          <pc:sldMk cId="3631951959" sldId="441"/>
        </pc:sldMkLst>
      </pc:sldChg>
      <pc:sldChg chg="del">
        <pc:chgData name="namana_veni@yahoo.com" userId="S::urn:spo:guest#namana_veni@yahoo.com::" providerId="AD" clId="Web-{2EACBD52-9CEE-8E61-2152-9D2CF69972D4}" dt="2023-05-09T02:07:43.615" v="25"/>
        <pc:sldMkLst>
          <pc:docMk/>
          <pc:sldMk cId="1445791802" sldId="442"/>
        </pc:sldMkLst>
      </pc:sldChg>
      <pc:sldChg chg="add replId">
        <pc:chgData name="namana_veni@yahoo.com" userId="S::urn:spo:guest#namana_veni@yahoo.com::" providerId="AD" clId="Web-{2EACBD52-9CEE-8E61-2152-9D2CF69972D4}" dt="2023-05-09T02:07:54.397" v="30"/>
        <pc:sldMkLst>
          <pc:docMk/>
          <pc:sldMk cId="4081267611" sldId="442"/>
        </pc:sldMkLst>
      </pc:sldChg>
      <pc:sldChg chg="add replId">
        <pc:chgData name="namana_veni@yahoo.com" userId="S::urn:spo:guest#namana_veni@yahoo.com::" providerId="AD" clId="Web-{2EACBD52-9CEE-8E61-2152-9D2CF69972D4}" dt="2023-05-09T02:07:56.522" v="31"/>
        <pc:sldMkLst>
          <pc:docMk/>
          <pc:sldMk cId="55207737" sldId="443"/>
        </pc:sldMkLst>
      </pc:sldChg>
      <pc:sldChg chg="del">
        <pc:chgData name="namana_veni@yahoo.com" userId="S::urn:spo:guest#namana_veni@yahoo.com::" providerId="AD" clId="Web-{2EACBD52-9CEE-8E61-2152-9D2CF69972D4}" dt="2023-05-09T02:07:39.959" v="23"/>
        <pc:sldMkLst>
          <pc:docMk/>
          <pc:sldMk cId="1577510613" sldId="443"/>
        </pc:sldMkLst>
      </pc:sldChg>
      <pc:sldChg chg="del">
        <pc:chgData name="namana_veni@yahoo.com" userId="S::urn:spo:guest#namana_veni@yahoo.com::" providerId="AD" clId="Web-{2EACBD52-9CEE-8E61-2152-9D2CF69972D4}" dt="2023-05-09T02:07:41.959" v="24"/>
        <pc:sldMkLst>
          <pc:docMk/>
          <pc:sldMk cId="2793994781" sldId="444"/>
        </pc:sldMkLst>
      </pc:sldChg>
      <pc:sldChg chg="add replId">
        <pc:chgData name="namana_veni@yahoo.com" userId="S::urn:spo:guest#namana_veni@yahoo.com::" providerId="AD" clId="Web-{2EACBD52-9CEE-8E61-2152-9D2CF69972D4}" dt="2023-05-09T02:08:01.194" v="32"/>
        <pc:sldMkLst>
          <pc:docMk/>
          <pc:sldMk cId="2960360903" sldId="444"/>
        </pc:sldMkLst>
      </pc:sldChg>
      <pc:sldChg chg="del">
        <pc:chgData name="namana_veni@yahoo.com" userId="S::urn:spo:guest#namana_veni@yahoo.com::" providerId="AD" clId="Web-{2EACBD52-9CEE-8E61-2152-9D2CF69972D4}" dt="2023-05-09T02:07:47.193" v="27"/>
        <pc:sldMkLst>
          <pc:docMk/>
          <pc:sldMk cId="1884621254" sldId="445"/>
        </pc:sldMkLst>
      </pc:sldChg>
      <pc:sldChg chg="del">
        <pc:chgData name="namana_veni@yahoo.com" userId="S::urn:spo:guest#namana_veni@yahoo.com::" providerId="AD" clId="Web-{2EACBD52-9CEE-8E61-2152-9D2CF69972D4}" dt="2023-05-09T02:07:50.006" v="28"/>
        <pc:sldMkLst>
          <pc:docMk/>
          <pc:sldMk cId="2541271563" sldId="447"/>
        </pc:sldMkLst>
      </pc:sldChg>
    </pc:docChg>
  </pc:docChgLst>
  <pc:docChgLst>
    <pc:chgData name="namana_veni@yahoo.com" userId="S::urn:spo:guest#namana_veni@yahoo.com::" providerId="AD" clId="Web-{D0330C94-DDD2-D188-F6DE-DEFEDB90D55F}"/>
    <pc:docChg chg="addSld delSld modSld">
      <pc:chgData name="namana_veni@yahoo.com" userId="S::urn:spo:guest#namana_veni@yahoo.com::" providerId="AD" clId="Web-{D0330C94-DDD2-D188-F6DE-DEFEDB90D55F}" dt="2023-02-20T14:16:56.983" v="17"/>
      <pc:docMkLst>
        <pc:docMk/>
      </pc:docMkLst>
      <pc:sldChg chg="del">
        <pc:chgData name="namana_veni@yahoo.com" userId="S::urn:spo:guest#namana_veni@yahoo.com::" providerId="AD" clId="Web-{D0330C94-DDD2-D188-F6DE-DEFEDB90D55F}" dt="2023-02-20T14:16:44.763" v="12"/>
        <pc:sldMkLst>
          <pc:docMk/>
          <pc:sldMk cId="2720540105" sldId="419"/>
        </pc:sldMkLst>
      </pc:sldChg>
      <pc:sldChg chg="delSp modSp delAnim">
        <pc:chgData name="namana_veni@yahoo.com" userId="S::urn:spo:guest#namana_veni@yahoo.com::" providerId="AD" clId="Web-{D0330C94-DDD2-D188-F6DE-DEFEDB90D55F}" dt="2023-02-20T14:16:34.059" v="10" actId="20577"/>
        <pc:sldMkLst>
          <pc:docMk/>
          <pc:sldMk cId="1606030726" sldId="420"/>
        </pc:sldMkLst>
        <pc:spChg chg="mod">
          <ac:chgData name="namana_veni@yahoo.com" userId="S::urn:spo:guest#namana_veni@yahoo.com::" providerId="AD" clId="Web-{D0330C94-DDD2-D188-F6DE-DEFEDB90D55F}" dt="2023-02-20T14:16:04.104" v="0" actId="20577"/>
          <ac:spMkLst>
            <pc:docMk/>
            <pc:sldMk cId="1606030726" sldId="42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D0330C94-DDD2-D188-F6DE-DEFEDB90D55F}" dt="2023-02-20T14:16:09.964" v="3" actId="20577"/>
          <ac:spMkLst>
            <pc:docMk/>
            <pc:sldMk cId="1606030726" sldId="420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D0330C94-DDD2-D188-F6DE-DEFEDB90D55F}" dt="2023-02-20T14:16:17.183" v="5" actId="20577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D0330C94-DDD2-D188-F6DE-DEFEDB90D55F}" dt="2023-02-20T14:16:13.933" v="4" actId="20577"/>
          <ac:spMkLst>
            <pc:docMk/>
            <pc:sldMk cId="1606030726" sldId="42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D0330C94-DDD2-D188-F6DE-DEFEDB90D55F}" dt="2023-02-20T14:16:34.059" v="10" actId="20577"/>
          <ac:spMkLst>
            <pc:docMk/>
            <pc:sldMk cId="1606030726" sldId="42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D0330C94-DDD2-D188-F6DE-DEFEDB90D55F}" dt="2023-02-20T14:16:21.996" v="7" actId="20577"/>
          <ac:spMkLst>
            <pc:docMk/>
            <pc:sldMk cId="1606030726" sldId="420"/>
            <ac:spMk id="16" creationId="{15EDB9BE-2BEB-93C0-1115-A3AAB9E847FC}"/>
          </ac:spMkLst>
        </pc:spChg>
        <pc:grpChg chg="del">
          <ac:chgData name="namana_veni@yahoo.com" userId="S::urn:spo:guest#namana_veni@yahoo.com::" providerId="AD" clId="Web-{D0330C94-DDD2-D188-F6DE-DEFEDB90D55F}" dt="2023-02-20T14:16:18.168" v="6"/>
          <ac:grpSpMkLst>
            <pc:docMk/>
            <pc:sldMk cId="1606030726" sldId="420"/>
            <ac:grpSpMk id="11" creationId="{68A35FD6-31B6-0238-8036-B442AC888F38}"/>
          </ac:grpSpMkLst>
        </pc:grpChg>
      </pc:sldChg>
      <pc:sldChg chg="del">
        <pc:chgData name="namana_veni@yahoo.com" userId="S::urn:spo:guest#namana_veni@yahoo.com::" providerId="AD" clId="Web-{D0330C94-DDD2-D188-F6DE-DEFEDB90D55F}" dt="2023-02-20T14:16:42.248" v="11"/>
        <pc:sldMkLst>
          <pc:docMk/>
          <pc:sldMk cId="1594515116" sldId="421"/>
        </pc:sldMkLst>
      </pc:sldChg>
      <pc:sldChg chg="add replId">
        <pc:chgData name="namana_veni@yahoo.com" userId="S::urn:spo:guest#namana_veni@yahoo.com::" providerId="AD" clId="Web-{D0330C94-DDD2-D188-F6DE-DEFEDB90D55F}" dt="2023-02-20T14:16:49.842" v="14"/>
        <pc:sldMkLst>
          <pc:docMk/>
          <pc:sldMk cId="3182293232" sldId="421"/>
        </pc:sldMkLst>
      </pc:sldChg>
      <pc:sldChg chg="add replId">
        <pc:chgData name="namana_veni@yahoo.com" userId="S::urn:spo:guest#namana_veni@yahoo.com::" providerId="AD" clId="Web-{D0330C94-DDD2-D188-F6DE-DEFEDB90D55F}" dt="2023-02-20T14:16:52.514" v="15"/>
        <pc:sldMkLst>
          <pc:docMk/>
          <pc:sldMk cId="1128397192" sldId="422"/>
        </pc:sldMkLst>
      </pc:sldChg>
      <pc:sldChg chg="del">
        <pc:chgData name="namana_veni@yahoo.com" userId="S::urn:spo:guest#namana_veni@yahoo.com::" providerId="AD" clId="Web-{D0330C94-DDD2-D188-F6DE-DEFEDB90D55F}" dt="2023-02-20T14:16:46.701" v="13"/>
        <pc:sldMkLst>
          <pc:docMk/>
          <pc:sldMk cId="912757507" sldId="423"/>
        </pc:sldMkLst>
      </pc:sldChg>
      <pc:sldChg chg="add replId">
        <pc:chgData name="namana_veni@yahoo.com" userId="S::urn:spo:guest#namana_veni@yahoo.com::" providerId="AD" clId="Web-{D0330C94-DDD2-D188-F6DE-DEFEDB90D55F}" dt="2023-02-20T14:16:54.701" v="16"/>
        <pc:sldMkLst>
          <pc:docMk/>
          <pc:sldMk cId="4037602573" sldId="423"/>
        </pc:sldMkLst>
      </pc:sldChg>
      <pc:sldChg chg="add replId">
        <pc:chgData name="namana_veni@yahoo.com" userId="S::urn:spo:guest#namana_veni@yahoo.com::" providerId="AD" clId="Web-{D0330C94-DDD2-D188-F6DE-DEFEDB90D55F}" dt="2023-02-20T14:16:56.983" v="17"/>
        <pc:sldMkLst>
          <pc:docMk/>
          <pc:sldMk cId="524261124" sldId="424"/>
        </pc:sldMkLst>
      </pc:sldChg>
    </pc:docChg>
  </pc:docChgLst>
  <pc:docChgLst>
    <pc:chgData clId="Web-{6B46DAE9-E26B-5733-B6E2-A19D49A2E349}"/>
    <pc:docChg chg="modSld">
      <pc:chgData name="" userId="" providerId="" clId="Web-{6B46DAE9-E26B-5733-B6E2-A19D49A2E349}" dt="2023-04-23T00:22:15.720" v="2" actId="20577"/>
      <pc:docMkLst>
        <pc:docMk/>
      </pc:docMkLst>
      <pc:sldChg chg="modSp">
        <pc:chgData name="" userId="" providerId="" clId="Web-{6B46DAE9-E26B-5733-B6E2-A19D49A2E349}" dt="2023-04-23T00:22:15.720" v="2" actId="20577"/>
        <pc:sldMkLst>
          <pc:docMk/>
          <pc:sldMk cId="1401384570" sldId="323"/>
        </pc:sldMkLst>
        <pc:spChg chg="mod">
          <ac:chgData name="" userId="" providerId="" clId="Web-{6B46DAE9-E26B-5733-B6E2-A19D49A2E349}" dt="2023-04-23T00:22:15.720" v="2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namana_veni@yahoo.com" userId="S::urn:spo:guest#namana_veni@yahoo.com::" providerId="AD" clId="Web-{9A386CB1-6705-EFA6-7EB6-EE72CABD8251}"/>
    <pc:docChg chg="addSld delSld modSld">
      <pc:chgData name="namana_veni@yahoo.com" userId="S::urn:spo:guest#namana_veni@yahoo.com::" providerId="AD" clId="Web-{9A386CB1-6705-EFA6-7EB6-EE72CABD8251}" dt="2023-05-05T00:04:38.524" v="46"/>
      <pc:docMkLst>
        <pc:docMk/>
      </pc:docMkLst>
      <pc:sldChg chg="modSp">
        <pc:chgData name="namana_veni@yahoo.com" userId="S::urn:spo:guest#namana_veni@yahoo.com::" providerId="AD" clId="Web-{9A386CB1-6705-EFA6-7EB6-EE72CABD8251}" dt="2023-05-05T00:03:00.958" v="17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9A386CB1-6705-EFA6-7EB6-EE72CABD8251}" dt="2023-05-05T00:02:56.505" v="16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9A386CB1-6705-EFA6-7EB6-EE72CABD8251}" dt="2023-05-05T00:03:00.958" v="17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delSp modSp delAnim">
        <pc:chgData name="namana_veni@yahoo.com" userId="S::urn:spo:guest#namana_veni@yahoo.com::" providerId="AD" clId="Web-{9A386CB1-6705-EFA6-7EB6-EE72CABD8251}" dt="2023-05-05T00:04:31.242" v="42" actId="20577"/>
        <pc:sldMkLst>
          <pc:docMk/>
          <pc:sldMk cId="3935058884" sldId="431"/>
        </pc:sldMkLst>
        <pc:spChg chg="mod">
          <ac:chgData name="namana_veni@yahoo.com" userId="S::urn:spo:guest#namana_veni@yahoo.com::" providerId="AD" clId="Web-{9A386CB1-6705-EFA6-7EB6-EE72CABD8251}" dt="2023-05-05T00:04:31.242" v="42" actId="20577"/>
          <ac:spMkLst>
            <pc:docMk/>
            <pc:sldMk cId="3935058884" sldId="431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9A386CB1-6705-EFA6-7EB6-EE72CABD8251}" dt="2023-05-05T00:03:13.146" v="20"/>
          <ac:spMkLst>
            <pc:docMk/>
            <pc:sldMk cId="3935058884" sldId="431"/>
            <ac:spMk id="4" creationId="{575B25DA-99B9-20F9-3ED3-96BC4AE41553}"/>
          </ac:spMkLst>
        </pc:spChg>
        <pc:spChg chg="del topLvl">
          <ac:chgData name="namana_veni@yahoo.com" userId="S::urn:spo:guest#namana_veni@yahoo.com::" providerId="AD" clId="Web-{9A386CB1-6705-EFA6-7EB6-EE72CABD8251}" dt="2023-05-05T00:03:20.631" v="22"/>
          <ac:spMkLst>
            <pc:docMk/>
            <pc:sldMk cId="3935058884" sldId="431"/>
            <ac:spMk id="5" creationId="{6DCB430A-8999-00D3-3EC7-F4FEB27447E5}"/>
          </ac:spMkLst>
        </pc:spChg>
        <pc:spChg chg="mod">
          <ac:chgData name="namana_veni@yahoo.com" userId="S::urn:spo:guest#namana_veni@yahoo.com::" providerId="AD" clId="Web-{9A386CB1-6705-EFA6-7EB6-EE72CABD8251}" dt="2023-05-05T00:03:11.099" v="19" actId="20577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9A386CB1-6705-EFA6-7EB6-EE72CABD8251}" dt="2023-05-05T00:03:29.975" v="24" actId="20577"/>
          <ac:spMkLst>
            <pc:docMk/>
            <pc:sldMk cId="3935058884" sldId="43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9A386CB1-6705-EFA6-7EB6-EE72CABD8251}" dt="2023-05-05T00:03:25.022" v="23" actId="20577"/>
          <ac:spMkLst>
            <pc:docMk/>
            <pc:sldMk cId="3935058884" sldId="431"/>
            <ac:spMk id="15" creationId="{C3889FBB-EECA-B0E4-828C-D8F5880E173D}"/>
          </ac:spMkLst>
        </pc:spChg>
        <pc:grpChg chg="del">
          <ac:chgData name="namana_veni@yahoo.com" userId="S::urn:spo:guest#namana_veni@yahoo.com::" providerId="AD" clId="Web-{9A386CB1-6705-EFA6-7EB6-EE72CABD8251}" dt="2023-05-05T00:03:16.693" v="21"/>
          <ac:grpSpMkLst>
            <pc:docMk/>
            <pc:sldMk cId="3935058884" sldId="431"/>
            <ac:grpSpMk id="7" creationId="{CB49AD4E-3CBB-E414-A981-D27F18F38DB1}"/>
          </ac:grpSpMkLst>
        </pc:grpChg>
        <pc:grpChg chg="del">
          <ac:chgData name="namana_veni@yahoo.com" userId="S::urn:spo:guest#namana_veni@yahoo.com::" providerId="AD" clId="Web-{9A386CB1-6705-EFA6-7EB6-EE72CABD8251}" dt="2023-05-05T00:03:36.100" v="25"/>
          <ac:grpSpMkLst>
            <pc:docMk/>
            <pc:sldMk cId="3935058884" sldId="431"/>
            <ac:grpSpMk id="12" creationId="{562833E1-629F-703D-0785-E47CCC5CCD48}"/>
          </ac:grpSpMkLst>
        </pc:grpChg>
        <pc:cxnChg chg="del topLvl">
          <ac:chgData name="namana_veni@yahoo.com" userId="S::urn:spo:guest#namana_veni@yahoo.com::" providerId="AD" clId="Web-{9A386CB1-6705-EFA6-7EB6-EE72CABD8251}" dt="2023-05-05T00:03:16.693" v="21"/>
          <ac:cxnSpMkLst>
            <pc:docMk/>
            <pc:sldMk cId="3935058884" sldId="431"/>
            <ac:cxnSpMk id="6" creationId="{A3A55744-5EA0-41CF-D3AF-72455DBEEB25}"/>
          </ac:cxnSpMkLst>
        </pc:cxnChg>
      </pc:sldChg>
      <pc:sldChg chg="del">
        <pc:chgData name="namana_veni@yahoo.com" userId="S::urn:spo:guest#namana_veni@yahoo.com::" providerId="AD" clId="Web-{9A386CB1-6705-EFA6-7EB6-EE72CABD8251}" dt="2023-05-05T00:04:15.758" v="38"/>
        <pc:sldMkLst>
          <pc:docMk/>
          <pc:sldMk cId="2614496001" sldId="432"/>
        </pc:sldMkLst>
      </pc:sldChg>
      <pc:sldChg chg="del">
        <pc:chgData name="namana_veni@yahoo.com" userId="S::urn:spo:guest#namana_veni@yahoo.com::" providerId="AD" clId="Web-{9A386CB1-6705-EFA6-7EB6-EE72CABD8251}" dt="2023-05-05T00:04:13.758" v="37"/>
        <pc:sldMkLst>
          <pc:docMk/>
          <pc:sldMk cId="2429234297" sldId="433"/>
        </pc:sldMkLst>
      </pc:sldChg>
      <pc:sldChg chg="del">
        <pc:chgData name="namana_veni@yahoo.com" userId="S::urn:spo:guest#namana_veni@yahoo.com::" providerId="AD" clId="Web-{9A386CB1-6705-EFA6-7EB6-EE72CABD8251}" dt="2023-05-05T00:03:57.054" v="30"/>
        <pc:sldMkLst>
          <pc:docMk/>
          <pc:sldMk cId="393128982" sldId="436"/>
        </pc:sldMkLst>
      </pc:sldChg>
      <pc:sldChg chg="add replId">
        <pc:chgData name="namana_veni@yahoo.com" userId="S::urn:spo:guest#namana_veni@yahoo.com::" providerId="AD" clId="Web-{9A386CB1-6705-EFA6-7EB6-EE72CABD8251}" dt="2023-05-05T00:04:21.961" v="40"/>
        <pc:sldMkLst>
          <pc:docMk/>
          <pc:sldMk cId="2525915928" sldId="438"/>
        </pc:sldMkLst>
      </pc:sldChg>
      <pc:sldChg chg="del">
        <pc:chgData name="namana_veni@yahoo.com" userId="S::urn:spo:guest#namana_veni@yahoo.com::" providerId="AD" clId="Web-{9A386CB1-6705-EFA6-7EB6-EE72CABD8251}" dt="2023-05-05T00:03:49.569" v="29"/>
        <pc:sldMkLst>
          <pc:docMk/>
          <pc:sldMk cId="2962274891" sldId="438"/>
        </pc:sldMkLst>
      </pc:sldChg>
      <pc:sldChg chg="add replId">
        <pc:chgData name="namana_veni@yahoo.com" userId="S::urn:spo:guest#namana_veni@yahoo.com::" providerId="AD" clId="Web-{9A386CB1-6705-EFA6-7EB6-EE72CABD8251}" dt="2023-05-05T00:04:33.039" v="43"/>
        <pc:sldMkLst>
          <pc:docMk/>
          <pc:sldMk cId="940602098" sldId="439"/>
        </pc:sldMkLst>
      </pc:sldChg>
      <pc:sldChg chg="del">
        <pc:chgData name="namana_veni@yahoo.com" userId="S::urn:spo:guest#namana_veni@yahoo.com::" providerId="AD" clId="Web-{9A386CB1-6705-EFA6-7EB6-EE72CABD8251}" dt="2023-05-05T00:03:40.428" v="26"/>
        <pc:sldMkLst>
          <pc:docMk/>
          <pc:sldMk cId="964141589" sldId="439"/>
        </pc:sldMkLst>
      </pc:sldChg>
      <pc:sldChg chg="add replId">
        <pc:chgData name="namana_veni@yahoo.com" userId="S::urn:spo:guest#namana_veni@yahoo.com::" providerId="AD" clId="Web-{9A386CB1-6705-EFA6-7EB6-EE72CABD8251}" dt="2023-05-05T00:04:34.680" v="44"/>
        <pc:sldMkLst>
          <pc:docMk/>
          <pc:sldMk cId="3247627487" sldId="440"/>
        </pc:sldMkLst>
      </pc:sldChg>
      <pc:sldChg chg="del">
        <pc:chgData name="namana_veni@yahoo.com" userId="S::urn:spo:guest#namana_veni@yahoo.com::" providerId="AD" clId="Web-{9A386CB1-6705-EFA6-7EB6-EE72CABD8251}" dt="2023-05-05T00:03:46.429" v="28"/>
        <pc:sldMkLst>
          <pc:docMk/>
          <pc:sldMk cId="366447694" sldId="441"/>
        </pc:sldMkLst>
      </pc:sldChg>
      <pc:sldChg chg="add replId">
        <pc:chgData name="namana_veni@yahoo.com" userId="S::urn:spo:guest#namana_veni@yahoo.com::" providerId="AD" clId="Web-{9A386CB1-6705-EFA6-7EB6-EE72CABD8251}" dt="2023-05-05T00:04:36.133" v="45"/>
        <pc:sldMkLst>
          <pc:docMk/>
          <pc:sldMk cId="2410485724" sldId="441"/>
        </pc:sldMkLst>
      </pc:sldChg>
      <pc:sldChg chg="add replId">
        <pc:chgData name="namana_veni@yahoo.com" userId="S::urn:spo:guest#namana_veni@yahoo.com::" providerId="AD" clId="Web-{9A386CB1-6705-EFA6-7EB6-EE72CABD8251}" dt="2023-05-05T00:04:38.524" v="46"/>
        <pc:sldMkLst>
          <pc:docMk/>
          <pc:sldMk cId="1037149626" sldId="442"/>
        </pc:sldMkLst>
      </pc:sldChg>
      <pc:sldChg chg="del">
        <pc:chgData name="namana_veni@yahoo.com" userId="S::urn:spo:guest#namana_veni@yahoo.com::" providerId="AD" clId="Web-{9A386CB1-6705-EFA6-7EB6-EE72CABD8251}" dt="2023-05-05T00:03:44.475" v="27"/>
        <pc:sldMkLst>
          <pc:docMk/>
          <pc:sldMk cId="3769007049" sldId="442"/>
        </pc:sldMkLst>
      </pc:sldChg>
      <pc:sldChg chg="del">
        <pc:chgData name="namana_veni@yahoo.com" userId="S::urn:spo:guest#namana_veni@yahoo.com::" providerId="AD" clId="Web-{9A386CB1-6705-EFA6-7EB6-EE72CABD8251}" dt="2023-05-05T00:03:59.085" v="31"/>
        <pc:sldMkLst>
          <pc:docMk/>
          <pc:sldMk cId="621673334" sldId="443"/>
        </pc:sldMkLst>
      </pc:sldChg>
      <pc:sldChg chg="del">
        <pc:chgData name="namana_veni@yahoo.com" userId="S::urn:spo:guest#namana_veni@yahoo.com::" providerId="AD" clId="Web-{9A386CB1-6705-EFA6-7EB6-EE72CABD8251}" dt="2023-05-05T00:04:05.398" v="33"/>
        <pc:sldMkLst>
          <pc:docMk/>
          <pc:sldMk cId="3236737101" sldId="444"/>
        </pc:sldMkLst>
      </pc:sldChg>
      <pc:sldChg chg="del">
        <pc:chgData name="namana_veni@yahoo.com" userId="S::urn:spo:guest#namana_veni@yahoo.com::" providerId="AD" clId="Web-{9A386CB1-6705-EFA6-7EB6-EE72CABD8251}" dt="2023-05-05T00:04:03.382" v="32"/>
        <pc:sldMkLst>
          <pc:docMk/>
          <pc:sldMk cId="2539769789" sldId="445"/>
        </pc:sldMkLst>
      </pc:sldChg>
      <pc:sldChg chg="del">
        <pc:chgData name="namana_veni@yahoo.com" userId="S::urn:spo:guest#namana_veni@yahoo.com::" providerId="AD" clId="Web-{9A386CB1-6705-EFA6-7EB6-EE72CABD8251}" dt="2023-05-05T00:04:11.992" v="36"/>
        <pc:sldMkLst>
          <pc:docMk/>
          <pc:sldMk cId="2251944094" sldId="446"/>
        </pc:sldMkLst>
      </pc:sldChg>
      <pc:sldChg chg="del">
        <pc:chgData name="namana_veni@yahoo.com" userId="S::urn:spo:guest#namana_veni@yahoo.com::" providerId="AD" clId="Web-{9A386CB1-6705-EFA6-7EB6-EE72CABD8251}" dt="2023-05-05T00:04:07.648" v="34"/>
        <pc:sldMkLst>
          <pc:docMk/>
          <pc:sldMk cId="1013812979" sldId="447"/>
        </pc:sldMkLst>
      </pc:sldChg>
      <pc:sldChg chg="del">
        <pc:chgData name="namana_veni@yahoo.com" userId="S::urn:spo:guest#namana_veni@yahoo.com::" providerId="AD" clId="Web-{9A386CB1-6705-EFA6-7EB6-EE72CABD8251}" dt="2023-05-05T00:04:10.007" v="35"/>
        <pc:sldMkLst>
          <pc:docMk/>
          <pc:sldMk cId="519899796" sldId="448"/>
        </pc:sldMkLst>
      </pc:sldChg>
      <pc:sldChg chg="del">
        <pc:chgData name="namana_veni@yahoo.com" userId="S::urn:spo:guest#namana_veni@yahoo.com::" providerId="AD" clId="Web-{9A386CB1-6705-EFA6-7EB6-EE72CABD8251}" dt="2023-05-05T00:04:18.101" v="39"/>
        <pc:sldMkLst>
          <pc:docMk/>
          <pc:sldMk cId="1351734782" sldId="449"/>
        </pc:sldMkLst>
      </pc:sldChg>
    </pc:docChg>
  </pc:docChgLst>
  <pc:docChgLst>
    <pc:chgData name="namana_veni@yahoo.com" userId="S::urn:spo:guest#namana_veni@yahoo.com::" providerId="AD" clId="Web-{7025B4A8-0E98-4078-FCB4-A011551E78BB}"/>
    <pc:docChg chg="addSld modSld">
      <pc:chgData name="namana_veni@yahoo.com" userId="S::urn:spo:guest#namana_veni@yahoo.com::" providerId="AD" clId="Web-{7025B4A8-0E98-4078-FCB4-A011551E78BB}" dt="2023-05-09T23:09:13.285" v="463" actId="1076"/>
      <pc:docMkLst>
        <pc:docMk/>
      </pc:docMkLst>
      <pc:sldChg chg="delSp modSp delAnim">
        <pc:chgData name="namana_veni@yahoo.com" userId="S::urn:spo:guest#namana_veni@yahoo.com::" providerId="AD" clId="Web-{7025B4A8-0E98-4078-FCB4-A011551E78BB}" dt="2023-05-09T21:38:46.336" v="59" actId="1076"/>
        <pc:sldMkLst>
          <pc:docMk/>
          <pc:sldMk cId="3247627487" sldId="440"/>
        </pc:sldMkLst>
        <pc:spChg chg="mod">
          <ac:chgData name="namana_veni@yahoo.com" userId="S::urn:spo:guest#namana_veni@yahoo.com::" providerId="AD" clId="Web-{7025B4A8-0E98-4078-FCB4-A011551E78BB}" dt="2023-05-09T21:33:32.060" v="19" actId="1076"/>
          <ac:spMkLst>
            <pc:docMk/>
            <pc:sldMk cId="3247627487" sldId="440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1:38:38.226" v="5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38:46.336" v="59" actId="1076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1:38:41.898" v="58" actId="1076"/>
          <ac:spMkLst>
            <pc:docMk/>
            <pc:sldMk cId="3247627487" sldId="440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1:38:35.320" v="56"/>
          <ac:spMkLst>
            <pc:docMk/>
            <pc:sldMk cId="3247627487" sldId="440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3:01:51.937" v="319"/>
        <pc:sldMkLst>
          <pc:docMk/>
          <pc:sldMk cId="3466585509" sldId="441"/>
        </pc:sldMkLst>
        <pc:spChg chg="mod">
          <ac:chgData name="namana_veni@yahoo.com" userId="S::urn:spo:guest#namana_veni@yahoo.com::" providerId="AD" clId="Web-{7025B4A8-0E98-4078-FCB4-A011551E78BB}" dt="2023-05-09T22:21:52.087" v="282" actId="1076"/>
          <ac:spMkLst>
            <pc:docMk/>
            <pc:sldMk cId="3466585509" sldId="44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0:36.153" v="297" actId="20577"/>
          <ac:spMkLst>
            <pc:docMk/>
            <pc:sldMk cId="3466585509" sldId="441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0:46.513" v="307" actId="20577"/>
          <ac:spMkLst>
            <pc:docMk/>
            <pc:sldMk cId="3466585509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1:50.203" v="318" actId="20577"/>
          <ac:spMkLst>
            <pc:docMk/>
            <pc:sldMk cId="3466585509" sldId="441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3:01:51.937" v="319"/>
          <ac:spMkLst>
            <pc:docMk/>
            <pc:sldMk cId="3466585509" sldId="441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2:04:57.197" v="238" actId="20577"/>
        <pc:sldMkLst>
          <pc:docMk/>
          <pc:sldMk cId="4081267611" sldId="442"/>
        </pc:sldMkLst>
        <pc:spChg chg="mod">
          <ac:chgData name="namana_veni@yahoo.com" userId="S::urn:spo:guest#namana_veni@yahoo.com::" providerId="AD" clId="Web-{7025B4A8-0E98-4078-FCB4-A011551E78BB}" dt="2023-05-09T21:42:21.139" v="108" actId="1076"/>
          <ac:spMkLst>
            <pc:docMk/>
            <pc:sldMk cId="4081267611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1:47:52.337" v="153" actId="1076"/>
          <ac:spMkLst>
            <pc:docMk/>
            <pc:sldMk cId="4081267611" sldId="442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2:04:57.197" v="238" actId="20577"/>
          <ac:spMkLst>
            <pc:docMk/>
            <pc:sldMk cId="4081267611" sldId="442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7025B4A8-0E98-4078-FCB4-A011551E78BB}" dt="2023-05-09T21:47:49.102" v="152"/>
          <ac:spMkLst>
            <pc:docMk/>
            <pc:sldMk cId="4081267611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1:47:45.665" v="151" actId="1076"/>
          <ac:spMkLst>
            <pc:docMk/>
            <pc:sldMk cId="4081267611" sldId="442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1:39:29.665" v="62"/>
        <pc:sldMkLst>
          <pc:docMk/>
          <pc:sldMk cId="55207737" sldId="443"/>
        </pc:sldMkLst>
        <pc:spChg chg="mod">
          <ac:chgData name="namana_veni@yahoo.com" userId="S::urn:spo:guest#namana_veni@yahoo.com::" providerId="AD" clId="Web-{7025B4A8-0E98-4078-FCB4-A011551E78BB}" dt="2023-05-09T21:35:32.752" v="38" actId="20577"/>
          <ac:spMkLst>
            <pc:docMk/>
            <pc:sldMk cId="55207737" sldId="443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1:35:53.784" v="46" actId="20577"/>
          <ac:spMkLst>
            <pc:docMk/>
            <pc:sldMk cId="55207737" sldId="443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35:00.391" v="26" actId="1076"/>
          <ac:spMkLst>
            <pc:docMk/>
            <pc:sldMk cId="55207737" sldId="44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25B4A8-0E98-4078-FCB4-A011551E78BB}" dt="2023-05-09T21:39:25.603" v="60"/>
          <ac:spMkLst>
            <pc:docMk/>
            <pc:sldMk cId="55207737" sldId="443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1:39:29.665" v="62"/>
          <ac:spMkLst>
            <pc:docMk/>
            <pc:sldMk cId="55207737" sldId="443"/>
            <ac:spMk id="15" creationId="{C3889FBB-EECA-B0E4-828C-D8F5880E173D}"/>
          </ac:spMkLst>
        </pc:spChg>
      </pc:sldChg>
      <pc:sldChg chg="delSp modSp delAnim">
        <pc:chgData name="namana_veni@yahoo.com" userId="S::urn:spo:guest#namana_veni@yahoo.com::" providerId="AD" clId="Web-{7025B4A8-0E98-4078-FCB4-A011551E78BB}" dt="2023-05-09T21:41:06.934" v="93" actId="14100"/>
        <pc:sldMkLst>
          <pc:docMk/>
          <pc:sldMk cId="2960360903" sldId="444"/>
        </pc:sldMkLst>
        <pc:spChg chg="mod">
          <ac:chgData name="namana_veni@yahoo.com" userId="S::urn:spo:guest#namana_veni@yahoo.com::" providerId="AD" clId="Web-{7025B4A8-0E98-4078-FCB4-A011551E78BB}" dt="2023-05-09T21:41:06.934" v="93" actId="14100"/>
          <ac:spMkLst>
            <pc:docMk/>
            <pc:sldMk cId="2960360903" sldId="444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1:40:49.386" v="81"/>
          <ac:spMkLst>
            <pc:docMk/>
            <pc:sldMk cId="2960360903" sldId="444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1:40:53.058" v="82" actId="1076"/>
          <ac:spMkLst>
            <pc:docMk/>
            <pc:sldMk cId="2960360903" sldId="444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1:40:47.121" v="80" actId="20577"/>
          <ac:spMkLst>
            <pc:docMk/>
            <pc:sldMk cId="2960360903" sldId="444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7025B4A8-0E98-4078-FCB4-A011551E78BB}" dt="2023-05-09T21:40:29.339" v="71"/>
          <ac:spMkLst>
            <pc:docMk/>
            <pc:sldMk cId="2960360903" sldId="444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7025B4A8-0E98-4078-FCB4-A011551E78BB}" dt="2023-05-09T22:04:46.743" v="237" actId="20577"/>
        <pc:sldMkLst>
          <pc:docMk/>
          <pc:sldMk cId="2173716613" sldId="445"/>
        </pc:sldMkLst>
        <pc:spChg chg="mod">
          <ac:chgData name="namana_veni@yahoo.com" userId="S::urn:spo:guest#namana_veni@yahoo.com::" providerId="AD" clId="Web-{7025B4A8-0E98-4078-FCB4-A011551E78BB}" dt="2023-05-09T21:49:04.980" v="169" actId="1076"/>
          <ac:spMkLst>
            <pc:docMk/>
            <pc:sldMk cId="2173716613" sldId="445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7025B4A8-0E98-4078-FCB4-A011551E78BB}" dt="2023-05-09T21:50:05.669" v="184"/>
          <ac:spMkLst>
            <pc:docMk/>
            <pc:sldMk cId="2173716613" sldId="445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2:04:46.743" v="237" actId="20577"/>
          <ac:spMkLst>
            <pc:docMk/>
            <pc:sldMk cId="2173716613" sldId="445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7025B4A8-0E98-4078-FCB4-A011551E78BB}" dt="2023-05-09T21:50:08.857" v="185"/>
          <ac:spMkLst>
            <pc:docMk/>
            <pc:sldMk cId="2173716613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1:50:12.810" v="186" actId="1076"/>
          <ac:spMkLst>
            <pc:docMk/>
            <pc:sldMk cId="2173716613" sldId="445"/>
            <ac:spMk id="15" creationId="{C3889FBB-EECA-B0E4-828C-D8F5880E173D}"/>
          </ac:spMkLst>
        </pc:spChg>
      </pc:sldChg>
      <pc:sldChg chg="addSp delSp modSp add replId addAnim delAnim">
        <pc:chgData name="namana_veni@yahoo.com" userId="S::urn:spo:guest#namana_veni@yahoo.com::" providerId="AD" clId="Web-{7025B4A8-0E98-4078-FCB4-A011551E78BB}" dt="2023-05-09T22:09:16.470" v="260" actId="20577"/>
        <pc:sldMkLst>
          <pc:docMk/>
          <pc:sldMk cId="2286695822" sldId="446"/>
        </pc:sldMkLst>
        <pc:spChg chg="mod">
          <ac:chgData name="namana_veni@yahoo.com" userId="S::urn:spo:guest#namana_veni@yahoo.com::" providerId="AD" clId="Web-{7025B4A8-0E98-4078-FCB4-A011551E78BB}" dt="2023-05-09T22:02:30.567" v="230" actId="1076"/>
          <ac:spMkLst>
            <pc:docMk/>
            <pc:sldMk cId="2286695822" sldId="44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2:09:01.173" v="255" actId="1076"/>
          <ac:spMkLst>
            <pc:docMk/>
            <pc:sldMk cId="2286695822" sldId="446"/>
            <ac:spMk id="4" creationId="{921CA46B-313E-2C72-268B-2E928CA536D3}"/>
          </ac:spMkLst>
        </pc:spChg>
        <pc:spChg chg="add mod">
          <ac:chgData name="namana_veni@yahoo.com" userId="S::urn:spo:guest#namana_veni@yahoo.com::" providerId="AD" clId="Web-{7025B4A8-0E98-4078-FCB4-A011551E78BB}" dt="2023-05-09T22:09:16.470" v="260" actId="20577"/>
          <ac:spMkLst>
            <pc:docMk/>
            <pc:sldMk cId="2286695822" sldId="446"/>
            <ac:spMk id="5" creationId="{D55855A0-74D0-4579-5F25-0C42FDFE6201}"/>
          </ac:spMkLst>
        </pc:spChg>
        <pc:spChg chg="mod">
          <ac:chgData name="namana_veni@yahoo.com" userId="S::urn:spo:guest#namana_veni@yahoo.com::" providerId="AD" clId="Web-{7025B4A8-0E98-4078-FCB4-A011551E78BB}" dt="2023-05-09T22:08:55.438" v="253" actId="1076"/>
          <ac:spMkLst>
            <pc:docMk/>
            <pc:sldMk cId="2286695822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2:08:58.188" v="254" actId="1076"/>
          <ac:spMkLst>
            <pc:docMk/>
            <pc:sldMk cId="2286695822" sldId="446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7025B4A8-0E98-4078-FCB4-A011551E78BB}" dt="2023-05-09T22:01:41.862" v="225"/>
          <ac:spMkLst>
            <pc:docMk/>
            <pc:sldMk cId="2286695822" sldId="446"/>
            <ac:spMk id="15" creationId="{C3889FBB-EECA-B0E4-828C-D8F5880E173D}"/>
          </ac:spMkLst>
        </pc:spChg>
      </pc:sldChg>
      <pc:sldChg chg="modSp add replId">
        <pc:chgData name="namana_veni@yahoo.com" userId="S::urn:spo:guest#namana_veni@yahoo.com::" providerId="AD" clId="Web-{7025B4A8-0E98-4078-FCB4-A011551E78BB}" dt="2023-05-09T23:04:18.006" v="376" actId="1076"/>
        <pc:sldMkLst>
          <pc:docMk/>
          <pc:sldMk cId="3529232184" sldId="447"/>
        </pc:sldMkLst>
        <pc:spChg chg="mod">
          <ac:chgData name="namana_veni@yahoo.com" userId="S::urn:spo:guest#namana_veni@yahoo.com::" providerId="AD" clId="Web-{7025B4A8-0E98-4078-FCB4-A011551E78BB}" dt="2023-05-09T23:02:39.236" v="337" actId="1076"/>
          <ac:spMkLst>
            <pc:docMk/>
            <pc:sldMk cId="3529232184" sldId="44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3:16.957" v="351" actId="1076"/>
          <ac:spMkLst>
            <pc:docMk/>
            <pc:sldMk cId="3529232184" sldId="447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3:59.834" v="371" actId="20577"/>
          <ac:spMkLst>
            <pc:docMk/>
            <pc:sldMk cId="3529232184" sldId="44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4:18.006" v="376" actId="1076"/>
          <ac:spMkLst>
            <pc:docMk/>
            <pc:sldMk cId="3529232184" sldId="447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3:04:15.116" v="375" actId="1076"/>
          <ac:spMkLst>
            <pc:docMk/>
            <pc:sldMk cId="3529232184" sldId="447"/>
            <ac:spMk id="15" creationId="{C3889FBB-EECA-B0E4-828C-D8F5880E173D}"/>
          </ac:spMkLst>
        </pc:spChg>
      </pc:sldChg>
      <pc:sldChg chg="modSp add replId">
        <pc:chgData name="namana_veni@yahoo.com" userId="S::urn:spo:guest#namana_veni@yahoo.com::" providerId="AD" clId="Web-{7025B4A8-0E98-4078-FCB4-A011551E78BB}" dt="2023-05-09T23:08:28.361" v="449" actId="20577"/>
        <pc:sldMkLst>
          <pc:docMk/>
          <pc:sldMk cId="3267065978" sldId="448"/>
        </pc:sldMkLst>
        <pc:spChg chg="mod">
          <ac:chgData name="namana_veni@yahoo.com" userId="S::urn:spo:guest#namana_veni@yahoo.com::" providerId="AD" clId="Web-{7025B4A8-0E98-4078-FCB4-A011551E78BB}" dt="2023-05-09T23:04:37.914" v="380" actId="14100"/>
          <ac:spMkLst>
            <pc:docMk/>
            <pc:sldMk cId="3267065978" sldId="448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25B4A8-0E98-4078-FCB4-A011551E78BB}" dt="2023-05-09T23:08:11.298" v="446" actId="1076"/>
          <ac:spMkLst>
            <pc:docMk/>
            <pc:sldMk cId="3267065978" sldId="448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8:20.955" v="448" actId="20577"/>
          <ac:spMkLst>
            <pc:docMk/>
            <pc:sldMk cId="3267065978" sldId="44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25B4A8-0E98-4078-FCB4-A011551E78BB}" dt="2023-05-09T23:08:28.361" v="449" actId="20577"/>
          <ac:spMkLst>
            <pc:docMk/>
            <pc:sldMk cId="3267065978" sldId="448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7025B4A8-0E98-4078-FCB4-A011551E78BB}" dt="2023-05-09T23:08:06.798" v="445" actId="1076"/>
          <ac:spMkLst>
            <pc:docMk/>
            <pc:sldMk cId="3267065978" sldId="448"/>
            <ac:spMk id="15" creationId="{C3889FBB-EECA-B0E4-828C-D8F5880E173D}"/>
          </ac:spMkLst>
        </pc:spChg>
      </pc:sldChg>
      <pc:sldChg chg="delSp modSp add replId delAnim">
        <pc:chgData name="namana_veni@yahoo.com" userId="S::urn:spo:guest#namana_veni@yahoo.com::" providerId="AD" clId="Web-{7025B4A8-0E98-4078-FCB4-A011551E78BB}" dt="2023-05-09T23:09:13.285" v="463" actId="1076"/>
        <pc:sldMkLst>
          <pc:docMk/>
          <pc:sldMk cId="2331752264" sldId="449"/>
        </pc:sldMkLst>
        <pc:spChg chg="mod">
          <ac:chgData name="namana_veni@yahoo.com" userId="S::urn:spo:guest#namana_veni@yahoo.com::" providerId="AD" clId="Web-{7025B4A8-0E98-4078-FCB4-A011551E78BB}" dt="2023-05-09T23:09:13.285" v="463" actId="1076"/>
          <ac:spMkLst>
            <pc:docMk/>
            <pc:sldMk cId="2331752264" sldId="449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7025B4A8-0E98-4078-FCB4-A011551E78BB}" dt="2023-05-09T23:08:55.753" v="459"/>
          <ac:spMkLst>
            <pc:docMk/>
            <pc:sldMk cId="2331752264" sldId="449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7025B4A8-0E98-4078-FCB4-A011551E78BB}" dt="2023-05-09T23:08:58.987" v="460" actId="1076"/>
          <ac:spMkLst>
            <pc:docMk/>
            <pc:sldMk cId="2331752264" sldId="449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25B4A8-0E98-4078-FCB4-A011551E78BB}" dt="2023-05-09T23:08:51.362" v="457"/>
          <ac:spMkLst>
            <pc:docMk/>
            <pc:sldMk cId="2331752264" sldId="449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7025B4A8-0E98-4078-FCB4-A011551E78BB}" dt="2023-05-09T23:08:53.565" v="458"/>
          <ac:spMkLst>
            <pc:docMk/>
            <pc:sldMk cId="2331752264" sldId="449"/>
            <ac:spMk id="15" creationId="{C3889FBB-EECA-B0E4-828C-D8F5880E173D}"/>
          </ac:spMkLst>
        </pc:spChg>
      </pc:sldChg>
      <pc:sldChg chg="add replId">
        <pc:chgData name="namana_veni@yahoo.com" userId="S::urn:spo:guest#namana_veni@yahoo.com::" providerId="AD" clId="Web-{7025B4A8-0E98-4078-FCB4-A011551E78BB}" dt="2023-05-09T23:04:24.538" v="378"/>
        <pc:sldMkLst>
          <pc:docMk/>
          <pc:sldMk cId="3415945590" sldId="450"/>
        </pc:sldMkLst>
      </pc:sldChg>
    </pc:docChg>
  </pc:docChgLst>
  <pc:docChgLst>
    <pc:chgData name="Valli Ramasamy" userId="S::valliram@dynos.io::355567e4-153f-46ca-8e92-78e159b0471e" providerId="AD" clId="Web-{69A0BB21-3D29-0824-5427-E4C86F1F2EB1}"/>
    <pc:docChg chg="addSld delSld modSld sldOrd">
      <pc:chgData name="Valli Ramasamy" userId="S::valliram@dynos.io::355567e4-153f-46ca-8e92-78e159b0471e" providerId="AD" clId="Web-{69A0BB21-3D29-0824-5427-E4C86F1F2EB1}" dt="2022-11-24T11:05:29.357" v="1764" actId="20577"/>
      <pc:docMkLst>
        <pc:docMk/>
      </pc:docMkLst>
      <pc:sldChg chg="modSp">
        <pc:chgData name="Valli Ramasamy" userId="S::valliram@dynos.io::355567e4-153f-46ca-8e92-78e159b0471e" providerId="AD" clId="Web-{69A0BB21-3D29-0824-5427-E4C86F1F2EB1}" dt="2022-11-24T09:01:37.311" v="15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69A0BB21-3D29-0824-5427-E4C86F1F2EB1}" dt="2022-11-24T09:01:37.311" v="15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addAnim delAnim modAnim">
        <pc:chgData name="Valli Ramasamy" userId="S::valliram@dynos.io::355567e4-153f-46ca-8e92-78e159b0471e" providerId="AD" clId="Web-{69A0BB21-3D29-0824-5427-E4C86F1F2EB1}" dt="2022-11-24T09:13:01.723" v="185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69A0BB21-3D29-0824-5427-E4C86F1F2EB1}" dt="2022-11-24T09:02:46.127" v="27" actId="20577"/>
          <ac:spMkLst>
            <pc:docMk/>
            <pc:sldMk cId="2350576677" sldId="331"/>
            <ac:spMk id="2" creationId="{45E54065-4361-49B7-87F4-0111E422B359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03:05.190" v="36"/>
          <ac:spMkLst>
            <pc:docMk/>
            <pc:sldMk cId="2350576677" sldId="331"/>
            <ac:spMk id="5" creationId="{1F9B8F9E-54E3-6BCC-1257-C990F63458E3}"/>
          </ac:spMkLst>
        </pc:spChg>
        <pc:spChg chg="del">
          <ac:chgData name="Valli Ramasamy" userId="S::valliram@dynos.io::355567e4-153f-46ca-8e92-78e159b0471e" providerId="AD" clId="Web-{69A0BB21-3D29-0824-5427-E4C86F1F2EB1}" dt="2022-11-24T09:02:50.408" v="28"/>
          <ac:spMkLst>
            <pc:docMk/>
            <pc:sldMk cId="2350576677" sldId="331"/>
            <ac:spMk id="6" creationId="{FAEEA98A-F236-B065-6D71-F861389CA811}"/>
          </ac:spMkLst>
        </pc:spChg>
        <pc:spChg chg="del">
          <ac:chgData name="Valli Ramasamy" userId="S::valliram@dynos.io::355567e4-153f-46ca-8e92-78e159b0471e" providerId="AD" clId="Web-{69A0BB21-3D29-0824-5427-E4C86F1F2EB1}" dt="2022-11-24T09:02:59.128" v="32"/>
          <ac:spMkLst>
            <pc:docMk/>
            <pc:sldMk cId="2350576677" sldId="331"/>
            <ac:spMk id="9" creationId="{46803F93-530C-8260-AE3B-92A9884EB031}"/>
          </ac:spMkLst>
        </pc:spChg>
        <pc:spChg chg="del">
          <ac:chgData name="Valli Ramasamy" userId="S::valliram@dynos.io::355567e4-153f-46ca-8e92-78e159b0471e" providerId="AD" clId="Web-{69A0BB21-3D29-0824-5427-E4C86F1F2EB1}" dt="2022-11-24T09:02:57.721" v="31"/>
          <ac:spMkLst>
            <pc:docMk/>
            <pc:sldMk cId="2350576677" sldId="331"/>
            <ac:spMk id="10" creationId="{37788F95-109E-6A2E-2859-CBA55988A703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11.620" v="159" actId="1076"/>
          <ac:spMkLst>
            <pc:docMk/>
            <pc:sldMk cId="2350576677" sldId="331"/>
            <ac:spMk id="11" creationId="{28A2AA26-B0A6-E6C9-771F-08F2BC6A1216}"/>
          </ac:spMkLst>
        </pc:spChg>
        <pc:spChg chg="del">
          <ac:chgData name="Valli Ramasamy" userId="S::valliram@dynos.io::355567e4-153f-46ca-8e92-78e159b0471e" providerId="AD" clId="Web-{69A0BB21-3D29-0824-5427-E4C86F1F2EB1}" dt="2022-11-24T09:03:03.643" v="35"/>
          <ac:spMkLst>
            <pc:docMk/>
            <pc:sldMk cId="2350576677" sldId="331"/>
            <ac:spMk id="12" creationId="{858874B1-41D8-5B16-013E-F8F967D087BB}"/>
          </ac:spMkLst>
        </pc:spChg>
        <pc:spChg chg="del mod">
          <ac:chgData name="Valli Ramasamy" userId="S::valliram@dynos.io::355567e4-153f-46ca-8e92-78e159b0471e" providerId="AD" clId="Web-{69A0BB21-3D29-0824-5427-E4C86F1F2EB1}" dt="2022-11-24T09:03:02.425" v="34"/>
          <ac:spMkLst>
            <pc:docMk/>
            <pc:sldMk cId="2350576677" sldId="331"/>
            <ac:spMk id="13" creationId="{0BF09C3B-0D32-A7E5-475D-E6845985BB7A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34.996" v="163" actId="1076"/>
          <ac:spMkLst>
            <pc:docMk/>
            <pc:sldMk cId="2350576677" sldId="331"/>
            <ac:spMk id="15" creationId="{F3668625-53AC-7EE0-ABE9-1C4B9EBD6490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24.855" v="161" actId="1076"/>
          <ac:spMkLst>
            <pc:docMk/>
            <pc:sldMk cId="2350576677" sldId="331"/>
            <ac:spMk id="17" creationId="{93321C82-25F1-F599-344D-A571E697450F}"/>
          </ac:spMkLst>
        </pc:spChg>
        <pc:spChg chg="add mod">
          <ac:chgData name="Valli Ramasamy" userId="S::valliram@dynos.io::355567e4-153f-46ca-8e92-78e159b0471e" providerId="AD" clId="Web-{69A0BB21-3D29-0824-5427-E4C86F1F2EB1}" dt="2022-11-24T09:12:03.126" v="181" actId="1076"/>
          <ac:spMkLst>
            <pc:docMk/>
            <pc:sldMk cId="2350576677" sldId="331"/>
            <ac:spMk id="19" creationId="{7C06EAE1-31FF-D8ED-9684-0290FD42A72A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44.418" v="164" actId="1076"/>
          <ac:spMkLst>
            <pc:docMk/>
            <pc:sldMk cId="2350576677" sldId="331"/>
            <ac:spMk id="21" creationId="{54E04364-779E-28A0-C523-D1DFE5D4006B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51.638" v="165" actId="1076"/>
          <ac:spMkLst>
            <pc:docMk/>
            <pc:sldMk cId="2350576677" sldId="331"/>
            <ac:spMk id="23" creationId="{60B06DAC-43E5-3392-B04F-39AA549C5715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02.826" v="166" actId="1076"/>
          <ac:spMkLst>
            <pc:docMk/>
            <pc:sldMk cId="2350576677" sldId="331"/>
            <ac:spMk id="25" creationId="{59B331FE-B734-CDF1-B406-A2F158B10593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11.904" v="168" actId="1076"/>
          <ac:spMkLst>
            <pc:docMk/>
            <pc:sldMk cId="2350576677" sldId="331"/>
            <ac:spMk id="27" creationId="{993435D1-43DC-0AA1-AFA9-5F14EB9C3F9E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38.625" v="177" actId="20577"/>
          <ac:spMkLst>
            <pc:docMk/>
            <pc:sldMk cId="2350576677" sldId="331"/>
            <ac:spMk id="29" creationId="{B030F815-9ED8-FB5E-F714-AA346A43D79A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09:12:47.160" v="184" actId="1076"/>
          <ac:picMkLst>
            <pc:docMk/>
            <pc:sldMk cId="2350576677" sldId="331"/>
            <ac:picMk id="7" creationId="{D4282907-F08B-31CE-3FAA-6B3010211F8B}"/>
          </ac:picMkLst>
        </pc:picChg>
      </pc:sldChg>
      <pc:sldChg chg="del">
        <pc:chgData name="Valli Ramasamy" userId="S::valliram@dynos.io::355567e4-153f-46ca-8e92-78e159b0471e" providerId="AD" clId="Web-{69A0BB21-3D29-0824-5427-E4C86F1F2EB1}" dt="2022-11-24T09:26:42.924" v="479"/>
        <pc:sldMkLst>
          <pc:docMk/>
          <pc:sldMk cId="4158593733" sldId="334"/>
        </pc:sldMkLst>
      </pc:sldChg>
      <pc:sldChg chg="del">
        <pc:chgData name="Valli Ramasamy" userId="S::valliram@dynos.io::355567e4-153f-46ca-8e92-78e159b0471e" providerId="AD" clId="Web-{69A0BB21-3D29-0824-5427-E4C86F1F2EB1}" dt="2022-11-24T09:26:38.392" v="476"/>
        <pc:sldMkLst>
          <pc:docMk/>
          <pc:sldMk cId="1686727122" sldId="335"/>
        </pc:sldMkLst>
      </pc:sldChg>
      <pc:sldChg chg="del">
        <pc:chgData name="Valli Ramasamy" userId="S::valliram@dynos.io::355567e4-153f-46ca-8e92-78e159b0471e" providerId="AD" clId="Web-{69A0BB21-3D29-0824-5427-E4C86F1F2EB1}" dt="2022-11-24T09:26:39.549" v="477"/>
        <pc:sldMkLst>
          <pc:docMk/>
          <pc:sldMk cId="4156609789" sldId="336"/>
        </pc:sldMkLst>
      </pc:sldChg>
      <pc:sldChg chg="del">
        <pc:chgData name="Valli Ramasamy" userId="S::valliram@dynos.io::355567e4-153f-46ca-8e92-78e159b0471e" providerId="AD" clId="Web-{69A0BB21-3D29-0824-5427-E4C86F1F2EB1}" dt="2022-11-24T09:26:40.346" v="478"/>
        <pc:sldMkLst>
          <pc:docMk/>
          <pc:sldMk cId="2386731159" sldId="337"/>
        </pc:sldMkLst>
      </pc:sldChg>
      <pc:sldChg chg="delSp modSp add replId delAnim modAnim">
        <pc:chgData name="Valli Ramasamy" userId="S::valliram@dynos.io::355567e4-153f-46ca-8e92-78e159b0471e" providerId="AD" clId="Web-{69A0BB21-3D29-0824-5427-E4C86F1F2EB1}" dt="2022-11-24T09:32:01.566" v="561" actId="20577"/>
        <pc:sldMkLst>
          <pc:docMk/>
          <pc:sldMk cId="2423889551" sldId="338"/>
        </pc:sldMkLst>
        <pc:spChg chg="mod">
          <ac:chgData name="Valli Ramasamy" userId="S::valliram@dynos.io::355567e4-153f-46ca-8e92-78e159b0471e" providerId="AD" clId="Web-{69A0BB21-3D29-0824-5427-E4C86F1F2EB1}" dt="2022-11-24T09:14:09.039" v="198" actId="1076"/>
          <ac:spMkLst>
            <pc:docMk/>
            <pc:sldMk cId="2423889551" sldId="33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09:32:01.566" v="561" actId="20577"/>
          <ac:spMkLst>
            <pc:docMk/>
            <pc:sldMk cId="2423889551" sldId="338"/>
            <ac:spMk id="11" creationId="{28A2AA26-B0A6-E6C9-771F-08F2BC6A1216}"/>
          </ac:spMkLst>
        </pc:spChg>
        <pc:spChg chg="del mod">
          <ac:chgData name="Valli Ramasamy" userId="S::valliram@dynos.io::355567e4-153f-46ca-8e92-78e159b0471e" providerId="AD" clId="Web-{69A0BB21-3D29-0824-5427-E4C86F1F2EB1}" dt="2022-11-24T09:15:08.448" v="229"/>
          <ac:spMkLst>
            <pc:docMk/>
            <pc:sldMk cId="2423889551" sldId="338"/>
            <ac:spMk id="15" creationId="{F3668625-53AC-7EE0-ABE9-1C4B9EBD6490}"/>
          </ac:spMkLst>
        </pc:spChg>
        <pc:spChg chg="del mod">
          <ac:chgData name="Valli Ramasamy" userId="S::valliram@dynos.io::355567e4-153f-46ca-8e92-78e159b0471e" providerId="AD" clId="Web-{69A0BB21-3D29-0824-5427-E4C86F1F2EB1}" dt="2022-11-24T09:15:10.136" v="230"/>
          <ac:spMkLst>
            <pc:docMk/>
            <pc:sldMk cId="2423889551" sldId="338"/>
            <ac:spMk id="17" creationId="{93321C82-25F1-F599-344D-A571E697450F}"/>
          </ac:spMkLst>
        </pc:spChg>
        <pc:spChg chg="del">
          <ac:chgData name="Valli Ramasamy" userId="S::valliram@dynos.io::355567e4-153f-46ca-8e92-78e159b0471e" providerId="AD" clId="Web-{69A0BB21-3D29-0824-5427-E4C86F1F2EB1}" dt="2022-11-24T09:14:33.306" v="204"/>
          <ac:spMkLst>
            <pc:docMk/>
            <pc:sldMk cId="2423889551" sldId="338"/>
            <ac:spMk id="19" creationId="{7C06EAE1-31FF-D8ED-9684-0290FD42A72A}"/>
          </ac:spMkLst>
        </pc:spChg>
        <pc:spChg chg="del">
          <ac:chgData name="Valli Ramasamy" userId="S::valliram@dynos.io::355567e4-153f-46ca-8e92-78e159b0471e" providerId="AD" clId="Web-{69A0BB21-3D29-0824-5427-E4C86F1F2EB1}" dt="2022-11-24T09:14:31.462" v="203"/>
          <ac:spMkLst>
            <pc:docMk/>
            <pc:sldMk cId="2423889551" sldId="338"/>
            <ac:spMk id="21" creationId="{54E04364-779E-28A0-C523-D1DFE5D4006B}"/>
          </ac:spMkLst>
        </pc:spChg>
        <pc:spChg chg="del">
          <ac:chgData name="Valli Ramasamy" userId="S::valliram@dynos.io::355567e4-153f-46ca-8e92-78e159b0471e" providerId="AD" clId="Web-{69A0BB21-3D29-0824-5427-E4C86F1F2EB1}" dt="2022-11-24T09:14:29.649" v="202"/>
          <ac:spMkLst>
            <pc:docMk/>
            <pc:sldMk cId="2423889551" sldId="338"/>
            <ac:spMk id="23" creationId="{60B06DAC-43E5-3392-B04F-39AA549C5715}"/>
          </ac:spMkLst>
        </pc:spChg>
        <pc:spChg chg="del">
          <ac:chgData name="Valli Ramasamy" userId="S::valliram@dynos.io::355567e4-153f-46ca-8e92-78e159b0471e" providerId="AD" clId="Web-{69A0BB21-3D29-0824-5427-E4C86F1F2EB1}" dt="2022-11-24T09:14:27.790" v="201"/>
          <ac:spMkLst>
            <pc:docMk/>
            <pc:sldMk cId="2423889551" sldId="338"/>
            <ac:spMk id="25" creationId="{59B331FE-B734-CDF1-B406-A2F158B10593}"/>
          </ac:spMkLst>
        </pc:spChg>
        <pc:spChg chg="del">
          <ac:chgData name="Valli Ramasamy" userId="S::valliram@dynos.io::355567e4-153f-46ca-8e92-78e159b0471e" providerId="AD" clId="Web-{69A0BB21-3D29-0824-5427-E4C86F1F2EB1}" dt="2022-11-24T09:14:26.212" v="200"/>
          <ac:spMkLst>
            <pc:docMk/>
            <pc:sldMk cId="2423889551" sldId="338"/>
            <ac:spMk id="27" creationId="{993435D1-43DC-0AA1-AFA9-5F14EB9C3F9E}"/>
          </ac:spMkLst>
        </pc:spChg>
        <pc:spChg chg="del">
          <ac:chgData name="Valli Ramasamy" userId="S::valliram@dynos.io::355567e4-153f-46ca-8e92-78e159b0471e" providerId="AD" clId="Web-{69A0BB21-3D29-0824-5427-E4C86F1F2EB1}" dt="2022-11-24T09:14:25.134" v="199"/>
          <ac:spMkLst>
            <pc:docMk/>
            <pc:sldMk cId="2423889551" sldId="338"/>
            <ac:spMk id="29" creationId="{B030F815-9ED8-FB5E-F714-AA346A43D79A}"/>
          </ac:spMkLst>
        </pc:spChg>
        <pc:picChg chg="mod">
          <ac:chgData name="Valli Ramasamy" userId="S::valliram@dynos.io::355567e4-153f-46ca-8e92-78e159b0471e" providerId="AD" clId="Web-{69A0BB21-3D29-0824-5427-E4C86F1F2EB1}" dt="2022-11-24T09:19:01.852" v="345" actId="14100"/>
          <ac:picMkLst>
            <pc:docMk/>
            <pc:sldMk cId="2423889551" sldId="338"/>
            <ac:picMk id="7" creationId="{D4282907-F08B-31CE-3FAA-6B3010211F8B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69A0BB21-3D29-0824-5427-E4C86F1F2EB1}" dt="2022-11-24T10:23:27.859" v="996" actId="20577"/>
        <pc:sldMkLst>
          <pc:docMk/>
          <pc:sldMk cId="2938256091" sldId="339"/>
        </pc:sldMkLst>
        <pc:spChg chg="mod">
          <ac:chgData name="Valli Ramasamy" userId="S::valliram@dynos.io::355567e4-153f-46ca-8e92-78e159b0471e" providerId="AD" clId="Web-{69A0BB21-3D29-0824-5427-E4C86F1F2EB1}" dt="2022-11-24T09:41:20.940" v="627" actId="1076"/>
          <ac:spMkLst>
            <pc:docMk/>
            <pc:sldMk cId="2938256091" sldId="339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39.381" v="931" actId="1076"/>
          <ac:spMkLst>
            <pc:docMk/>
            <pc:sldMk cId="2938256091" sldId="339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21:15.984" v="412"/>
          <ac:spMkLst>
            <pc:docMk/>
            <pc:sldMk cId="2938256091" sldId="339"/>
            <ac:spMk id="8" creationId="{D38A8459-08E5-9D4D-A55B-FFFD022C099B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43:53.996" v="643"/>
          <ac:spMkLst>
            <pc:docMk/>
            <pc:sldMk cId="2938256091" sldId="339"/>
            <ac:spMk id="10" creationId="{8DA0D93B-9D79-4906-EB70-6C3030DDD1D6}"/>
          </ac:spMkLst>
        </pc:spChg>
        <pc:spChg chg="del mod">
          <ac:chgData name="Valli Ramasamy" userId="S::valliram@dynos.io::355567e4-153f-46ca-8e92-78e159b0471e" providerId="AD" clId="Web-{69A0BB21-3D29-0824-5427-E4C86F1F2EB1}" dt="2022-11-24T09:20:08.152" v="366"/>
          <ac:spMkLst>
            <pc:docMk/>
            <pc:sldMk cId="2938256091" sldId="339"/>
            <ac:spMk id="11" creationId="{28A2AA26-B0A6-E6C9-771F-08F2BC6A1216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44.021" v="932" actId="1076"/>
          <ac:spMkLst>
            <pc:docMk/>
            <pc:sldMk cId="2938256091" sldId="339"/>
            <ac:spMk id="13" creationId="{E867A27F-9CC6-302F-CBC6-13F6C0B79467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3:27.748" v="913"/>
          <ac:spMkLst>
            <pc:docMk/>
            <pc:sldMk cId="2938256091" sldId="339"/>
            <ac:spMk id="15" creationId="{0898CCA1-DF0F-0359-C41F-902F457710D8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4:41.518" v="925"/>
          <ac:spMkLst>
            <pc:docMk/>
            <pc:sldMk cId="2938256091" sldId="339"/>
            <ac:spMk id="17" creationId="{9DC96EE0-921B-B667-01D2-46AB6C841952}"/>
          </ac:spMkLst>
        </pc:spChg>
        <pc:spChg chg="add mod">
          <ac:chgData name="Valli Ramasamy" userId="S::valliram@dynos.io::355567e4-153f-46ca-8e92-78e159b0471e" providerId="AD" clId="Web-{69A0BB21-3D29-0824-5427-E4C86F1F2EB1}" dt="2022-11-24T10:14:49.472" v="926" actId="1076"/>
          <ac:spMkLst>
            <pc:docMk/>
            <pc:sldMk cId="2938256091" sldId="339"/>
            <ac:spMk id="19" creationId="{7CC916D3-281F-F9D3-70AC-3043F461A9BB}"/>
          </ac:spMkLst>
        </pc:spChg>
        <pc:spChg chg="add mod">
          <ac:chgData name="Valli Ramasamy" userId="S::valliram@dynos.io::355567e4-153f-46ca-8e92-78e159b0471e" providerId="AD" clId="Web-{69A0BB21-3D29-0824-5427-E4C86F1F2EB1}" dt="2022-11-24T10:14:58.769" v="928" actId="1076"/>
          <ac:spMkLst>
            <pc:docMk/>
            <pc:sldMk cId="2938256091" sldId="339"/>
            <ac:spMk id="21" creationId="{3976C9ED-F12F-0376-E0EC-255483234CF1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31.380" v="930" actId="1076"/>
          <ac:spMkLst>
            <pc:docMk/>
            <pc:sldMk cId="2938256091" sldId="339"/>
            <ac:spMk id="23" creationId="{F72FF194-E8EB-9B6E-FB78-0EBBE1552F7B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8:12.483" v="960"/>
          <ac:spMkLst>
            <pc:docMk/>
            <pc:sldMk cId="2938256091" sldId="339"/>
            <ac:spMk id="25" creationId="{23E7B6D6-458F-07E9-ACDD-064BD2E1C371}"/>
          </ac:spMkLst>
        </pc:spChg>
        <pc:spChg chg="add mod">
          <ac:chgData name="Valli Ramasamy" userId="S::valliram@dynos.io::355567e4-153f-46ca-8e92-78e159b0471e" providerId="AD" clId="Web-{69A0BB21-3D29-0824-5427-E4C86F1F2EB1}" dt="2022-11-24T10:17:12.339" v="949" actId="1076"/>
          <ac:spMkLst>
            <pc:docMk/>
            <pc:sldMk cId="2938256091" sldId="339"/>
            <ac:spMk id="26" creationId="{56DA0636-A268-3D9F-070E-8CEABA3A69AF}"/>
          </ac:spMkLst>
        </pc:spChg>
        <pc:spChg chg="add mod">
          <ac:chgData name="Valli Ramasamy" userId="S::valliram@dynos.io::355567e4-153f-46ca-8e92-78e159b0471e" providerId="AD" clId="Web-{69A0BB21-3D29-0824-5427-E4C86F1F2EB1}" dt="2022-11-24T10:23:27.859" v="996" actId="20577"/>
          <ac:spMkLst>
            <pc:docMk/>
            <pc:sldMk cId="2938256091" sldId="339"/>
            <ac:spMk id="27" creationId="{FA8CDDC5-46C4-7729-ED35-0886FF2E6696}"/>
          </ac:spMkLst>
        </pc:spChg>
        <pc:picChg chg="mod">
          <ac:chgData name="Valli Ramasamy" userId="S::valliram@dynos.io::355567e4-153f-46ca-8e92-78e159b0471e" providerId="AD" clId="Web-{69A0BB21-3D29-0824-5427-E4C86F1F2EB1}" dt="2022-11-24T09:41:24.284" v="628" actId="1076"/>
          <ac:picMkLst>
            <pc:docMk/>
            <pc:sldMk cId="2938256091" sldId="339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25:27.569" v="1014" actId="1076"/>
        <pc:sldMkLst>
          <pc:docMk/>
          <pc:sldMk cId="1051610922" sldId="340"/>
        </pc:sldMkLst>
        <pc:spChg chg="mod">
          <ac:chgData name="Valli Ramasamy" userId="S::valliram@dynos.io::355567e4-153f-46ca-8e92-78e159b0471e" providerId="AD" clId="Web-{69A0BB21-3D29-0824-5427-E4C86F1F2EB1}" dt="2022-11-24T10:25:10.880" v="1008" actId="1076"/>
          <ac:spMkLst>
            <pc:docMk/>
            <pc:sldMk cId="1051610922" sldId="34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0:25:25.475" v="1013" actId="1076"/>
          <ac:spMkLst>
            <pc:docMk/>
            <pc:sldMk cId="1051610922" sldId="340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44:20.388" v="649"/>
          <ac:spMkLst>
            <pc:docMk/>
            <pc:sldMk cId="1051610922" sldId="340"/>
            <ac:spMk id="6" creationId="{26B263DA-72A6-DF56-53BF-95C1F3CE913C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23:50.798" v="997"/>
          <ac:spMkLst>
            <pc:docMk/>
            <pc:sldMk cId="1051610922" sldId="340"/>
            <ac:spMk id="9" creationId="{11B30EA3-BD16-8DB2-97D3-EDF0EE738CA1}"/>
          </ac:spMkLst>
        </pc:spChg>
        <pc:spChg chg="del">
          <ac:chgData name="Valli Ramasamy" userId="S::valliram@dynos.io::355567e4-153f-46ca-8e92-78e159b0471e" providerId="AD" clId="Web-{69A0BB21-3D29-0824-5427-E4C86F1F2EB1}" dt="2022-11-24T09:29:43.152" v="527"/>
          <ac:spMkLst>
            <pc:docMk/>
            <pc:sldMk cId="1051610922" sldId="340"/>
            <ac:spMk id="10" creationId="{8DA0D93B-9D79-4906-EB70-6C3030DDD1D6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17.334" v="1010" actId="1076"/>
          <ac:spMkLst>
            <pc:docMk/>
            <pc:sldMk cId="1051610922" sldId="340"/>
            <ac:spMk id="12" creationId="{5FD5EE9C-0229-363B-CE4D-EFC12F5D0D92}"/>
          </ac:spMkLst>
        </pc:spChg>
        <pc:spChg chg="mod">
          <ac:chgData name="Valli Ramasamy" userId="S::valliram@dynos.io::355567e4-153f-46ca-8e92-78e159b0471e" providerId="AD" clId="Web-{69A0BB21-3D29-0824-5427-E4C86F1F2EB1}" dt="2022-11-24T10:25:27.569" v="1014" actId="1076"/>
          <ac:spMkLst>
            <pc:docMk/>
            <pc:sldMk cId="1051610922" sldId="340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20.022" v="1011" actId="1076"/>
          <ac:spMkLst>
            <pc:docMk/>
            <pc:sldMk cId="1051610922" sldId="340"/>
            <ac:spMk id="15" creationId="{5178417C-810E-60C6-A619-9B22DA2FC328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22.694" v="1012" actId="1076"/>
          <ac:spMkLst>
            <pc:docMk/>
            <pc:sldMk cId="1051610922" sldId="340"/>
            <ac:spMk id="17" creationId="{E319BEB7-03B3-8A3C-D7C8-5C2B4E9B26A3}"/>
          </ac:spMkLst>
        </pc:spChg>
        <pc:spChg chg="add mod">
          <ac:chgData name="Valli Ramasamy" userId="S::valliram@dynos.io::355567e4-153f-46ca-8e92-78e159b0471e" providerId="AD" clId="Web-{69A0BB21-3D29-0824-5427-E4C86F1F2EB1}" dt="2022-11-24T10:24:59.864" v="1007" actId="1076"/>
          <ac:spMkLst>
            <pc:docMk/>
            <pc:sldMk cId="1051610922" sldId="340"/>
            <ac:spMk id="19" creationId="{85FA2768-0BF5-D952-6886-D82C96581AA7}"/>
          </ac:spMkLst>
        </pc:spChg>
        <pc:picChg chg="mod">
          <ac:chgData name="Valli Ramasamy" userId="S::valliram@dynos.io::355567e4-153f-46ca-8e92-78e159b0471e" providerId="AD" clId="Web-{69A0BB21-3D29-0824-5427-E4C86F1F2EB1}" dt="2022-11-24T10:25:13.209" v="1009" actId="1076"/>
          <ac:picMkLst>
            <pc:docMk/>
            <pc:sldMk cId="1051610922" sldId="340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23:19.578" v="995" actId="14100"/>
        <pc:sldMkLst>
          <pc:docMk/>
          <pc:sldMk cId="1860016900" sldId="341"/>
        </pc:sldMkLst>
        <pc:spChg chg="mod">
          <ac:chgData name="Valli Ramasamy" userId="S::valliram@dynos.io::355567e4-153f-46ca-8e92-78e159b0471e" providerId="AD" clId="Web-{69A0BB21-3D29-0824-5427-E4C86F1F2EB1}" dt="2022-11-24T09:35:02.607" v="590" actId="1076"/>
          <ac:spMkLst>
            <pc:docMk/>
            <pc:sldMk cId="1860016900" sldId="341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0:22:04.183" v="983" actId="1076"/>
          <ac:spMkLst>
            <pc:docMk/>
            <pc:sldMk cId="1860016900" sldId="341"/>
            <ac:spMk id="5" creationId="{C74FBE56-97AE-4FAA-AE8C-72452D437E56}"/>
          </ac:spMkLst>
        </pc:spChg>
        <pc:spChg chg="del mod">
          <ac:chgData name="Valli Ramasamy" userId="S::valliram@dynos.io::355567e4-153f-46ca-8e92-78e159b0471e" providerId="AD" clId="Web-{69A0BB21-3D29-0824-5427-E4C86F1F2EB1}" dt="2022-11-24T10:20:22.193" v="969"/>
          <ac:spMkLst>
            <pc:docMk/>
            <pc:sldMk cId="1860016900" sldId="341"/>
            <ac:spMk id="6" creationId="{26B263DA-72A6-DF56-53BF-95C1F3CE913C}"/>
          </ac:spMkLst>
        </pc:spChg>
        <pc:spChg chg="add mod">
          <ac:chgData name="Valli Ramasamy" userId="S::valliram@dynos.io::355567e4-153f-46ca-8e92-78e159b0471e" providerId="AD" clId="Web-{69A0BB21-3D29-0824-5427-E4C86F1F2EB1}" dt="2022-11-24T10:23:19.578" v="995" actId="14100"/>
          <ac:spMkLst>
            <pc:docMk/>
            <pc:sldMk cId="1860016900" sldId="341"/>
            <ac:spMk id="8" creationId="{5327AE79-4E9C-A1A9-99B1-F8C7CF533479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59.558" v="982" actId="1076"/>
          <ac:spMkLst>
            <pc:docMk/>
            <pc:sldMk cId="1860016900" sldId="341"/>
            <ac:spMk id="10" creationId="{E9EB635A-0A3E-A66E-8602-330D24E2533E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52.229" v="981" actId="14100"/>
          <ac:spMkLst>
            <pc:docMk/>
            <pc:sldMk cId="1860016900" sldId="341"/>
            <ac:spMk id="12" creationId="{B30AA5A0-E003-3018-EA59-FAEB7CED7C6D}"/>
          </ac:spMkLst>
        </pc:spChg>
        <pc:spChg chg="mod">
          <ac:chgData name="Valli Ramasamy" userId="S::valliram@dynos.io::355567e4-153f-46ca-8e92-78e159b0471e" providerId="AD" clId="Web-{69A0BB21-3D29-0824-5427-E4C86F1F2EB1}" dt="2022-11-24T10:22:07.261" v="984" actId="1076"/>
          <ac:spMkLst>
            <pc:docMk/>
            <pc:sldMk cId="1860016900" sldId="341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33.228" v="978" actId="14100"/>
          <ac:spMkLst>
            <pc:docMk/>
            <pc:sldMk cId="1860016900" sldId="341"/>
            <ac:spMk id="15" creationId="{32CCA352-1644-B0C4-B76A-54400F6F2D55}"/>
          </ac:spMkLst>
        </pc:spChg>
        <pc:picChg chg="mod">
          <ac:chgData name="Valli Ramasamy" userId="S::valliram@dynos.io::355567e4-153f-46ca-8e92-78e159b0471e" providerId="AD" clId="Web-{69A0BB21-3D29-0824-5427-E4C86F1F2EB1}" dt="2022-11-24T10:21:21.196" v="975" actId="1076"/>
          <ac:picMkLst>
            <pc:docMk/>
            <pc:sldMk cId="1860016900" sldId="341"/>
            <ac:picMk id="7" creationId="{D4282907-F08B-31CE-3FAA-6B3010211F8B}"/>
          </ac:picMkLst>
        </pc:picChg>
      </pc:sldChg>
      <pc:sldChg chg="modSp add del replId">
        <pc:chgData name="Valli Ramasamy" userId="S::valliram@dynos.io::355567e4-153f-46ca-8e92-78e159b0471e" providerId="AD" clId="Web-{69A0BB21-3D29-0824-5427-E4C86F1F2EB1}" dt="2022-11-24T09:47:35.695" v="685"/>
        <pc:sldMkLst>
          <pc:docMk/>
          <pc:sldMk cId="1630143577" sldId="342"/>
        </pc:sldMkLst>
        <pc:spChg chg="mod">
          <ac:chgData name="Valli Ramasamy" userId="S::valliram@dynos.io::355567e4-153f-46ca-8e92-78e159b0471e" providerId="AD" clId="Web-{69A0BB21-3D29-0824-5427-E4C86F1F2EB1}" dt="2022-11-24T09:34:36.153" v="584" actId="1076"/>
          <ac:spMkLst>
            <pc:docMk/>
            <pc:sldMk cId="1630143577" sldId="34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09:35:34.218" v="595" actId="1076"/>
          <ac:spMkLst>
            <pc:docMk/>
            <pc:sldMk cId="1630143577" sldId="342"/>
            <ac:spMk id="5" creationId="{C74FBE56-97AE-4FAA-AE8C-72452D437E56}"/>
          </ac:spMkLst>
        </pc:spChg>
        <pc:spChg chg="mod">
          <ac:chgData name="Valli Ramasamy" userId="S::valliram@dynos.io::355567e4-153f-46ca-8e92-78e159b0471e" providerId="AD" clId="Web-{69A0BB21-3D29-0824-5427-E4C86F1F2EB1}" dt="2022-11-24T09:46:05.581" v="664" actId="20577"/>
          <ac:spMkLst>
            <pc:docMk/>
            <pc:sldMk cId="1630143577" sldId="342"/>
            <ac:spMk id="6" creationId="{26B263DA-72A6-DF56-53BF-95C1F3CE913C}"/>
          </ac:spMkLst>
        </pc:spChg>
        <pc:picChg chg="mod">
          <ac:chgData name="Valli Ramasamy" userId="S::valliram@dynos.io::355567e4-153f-46ca-8e92-78e159b0471e" providerId="AD" clId="Web-{69A0BB21-3D29-0824-5427-E4C86F1F2EB1}" dt="2022-11-24T09:34:39.028" v="585" actId="1076"/>
          <ac:picMkLst>
            <pc:docMk/>
            <pc:sldMk cId="1630143577" sldId="342"/>
            <ac:picMk id="7" creationId="{D4282907-F08B-31CE-3FAA-6B3010211F8B}"/>
          </ac:picMkLst>
        </pc:picChg>
      </pc:sldChg>
      <pc:sldChg chg="addSp delSp modSp add ord replId addAnim delAnim">
        <pc:chgData name="Valli Ramasamy" userId="S::valliram@dynos.io::355567e4-153f-46ca-8e92-78e159b0471e" providerId="AD" clId="Web-{69A0BB21-3D29-0824-5427-E4C86F1F2EB1}" dt="2022-11-24T10:27:41.951" v="1035" actId="14100"/>
        <pc:sldMkLst>
          <pc:docMk/>
          <pc:sldMk cId="533323332" sldId="343"/>
        </pc:sldMkLst>
        <pc:spChg chg="mod">
          <ac:chgData name="Valli Ramasamy" userId="S::valliram@dynos.io::355567e4-153f-46ca-8e92-78e159b0471e" providerId="AD" clId="Web-{69A0BB21-3D29-0824-5427-E4C86F1F2EB1}" dt="2022-11-24T10:27:28.341" v="1030" actId="1076"/>
          <ac:spMkLst>
            <pc:docMk/>
            <pc:sldMk cId="533323332" sldId="343"/>
            <ac:spMk id="5" creationId="{C74FBE56-97AE-4FAA-AE8C-72452D437E56}"/>
          </ac:spMkLst>
        </pc:spChg>
        <pc:spChg chg="del mod">
          <ac:chgData name="Valli Ramasamy" userId="S::valliram@dynos.io::355567e4-153f-46ca-8e92-78e159b0471e" providerId="AD" clId="Web-{69A0BB21-3D29-0824-5427-E4C86F1F2EB1}" dt="2022-11-24T10:26:11.368" v="1015"/>
          <ac:spMkLst>
            <pc:docMk/>
            <pc:sldMk cId="533323332" sldId="343"/>
            <ac:spMk id="6" creationId="{26B263DA-72A6-DF56-53BF-95C1F3CE913C}"/>
          </ac:spMkLst>
        </pc:spChg>
        <pc:spChg chg="add mod">
          <ac:chgData name="Valli Ramasamy" userId="S::valliram@dynos.io::355567e4-153f-46ca-8e92-78e159b0471e" providerId="AD" clId="Web-{69A0BB21-3D29-0824-5427-E4C86F1F2EB1}" dt="2022-11-24T10:26:51.605" v="1022" actId="14100"/>
          <ac:spMkLst>
            <pc:docMk/>
            <pc:sldMk cId="533323332" sldId="343"/>
            <ac:spMk id="8" creationId="{5E1CEDBC-AFFC-E0DA-0B06-9CDED0629A22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00.808" v="1026" actId="14100"/>
          <ac:spMkLst>
            <pc:docMk/>
            <pc:sldMk cId="533323332" sldId="343"/>
            <ac:spMk id="10" creationId="{F41426F9-C9E9-2FCE-0AD4-592C04913598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16.419" v="1028" actId="1076"/>
          <ac:spMkLst>
            <pc:docMk/>
            <pc:sldMk cId="533323332" sldId="343"/>
            <ac:spMk id="12" creationId="{31EB8255-CBED-8931-5C52-66F3889883DB}"/>
          </ac:spMkLst>
        </pc:spChg>
        <pc:spChg chg="mod">
          <ac:chgData name="Valli Ramasamy" userId="S::valliram@dynos.io::355567e4-153f-46ca-8e92-78e159b0471e" providerId="AD" clId="Web-{69A0BB21-3D29-0824-5427-E4C86F1F2EB1}" dt="2022-11-24T10:27:30.497" v="1031" actId="1076"/>
          <ac:spMkLst>
            <pc:docMk/>
            <pc:sldMk cId="533323332" sldId="343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41.951" v="1035" actId="14100"/>
          <ac:spMkLst>
            <pc:docMk/>
            <pc:sldMk cId="533323332" sldId="343"/>
            <ac:spMk id="15" creationId="{9102CC6D-D58F-79AB-0F3E-484E9489FECB}"/>
          </ac:spMkLst>
        </pc:spChg>
      </pc:sldChg>
      <pc:sldChg chg="addSp delSp modSp add ord replId addAnim delAnim modAnim">
        <pc:chgData name="Valli Ramasamy" userId="S::valliram@dynos.io::355567e4-153f-46ca-8e92-78e159b0471e" providerId="AD" clId="Web-{69A0BB21-3D29-0824-5427-E4C86F1F2EB1}" dt="2022-11-24T10:10:44.865" v="891"/>
        <pc:sldMkLst>
          <pc:docMk/>
          <pc:sldMk cId="110056866" sldId="344"/>
        </pc:sldMkLst>
        <pc:spChg chg="mod">
          <ac:chgData name="Valli Ramasamy" userId="S::valliram@dynos.io::355567e4-153f-46ca-8e92-78e159b0471e" providerId="AD" clId="Web-{69A0BB21-3D29-0824-5427-E4C86F1F2EB1}" dt="2022-11-24T09:54:10.435" v="773" actId="1076"/>
          <ac:spMkLst>
            <pc:docMk/>
            <pc:sldMk cId="110056866" sldId="344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69A0BB21-3D29-0824-5427-E4C86F1F2EB1}" dt="2022-11-24T09:54:26.811" v="776"/>
          <ac:spMkLst>
            <pc:docMk/>
            <pc:sldMk cId="110056866" sldId="344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55:13.423" v="797"/>
          <ac:spMkLst>
            <pc:docMk/>
            <pc:sldMk cId="110056866" sldId="344"/>
            <ac:spMk id="6" creationId="{17FAECE9-6467-FC0B-EAC9-844ABD3ABB07}"/>
          </ac:spMkLst>
        </pc:spChg>
        <pc:spChg chg="add mod">
          <ac:chgData name="Valli Ramasamy" userId="S::valliram@dynos.io::355567e4-153f-46ca-8e92-78e159b0471e" providerId="AD" clId="Web-{69A0BB21-3D29-0824-5427-E4C86F1F2EB1}" dt="2022-11-24T09:58:01.370" v="838" actId="1076"/>
          <ac:spMkLst>
            <pc:docMk/>
            <pc:sldMk cId="110056866" sldId="344"/>
            <ac:spMk id="8" creationId="{E639D322-8FDD-E348-4218-04D232A6B9D9}"/>
          </ac:spMkLst>
        </pc:spChg>
        <pc:spChg chg="add mod">
          <ac:chgData name="Valli Ramasamy" userId="S::valliram@dynos.io::355567e4-153f-46ca-8e92-78e159b0471e" providerId="AD" clId="Web-{69A0BB21-3D29-0824-5427-E4C86F1F2EB1}" dt="2022-11-24T09:55:57.629" v="805" actId="1076"/>
          <ac:spMkLst>
            <pc:docMk/>
            <pc:sldMk cId="110056866" sldId="344"/>
            <ac:spMk id="9" creationId="{BF77EB50-D521-098F-B4DF-75BFC02D031B}"/>
          </ac:spMkLst>
        </pc:spChg>
        <pc:spChg chg="add mod">
          <ac:chgData name="Valli Ramasamy" userId="S::valliram@dynos.io::355567e4-153f-46ca-8e92-78e159b0471e" providerId="AD" clId="Web-{69A0BB21-3D29-0824-5427-E4C86F1F2EB1}" dt="2022-11-24T09:56:03.738" v="807" actId="1076"/>
          <ac:spMkLst>
            <pc:docMk/>
            <pc:sldMk cId="110056866" sldId="344"/>
            <ac:spMk id="10" creationId="{2F9E57B7-2BB8-22E9-45FF-839236301A67}"/>
          </ac:spMkLst>
        </pc:spChg>
        <pc:spChg chg="add mod">
          <ac:chgData name="Valli Ramasamy" userId="S::valliram@dynos.io::355567e4-153f-46ca-8e92-78e159b0471e" providerId="AD" clId="Web-{69A0BB21-3D29-0824-5427-E4C86F1F2EB1}" dt="2022-11-24T09:58:09.792" v="840" actId="1076"/>
          <ac:spMkLst>
            <pc:docMk/>
            <pc:sldMk cId="110056866" sldId="344"/>
            <ac:spMk id="11" creationId="{B83892CF-400B-24C2-9601-FC543EA42F26}"/>
          </ac:spMkLst>
        </pc:spChg>
        <pc:spChg chg="add mod">
          <ac:chgData name="Valli Ramasamy" userId="S::valliram@dynos.io::355567e4-153f-46ca-8e92-78e159b0471e" providerId="AD" clId="Web-{69A0BB21-3D29-0824-5427-E4C86F1F2EB1}" dt="2022-11-24T10:09:27.110" v="880" actId="14100"/>
          <ac:spMkLst>
            <pc:docMk/>
            <pc:sldMk cId="110056866" sldId="344"/>
            <ac:spMk id="12" creationId="{BD8E19E6-C5A0-A1CC-6F34-73BBABEE5A31}"/>
          </ac:spMkLst>
        </pc:spChg>
        <pc:spChg chg="mod">
          <ac:chgData name="Valli Ramasamy" userId="S::valliram@dynos.io::355567e4-153f-46ca-8e92-78e159b0471e" providerId="AD" clId="Web-{69A0BB21-3D29-0824-5427-E4C86F1F2EB1}" dt="2022-11-24T09:58:05.854" v="839" actId="1076"/>
          <ac:spMkLst>
            <pc:docMk/>
            <pc:sldMk cId="110056866" sldId="344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10:09.878" v="887" actId="1076"/>
          <ac:spMkLst>
            <pc:docMk/>
            <pc:sldMk cId="110056866" sldId="344"/>
            <ac:spMk id="14" creationId="{A5401452-98AA-86E6-8937-5E598971C75C}"/>
          </ac:spMkLst>
        </pc:spChg>
        <pc:spChg chg="del">
          <ac:chgData name="Valli Ramasamy" userId="S::valliram@dynos.io::355567e4-153f-46ca-8e92-78e159b0471e" providerId="AD" clId="Web-{69A0BB21-3D29-0824-5427-E4C86F1F2EB1}" dt="2022-11-24T09:49:23.514" v="715"/>
          <ac:spMkLst>
            <pc:docMk/>
            <pc:sldMk cId="110056866" sldId="344"/>
            <ac:spMk id="15" creationId="{0898CCA1-DF0F-0359-C41F-902F457710D8}"/>
          </ac:spMkLst>
        </pc:spChg>
        <pc:picChg chg="mod">
          <ac:chgData name="Valli Ramasamy" userId="S::valliram@dynos.io::355567e4-153f-46ca-8e92-78e159b0471e" providerId="AD" clId="Web-{69A0BB21-3D29-0824-5427-E4C86F1F2EB1}" dt="2022-11-24T09:54:13.904" v="774" actId="1076"/>
          <ac:picMkLst>
            <pc:docMk/>
            <pc:sldMk cId="110056866" sldId="344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11:25.382" v="894" actId="1076"/>
        <pc:sldMkLst>
          <pc:docMk/>
          <pc:sldMk cId="482514992" sldId="345"/>
        </pc:sldMkLst>
        <pc:spChg chg="add">
          <ac:chgData name="Valli Ramasamy" userId="S::valliram@dynos.io::355567e4-153f-46ca-8e92-78e159b0471e" providerId="AD" clId="Web-{69A0BB21-3D29-0824-5427-E4C86F1F2EB1}" dt="2022-11-24T10:11:16.585" v="892"/>
          <ac:spMkLst>
            <pc:docMk/>
            <pc:sldMk cId="482514992" sldId="345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08:09.387" v="868" actId="1076"/>
          <ac:spMkLst>
            <pc:docMk/>
            <pc:sldMk cId="482514992" sldId="345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08:02.653" v="867" actId="1076"/>
          <ac:spMkLst>
            <pc:docMk/>
            <pc:sldMk cId="482514992" sldId="345"/>
            <ac:spMk id="9" creationId="{BF77EB50-D521-098F-B4DF-75BFC02D031B}"/>
          </ac:spMkLst>
        </pc:spChg>
        <pc:spChg chg="del">
          <ac:chgData name="Valli Ramasamy" userId="S::valliram@dynos.io::355567e4-153f-46ca-8e92-78e159b0471e" providerId="AD" clId="Web-{69A0BB21-3D29-0824-5427-E4C86F1F2EB1}" dt="2022-11-24T10:07:55.215" v="866"/>
          <ac:spMkLst>
            <pc:docMk/>
            <pc:sldMk cId="482514992" sldId="345"/>
            <ac:spMk id="10" creationId="{2F9E57B7-2BB8-22E9-45FF-839236301A67}"/>
          </ac:spMkLst>
        </pc:spChg>
        <pc:spChg chg="mod">
          <ac:chgData name="Valli Ramasamy" userId="S::valliram@dynos.io::355567e4-153f-46ca-8e92-78e159b0471e" providerId="AD" clId="Web-{69A0BB21-3D29-0824-5427-E4C86F1F2EB1}" dt="2022-11-24T10:08:14.513" v="869" actId="20577"/>
          <ac:spMkLst>
            <pc:docMk/>
            <pc:sldMk cId="482514992" sldId="345"/>
            <ac:spMk id="11" creationId="{B83892CF-400B-24C2-9601-FC543EA42F26}"/>
          </ac:spMkLst>
        </pc:spChg>
        <pc:spChg chg="add mod">
          <ac:chgData name="Valli Ramasamy" userId="S::valliram@dynos.io::355567e4-153f-46ca-8e92-78e159b0471e" providerId="AD" clId="Web-{69A0BB21-3D29-0824-5427-E4C86F1F2EB1}" dt="2022-11-24T10:11:25.382" v="894" actId="1076"/>
          <ac:spMkLst>
            <pc:docMk/>
            <pc:sldMk cId="482514992" sldId="345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07:41.417" v="863" actId="20577"/>
          <ac:spMkLst>
            <pc:docMk/>
            <pc:sldMk cId="482514992" sldId="345"/>
            <ac:spMk id="13" creationId="{E867A27F-9CC6-302F-CBC6-13F6C0B79467}"/>
          </ac:spMkLst>
        </pc:spChg>
      </pc:sldChg>
      <pc:sldChg chg="addSp delSp modSp add del ord replId addAnim delAnim">
        <pc:chgData name="Valli Ramasamy" userId="S::valliram@dynos.io::355567e4-153f-46ca-8e92-78e159b0471e" providerId="AD" clId="Web-{69A0BB21-3D29-0824-5427-E4C86F1F2EB1}" dt="2022-11-24T09:59:37.078" v="849"/>
        <pc:sldMkLst>
          <pc:docMk/>
          <pc:sldMk cId="531586975" sldId="345"/>
        </pc:sldMkLst>
        <pc:spChg chg="add del mod">
          <ac:chgData name="Valli Ramasamy" userId="S::valliram@dynos.io::355567e4-153f-46ca-8e92-78e159b0471e" providerId="AD" clId="Web-{69A0BB21-3D29-0824-5427-E4C86F1F2EB1}" dt="2022-11-24T09:55:23.268" v="799"/>
          <ac:spMkLst>
            <pc:docMk/>
            <pc:sldMk cId="531586975" sldId="345"/>
            <ac:spMk id="5" creationId="{45E73CD2-45F9-9CBC-838D-3B207245CA4F}"/>
          </ac:spMkLst>
        </pc:spChg>
        <pc:spChg chg="mod">
          <ac:chgData name="Valli Ramasamy" userId="S::valliram@dynos.io::355567e4-153f-46ca-8e92-78e159b0471e" providerId="AD" clId="Web-{69A0BB21-3D29-0824-5427-E4C86F1F2EB1}" dt="2022-11-24T09:52:02.257" v="750" actId="14100"/>
          <ac:spMkLst>
            <pc:docMk/>
            <pc:sldMk cId="531586975" sldId="345"/>
            <ac:spMk id="11" creationId="{28A2AA26-B0A6-E6C9-771F-08F2BC6A1216}"/>
          </ac:spMkLst>
        </pc:spChg>
      </pc:sldChg>
      <pc:sldChg chg="modSp add replId">
        <pc:chgData name="Valli Ramasamy" userId="S::valliram@dynos.io::355567e4-153f-46ca-8e92-78e159b0471e" providerId="AD" clId="Web-{69A0BB21-3D29-0824-5427-E4C86F1F2EB1}" dt="2022-11-24T10:12:46.168" v="912" actId="1076"/>
        <pc:sldMkLst>
          <pc:docMk/>
          <pc:sldMk cId="4008456728" sldId="346"/>
        </pc:sldMkLst>
        <pc:spChg chg="mod">
          <ac:chgData name="Valli Ramasamy" userId="S::valliram@dynos.io::355567e4-153f-46ca-8e92-78e159b0471e" providerId="AD" clId="Web-{69A0BB21-3D29-0824-5427-E4C86F1F2EB1}" dt="2022-11-24T10:12:28.730" v="909" actId="14100"/>
          <ac:spMkLst>
            <pc:docMk/>
            <pc:sldMk cId="4008456728" sldId="346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12:46.168" v="912" actId="1076"/>
          <ac:spMkLst>
            <pc:docMk/>
            <pc:sldMk cId="4008456728" sldId="346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12:40.136" v="911" actId="1076"/>
          <ac:spMkLst>
            <pc:docMk/>
            <pc:sldMk cId="4008456728" sldId="346"/>
            <ac:spMk id="9" creationId="{BF77EB50-D521-098F-B4DF-75BFC02D031B}"/>
          </ac:spMkLst>
        </pc:spChg>
        <pc:spChg chg="mod">
          <ac:chgData name="Valli Ramasamy" userId="S::valliram@dynos.io::355567e4-153f-46ca-8e92-78e159b0471e" providerId="AD" clId="Web-{69A0BB21-3D29-0824-5427-E4C86F1F2EB1}" dt="2022-11-24T10:12:33.136" v="910" actId="1076"/>
          <ac:spMkLst>
            <pc:docMk/>
            <pc:sldMk cId="4008456728" sldId="346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12:24.464" v="907" actId="20577"/>
          <ac:spMkLst>
            <pc:docMk/>
            <pc:sldMk cId="4008456728" sldId="346"/>
            <ac:spMk id="13" creationId="{E867A27F-9CC6-302F-CBC6-13F6C0B79467}"/>
          </ac:spMkLst>
        </pc:spChg>
      </pc:sldChg>
      <pc:sldChg chg="modSp add replId">
        <pc:chgData name="Valli Ramasamy" userId="S::valliram@dynos.io::355567e4-153f-46ca-8e92-78e159b0471e" providerId="AD" clId="Web-{69A0BB21-3D29-0824-5427-E4C86F1F2EB1}" dt="2022-11-24T10:29:10.847" v="1054" actId="1076"/>
        <pc:sldMkLst>
          <pc:docMk/>
          <pc:sldMk cId="306467683" sldId="347"/>
        </pc:sldMkLst>
        <pc:spChg chg="mod">
          <ac:chgData name="Valli Ramasamy" userId="S::valliram@dynos.io::355567e4-153f-46ca-8e92-78e159b0471e" providerId="AD" clId="Web-{69A0BB21-3D29-0824-5427-E4C86F1F2EB1}" dt="2022-11-24T10:28:58.862" v="1051" actId="1076"/>
          <ac:spMkLst>
            <pc:docMk/>
            <pc:sldMk cId="306467683" sldId="347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29:10.847" v="1054" actId="1076"/>
          <ac:spMkLst>
            <pc:docMk/>
            <pc:sldMk cId="306467683" sldId="347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29:07.034" v="1053" actId="1076"/>
          <ac:spMkLst>
            <pc:docMk/>
            <pc:sldMk cId="306467683" sldId="347"/>
            <ac:spMk id="9" creationId="{BF77EB50-D521-098F-B4DF-75BFC02D031B}"/>
          </ac:spMkLst>
        </pc:spChg>
        <pc:spChg chg="mod">
          <ac:chgData name="Valli Ramasamy" userId="S::valliram@dynos.io::355567e4-153f-46ca-8e92-78e159b0471e" providerId="AD" clId="Web-{69A0BB21-3D29-0824-5427-E4C86F1F2EB1}" dt="2022-11-24T10:29:02.831" v="1052" actId="1076"/>
          <ac:spMkLst>
            <pc:docMk/>
            <pc:sldMk cId="306467683" sldId="347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28:43.673" v="1048" actId="20577"/>
          <ac:spMkLst>
            <pc:docMk/>
            <pc:sldMk cId="306467683" sldId="347"/>
            <ac:spMk id="13" creationId="{E867A27F-9CC6-302F-CBC6-13F6C0B79467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69A0BB21-3D29-0824-5427-E4C86F1F2EB1}" dt="2022-11-24T10:55:51.326" v="1286" actId="20577"/>
        <pc:sldMkLst>
          <pc:docMk/>
          <pc:sldMk cId="4003100470" sldId="348"/>
        </pc:sldMkLst>
        <pc:spChg chg="mod">
          <ac:chgData name="Valli Ramasamy" userId="S::valliram@dynos.io::355567e4-153f-46ca-8e92-78e159b0471e" providerId="AD" clId="Web-{69A0BB21-3D29-0824-5427-E4C86F1F2EB1}" dt="2022-11-24T10:55:51.326" v="1286" actId="20577"/>
          <ac:spMkLst>
            <pc:docMk/>
            <pc:sldMk cId="4003100470" sldId="34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69A0BB21-3D29-0824-5427-E4C86F1F2EB1}" dt="2022-11-24T10:47:25.548" v="1173" actId="20577"/>
          <ac:spMkLst>
            <pc:docMk/>
            <pc:sldMk cId="4003100470" sldId="348"/>
            <ac:spMk id="4" creationId="{61A8356B-197C-4F2C-54AB-1600E0D90A0D}"/>
          </ac:spMkLst>
        </pc:spChg>
        <pc:spChg chg="del">
          <ac:chgData name="Valli Ramasamy" userId="S::valliram@dynos.io::355567e4-153f-46ca-8e92-78e159b0471e" providerId="AD" clId="Web-{69A0BB21-3D29-0824-5427-E4C86F1F2EB1}" dt="2022-11-24T10:30:19.116" v="1077"/>
          <ac:spMkLst>
            <pc:docMk/>
            <pc:sldMk cId="4003100470" sldId="348"/>
            <ac:spMk id="5" creationId="{8C2F80DD-4787-5834-82E8-7CA78034B946}"/>
          </ac:spMkLst>
        </pc:spChg>
        <pc:spChg chg="del">
          <ac:chgData name="Valli Ramasamy" userId="S::valliram@dynos.io::355567e4-153f-46ca-8e92-78e159b0471e" providerId="AD" clId="Web-{69A0BB21-3D29-0824-5427-E4C86F1F2EB1}" dt="2022-11-24T10:30:22.288" v="1079"/>
          <ac:spMkLst>
            <pc:docMk/>
            <pc:sldMk cId="4003100470" sldId="348"/>
            <ac:spMk id="8" creationId="{E639D322-8FDD-E348-4218-04D232A6B9D9}"/>
          </ac:spMkLst>
        </pc:spChg>
        <pc:spChg chg="del">
          <ac:chgData name="Valli Ramasamy" userId="S::valliram@dynos.io::355567e4-153f-46ca-8e92-78e159b0471e" providerId="AD" clId="Web-{69A0BB21-3D29-0824-5427-E4C86F1F2EB1}" dt="2022-11-24T10:30:23.726" v="1080"/>
          <ac:spMkLst>
            <pc:docMk/>
            <pc:sldMk cId="4003100470" sldId="348"/>
            <ac:spMk id="9" creationId="{BF77EB50-D521-098F-B4DF-75BFC02D031B}"/>
          </ac:spMkLst>
        </pc:spChg>
        <pc:spChg chg="add mod">
          <ac:chgData name="Valli Ramasamy" userId="S::valliram@dynos.io::355567e4-153f-46ca-8e92-78e159b0471e" providerId="AD" clId="Web-{69A0BB21-3D29-0824-5427-E4C86F1F2EB1}" dt="2022-11-24T10:50:20.214" v="1226" actId="14100"/>
          <ac:spMkLst>
            <pc:docMk/>
            <pc:sldMk cId="4003100470" sldId="348"/>
            <ac:spMk id="10" creationId="{B3345F93-ADE9-6349-EC6A-255C5D81AA66}"/>
          </ac:spMkLst>
        </pc:spChg>
        <pc:spChg chg="del">
          <ac:chgData name="Valli Ramasamy" userId="S::valliram@dynos.io::355567e4-153f-46ca-8e92-78e159b0471e" providerId="AD" clId="Web-{69A0BB21-3D29-0824-5427-E4C86F1F2EB1}" dt="2022-11-24T10:30:26.945" v="1082"/>
          <ac:spMkLst>
            <pc:docMk/>
            <pc:sldMk cId="4003100470" sldId="348"/>
            <ac:spMk id="11" creationId="{B83892CF-400B-24C2-9601-FC543EA42F26}"/>
          </ac:spMkLst>
        </pc:spChg>
        <pc:spChg chg="del">
          <ac:chgData name="Valli Ramasamy" userId="S::valliram@dynos.io::355567e4-153f-46ca-8e92-78e159b0471e" providerId="AD" clId="Web-{69A0BB21-3D29-0824-5427-E4C86F1F2EB1}" dt="2022-11-24T10:30:20.288" v="1078"/>
          <ac:spMkLst>
            <pc:docMk/>
            <pc:sldMk cId="4003100470" sldId="348"/>
            <ac:spMk id="12" creationId="{8B416F89-4052-E856-2FAC-DB59F9DE225E}"/>
          </ac:spMkLst>
        </pc:spChg>
        <pc:spChg chg="del">
          <ac:chgData name="Valli Ramasamy" userId="S::valliram@dynos.io::355567e4-153f-46ca-8e92-78e159b0471e" providerId="AD" clId="Web-{69A0BB21-3D29-0824-5427-E4C86F1F2EB1}" dt="2022-11-24T10:30:25.335" v="1081"/>
          <ac:spMkLst>
            <pc:docMk/>
            <pc:sldMk cId="4003100470" sldId="348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51:45.578" v="1243" actId="14100"/>
          <ac:spMkLst>
            <pc:docMk/>
            <pc:sldMk cId="4003100470" sldId="348"/>
            <ac:spMk id="16" creationId="{53E52E01-F22A-C64B-C330-869F07341568}"/>
          </ac:spMkLst>
        </pc:spChg>
        <pc:picChg chg="del">
          <ac:chgData name="Valli Ramasamy" userId="S::valliram@dynos.io::355567e4-153f-46ca-8e92-78e159b0471e" providerId="AD" clId="Web-{69A0BB21-3D29-0824-5427-E4C86F1F2EB1}" dt="2022-11-24T10:30:17.694" v="1076"/>
          <ac:picMkLst>
            <pc:docMk/>
            <pc:sldMk cId="4003100470" sldId="348"/>
            <ac:picMk id="7" creationId="{D4282907-F08B-31CE-3FAA-6B3010211F8B}"/>
          </ac:picMkLst>
        </pc:picChg>
        <pc:picChg chg="add mod">
          <ac:chgData name="Valli Ramasamy" userId="S::valliram@dynos.io::355567e4-153f-46ca-8e92-78e159b0471e" providerId="AD" clId="Web-{69A0BB21-3D29-0824-5427-E4C86F1F2EB1}" dt="2022-11-24T10:50:24.089" v="1227" actId="1076"/>
          <ac:picMkLst>
            <pc:docMk/>
            <pc:sldMk cId="4003100470" sldId="348"/>
            <ac:picMk id="14" creationId="{1ABE2557-6DA3-FCD4-DEB6-196EC663E498}"/>
          </ac:picMkLst>
        </pc:picChg>
      </pc:sldChg>
      <pc:sldChg chg="addSp delSp modSp add replId delAnim">
        <pc:chgData name="Valli Ramasamy" userId="S::valliram@dynos.io::355567e4-153f-46ca-8e92-78e159b0471e" providerId="AD" clId="Web-{69A0BB21-3D29-0824-5427-E4C86F1F2EB1}" dt="2022-11-24T10:56:03.295" v="1295" actId="1076"/>
        <pc:sldMkLst>
          <pc:docMk/>
          <pc:sldMk cId="1002416998" sldId="349"/>
        </pc:sldMkLst>
        <pc:spChg chg="mod">
          <ac:chgData name="Valli Ramasamy" userId="S::valliram@dynos.io::355567e4-153f-46ca-8e92-78e159b0471e" providerId="AD" clId="Web-{69A0BB21-3D29-0824-5427-E4C86F1F2EB1}" dt="2022-11-24T10:56:03.295" v="1295" actId="1076"/>
          <ac:spMkLst>
            <pc:docMk/>
            <pc:sldMk cId="1002416998" sldId="349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69A0BB21-3D29-0824-5427-E4C86F1F2EB1}" dt="2022-11-24T10:53:24.068" v="1251"/>
          <ac:spMkLst>
            <pc:docMk/>
            <pc:sldMk cId="1002416998" sldId="349"/>
            <ac:spMk id="4" creationId="{61A8356B-197C-4F2C-54AB-1600E0D90A0D}"/>
          </ac:spMkLst>
        </pc:spChg>
        <pc:spChg chg="mod">
          <ac:chgData name="Valli Ramasamy" userId="S::valliram@dynos.io::355567e4-153f-46ca-8e92-78e159b0471e" providerId="AD" clId="Web-{69A0BB21-3D29-0824-5427-E4C86F1F2EB1}" dt="2022-11-24T10:53:46.225" v="1259" actId="20577"/>
          <ac:spMkLst>
            <pc:docMk/>
            <pc:sldMk cId="1002416998" sldId="349"/>
            <ac:spMk id="10" creationId="{B3345F93-ADE9-6349-EC6A-255C5D81AA66}"/>
          </ac:spMkLst>
        </pc:spChg>
        <pc:spChg chg="mod">
          <ac:chgData name="Valli Ramasamy" userId="S::valliram@dynos.io::355567e4-153f-46ca-8e92-78e159b0471e" providerId="AD" clId="Web-{69A0BB21-3D29-0824-5427-E4C86F1F2EB1}" dt="2022-11-24T10:55:45.451" v="1285" actId="1076"/>
          <ac:spMkLst>
            <pc:docMk/>
            <pc:sldMk cId="1002416998" sldId="349"/>
            <ac:spMk id="16" creationId="{53E52E01-F22A-C64B-C330-869F07341568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10:55:27.215" v="1280" actId="1076"/>
          <ac:picMkLst>
            <pc:docMk/>
            <pc:sldMk cId="1002416998" sldId="349"/>
            <ac:picMk id="5" creationId="{41344A4A-473D-A12D-9EC1-98BA21F5F51C}"/>
          </ac:picMkLst>
        </pc:picChg>
        <pc:picChg chg="mod modCrop">
          <ac:chgData name="Valli Ramasamy" userId="S::valliram@dynos.io::355567e4-153f-46ca-8e92-78e159b0471e" providerId="AD" clId="Web-{69A0BB21-3D29-0824-5427-E4C86F1F2EB1}" dt="2022-11-24T10:54:03.711" v="1261"/>
          <ac:picMkLst>
            <pc:docMk/>
            <pc:sldMk cId="1002416998" sldId="349"/>
            <ac:picMk id="14" creationId="{1ABE2557-6DA3-FCD4-DEB6-196EC663E498}"/>
          </ac:picMkLst>
        </pc:picChg>
      </pc:sldChg>
      <pc:sldChg chg="delSp modSp add replId delAnim modAnim">
        <pc:chgData name="Valli Ramasamy" userId="S::valliram@dynos.io::355567e4-153f-46ca-8e92-78e159b0471e" providerId="AD" clId="Web-{69A0BB21-3D29-0824-5427-E4C86F1F2EB1}" dt="2022-11-24T11:01:42.845" v="1643"/>
        <pc:sldMkLst>
          <pc:docMk/>
          <pc:sldMk cId="3400249374" sldId="350"/>
        </pc:sldMkLst>
        <pc:spChg chg="mod">
          <ac:chgData name="Valli Ramasamy" userId="S::valliram@dynos.io::355567e4-153f-46ca-8e92-78e159b0471e" providerId="AD" clId="Web-{69A0BB21-3D29-0824-5427-E4C86F1F2EB1}" dt="2022-11-24T11:00:54.983" v="1628" actId="1076"/>
          <ac:spMkLst>
            <pc:docMk/>
            <pc:sldMk cId="3400249374" sldId="35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1:01:35.032" v="1641" actId="20577"/>
          <ac:spMkLst>
            <pc:docMk/>
            <pc:sldMk cId="3400249374" sldId="350"/>
            <ac:spMk id="10" creationId="{B3345F93-ADE9-6349-EC6A-255C5D81AA66}"/>
          </ac:spMkLst>
        </pc:spChg>
        <pc:spChg chg="del">
          <ac:chgData name="Valli Ramasamy" userId="S::valliram@dynos.io::355567e4-153f-46ca-8e92-78e159b0471e" providerId="AD" clId="Web-{69A0BB21-3D29-0824-5427-E4C86F1F2EB1}" dt="2022-11-24T10:56:36.610" v="1312"/>
          <ac:spMkLst>
            <pc:docMk/>
            <pc:sldMk cId="3400249374" sldId="350"/>
            <ac:spMk id="16" creationId="{53E52E01-F22A-C64B-C330-869F07341568}"/>
          </ac:spMkLst>
        </pc:spChg>
        <pc:picChg chg="del">
          <ac:chgData name="Valli Ramasamy" userId="S::valliram@dynos.io::355567e4-153f-46ca-8e92-78e159b0471e" providerId="AD" clId="Web-{69A0BB21-3D29-0824-5427-E4C86F1F2EB1}" dt="2022-11-24T10:56:35.188" v="1311"/>
          <ac:picMkLst>
            <pc:docMk/>
            <pc:sldMk cId="3400249374" sldId="350"/>
            <ac:picMk id="5" creationId="{41344A4A-473D-A12D-9EC1-98BA21F5F51C}"/>
          </ac:picMkLst>
        </pc:picChg>
        <pc:picChg chg="del">
          <ac:chgData name="Valli Ramasamy" userId="S::valliram@dynos.io::355567e4-153f-46ca-8e92-78e159b0471e" providerId="AD" clId="Web-{69A0BB21-3D29-0824-5427-E4C86F1F2EB1}" dt="2022-11-24T10:56:33.969" v="1310"/>
          <ac:picMkLst>
            <pc:docMk/>
            <pc:sldMk cId="3400249374" sldId="350"/>
            <ac:picMk id="14" creationId="{1ABE2557-6DA3-FCD4-DEB6-196EC663E498}"/>
          </ac:picMkLst>
        </pc:picChg>
      </pc:sldChg>
      <pc:sldChg chg="addSp delSp modSp add replId addAnim">
        <pc:chgData name="Valli Ramasamy" userId="S::valliram@dynos.io::355567e4-153f-46ca-8e92-78e159b0471e" providerId="AD" clId="Web-{69A0BB21-3D29-0824-5427-E4C86F1F2EB1}" dt="2022-11-24T11:05:29.357" v="1764" actId="20577"/>
        <pc:sldMkLst>
          <pc:docMk/>
          <pc:sldMk cId="984957684" sldId="351"/>
        </pc:sldMkLst>
        <pc:spChg chg="del">
          <ac:chgData name="Valli Ramasamy" userId="S::valliram@dynos.io::355567e4-153f-46ca-8e92-78e159b0471e" providerId="AD" clId="Web-{69A0BB21-3D29-0824-5427-E4C86F1F2EB1}" dt="2022-11-24T11:04:34.964" v="1711"/>
          <ac:spMkLst>
            <pc:docMk/>
            <pc:sldMk cId="984957684" sldId="351"/>
            <ac:spMk id="3" creationId="{AAEB6B6C-3DD0-24E7-EB59-E2E6754E7425}"/>
          </ac:spMkLst>
        </pc:spChg>
        <pc:spChg chg="add mod">
          <ac:chgData name="Valli Ramasamy" userId="S::valliram@dynos.io::355567e4-153f-46ca-8e92-78e159b0471e" providerId="AD" clId="Web-{69A0BB21-3D29-0824-5427-E4C86F1F2EB1}" dt="2022-11-24T11:05:29.357" v="1764" actId="20577"/>
          <ac:spMkLst>
            <pc:docMk/>
            <pc:sldMk cId="984957684" sldId="351"/>
            <ac:spMk id="6" creationId="{E6D1D2D6-DBC9-286C-B804-74C619842D9C}"/>
          </ac:spMkLst>
        </pc:spChg>
        <pc:spChg chg="mod">
          <ac:chgData name="Valli Ramasamy" userId="S::valliram@dynos.io::355567e4-153f-46ca-8e92-78e159b0471e" providerId="AD" clId="Web-{69A0BB21-3D29-0824-5427-E4C86F1F2EB1}" dt="2022-11-24T11:03:50.383" v="1702" actId="14100"/>
          <ac:spMkLst>
            <pc:docMk/>
            <pc:sldMk cId="984957684" sldId="351"/>
            <ac:spMk id="10" creationId="{B3345F93-ADE9-6349-EC6A-255C5D81AA66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11:04:14.681" v="1710" actId="14100"/>
          <ac:picMkLst>
            <pc:docMk/>
            <pc:sldMk cId="984957684" sldId="351"/>
            <ac:picMk id="4" creationId="{A8AC3560-2FAE-A5E0-3ACA-CAF9682AF431}"/>
          </ac:picMkLst>
        </pc:picChg>
      </pc:sldChg>
    </pc:docChg>
  </pc:docChgLst>
  <pc:docChgLst>
    <pc:chgData name="namana_veni@yahoo.com" userId="S::urn:spo:guest#namana_veni@yahoo.com::" providerId="AD" clId="Web-{6B46DAE9-E26B-5733-B6E2-A19D49A2E349}"/>
    <pc:docChg chg="addSld delSld modSld">
      <pc:chgData name="namana_veni@yahoo.com" userId="S::urn:spo:guest#namana_veni@yahoo.com::" providerId="AD" clId="Web-{6B46DAE9-E26B-5733-B6E2-A19D49A2E349}" dt="2023-04-23T02:15:13.043" v="283"/>
      <pc:docMkLst>
        <pc:docMk/>
      </pc:docMkLst>
      <pc:sldChg chg="modSp">
        <pc:chgData name="namana_veni@yahoo.com" userId="S::urn:spo:guest#namana_veni@yahoo.com::" providerId="AD" clId="Web-{6B46DAE9-E26B-5733-B6E2-A19D49A2E349}" dt="2023-04-23T00:22:18.627" v="6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6B46DAE9-E26B-5733-B6E2-A19D49A2E349}" dt="2023-04-23T00:22:18.627" v="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Sp modSp delAnim">
        <pc:chgData name="namana_veni@yahoo.com" userId="S::urn:spo:guest#namana_veni@yahoo.com::" providerId="AD" clId="Web-{6B46DAE9-E26B-5733-B6E2-A19D49A2E349}" dt="2023-04-23T02:14:13.634" v="275" actId="20577"/>
        <pc:sldMkLst>
          <pc:docMk/>
          <pc:sldMk cId="1606030726" sldId="420"/>
        </pc:sldMkLst>
        <pc:spChg chg="mod">
          <ac:chgData name="namana_veni@yahoo.com" userId="S::urn:spo:guest#namana_veni@yahoo.com::" providerId="AD" clId="Web-{6B46DAE9-E26B-5733-B6E2-A19D49A2E349}" dt="2023-04-23T01:21:32.878" v="56" actId="1076"/>
          <ac:spMkLst>
            <pc:docMk/>
            <pc:sldMk cId="1606030726" sldId="420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6B46DAE9-E26B-5733-B6E2-A19D49A2E349}" dt="2023-04-23T01:21:29.097" v="55"/>
          <ac:spMkLst>
            <pc:docMk/>
            <pc:sldMk cId="1606030726" sldId="420"/>
            <ac:spMk id="4" creationId="{C7CF9753-F637-A568-ADEA-926C7D1421BC}"/>
          </ac:spMkLst>
        </pc:spChg>
        <pc:spChg chg="del mod">
          <ac:chgData name="namana_veni@yahoo.com" userId="S::urn:spo:guest#namana_veni@yahoo.com::" providerId="AD" clId="Web-{6B46DAE9-E26B-5733-B6E2-A19D49A2E349}" dt="2023-04-23T02:14:08.619" v="271"/>
          <ac:spMkLst>
            <pc:docMk/>
            <pc:sldMk cId="1606030726" sldId="420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2:14:13.634" v="275" actId="20577"/>
          <ac:spMkLst>
            <pc:docMk/>
            <pc:sldMk cId="1606030726" sldId="42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6B46DAE9-E26B-5733-B6E2-A19D49A2E349}" dt="2023-04-23T02:14:03.197" v="270"/>
          <ac:spMkLst>
            <pc:docMk/>
            <pc:sldMk cId="1606030726" sldId="420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6B46DAE9-E26B-5733-B6E2-A19D49A2E349}" dt="2023-04-23T02:15:13.043" v="283"/>
        <pc:sldMkLst>
          <pc:docMk/>
          <pc:sldMk cId="1546915232" sldId="421"/>
        </pc:sldMkLst>
      </pc:sldChg>
      <pc:sldChg chg="del">
        <pc:chgData name="namana_veni@yahoo.com" userId="S::urn:spo:guest#namana_veni@yahoo.com::" providerId="AD" clId="Web-{6B46DAE9-E26B-5733-B6E2-A19D49A2E349}" dt="2023-04-23T00:22:45.549" v="15"/>
        <pc:sldMkLst>
          <pc:docMk/>
          <pc:sldMk cId="3182293232" sldId="421"/>
        </pc:sldMkLst>
      </pc:sldChg>
      <pc:sldChg chg="del">
        <pc:chgData name="namana_veni@yahoo.com" userId="S::urn:spo:guest#namana_veni@yahoo.com::" providerId="AD" clId="Web-{6B46DAE9-E26B-5733-B6E2-A19D49A2E349}" dt="2023-04-23T00:22:47.581" v="16"/>
        <pc:sldMkLst>
          <pc:docMk/>
          <pc:sldMk cId="1128397192" sldId="422"/>
        </pc:sldMkLst>
      </pc:sldChg>
      <pc:sldChg chg="add del replId">
        <pc:chgData name="namana_veni@yahoo.com" userId="S::urn:spo:guest#namana_veni@yahoo.com::" providerId="AD" clId="Web-{6B46DAE9-E26B-5733-B6E2-A19D49A2E349}" dt="2023-04-23T02:15:09.902" v="282"/>
        <pc:sldMkLst>
          <pc:docMk/>
          <pc:sldMk cId="2581110771" sldId="422"/>
        </pc:sldMkLst>
      </pc:sldChg>
      <pc:sldChg chg="add del replId">
        <pc:chgData name="namana_veni@yahoo.com" userId="S::urn:spo:guest#namana_veni@yahoo.com::" providerId="AD" clId="Web-{6B46DAE9-E26B-5733-B6E2-A19D49A2E349}" dt="2023-04-23T02:15:07.433" v="281"/>
        <pc:sldMkLst>
          <pc:docMk/>
          <pc:sldMk cId="814712739" sldId="423"/>
        </pc:sldMkLst>
      </pc:sldChg>
      <pc:sldChg chg="del">
        <pc:chgData name="namana_veni@yahoo.com" userId="S::urn:spo:guest#namana_veni@yahoo.com::" providerId="AD" clId="Web-{6B46DAE9-E26B-5733-B6E2-A19D49A2E349}" dt="2023-04-23T00:22:49.612" v="17"/>
        <pc:sldMkLst>
          <pc:docMk/>
          <pc:sldMk cId="4037602573" sldId="423"/>
        </pc:sldMkLst>
      </pc:sldChg>
      <pc:sldChg chg="del">
        <pc:chgData name="namana_veni@yahoo.com" userId="S::urn:spo:guest#namana_veni@yahoo.com::" providerId="AD" clId="Web-{6B46DAE9-E26B-5733-B6E2-A19D49A2E349}" dt="2023-04-23T00:22:51.300" v="18"/>
        <pc:sldMkLst>
          <pc:docMk/>
          <pc:sldMk cId="524261124" sldId="424"/>
        </pc:sldMkLst>
      </pc:sldChg>
      <pc:sldChg chg="add del replId">
        <pc:chgData name="namana_veni@yahoo.com" userId="S::urn:spo:guest#namana_veni@yahoo.com::" providerId="AD" clId="Web-{6B46DAE9-E26B-5733-B6E2-A19D49A2E349}" dt="2023-04-23T02:15:04.933" v="280"/>
        <pc:sldMkLst>
          <pc:docMk/>
          <pc:sldMk cId="1736591781" sldId="424"/>
        </pc:sldMkLst>
      </pc:sldChg>
      <pc:sldChg chg="del">
        <pc:chgData name="namana_veni@yahoo.com" userId="S::urn:spo:guest#namana_veni@yahoo.com::" providerId="AD" clId="Web-{6B46DAE9-E26B-5733-B6E2-A19D49A2E349}" dt="2023-04-23T00:22:52.940" v="19"/>
        <pc:sldMkLst>
          <pc:docMk/>
          <pc:sldMk cId="24070841" sldId="425"/>
        </pc:sldMkLst>
      </pc:sldChg>
      <pc:sldChg chg="addSp modSp add replId">
        <pc:chgData name="namana_veni@yahoo.com" userId="S::urn:spo:guest#namana_veni@yahoo.com::" providerId="AD" clId="Web-{6B46DAE9-E26B-5733-B6E2-A19D49A2E349}" dt="2023-04-23T01:36:01.088" v="269" actId="20577"/>
        <pc:sldMkLst>
          <pc:docMk/>
          <pc:sldMk cId="1972938533" sldId="425"/>
        </pc:sldMkLst>
        <pc:spChg chg="mod">
          <ac:chgData name="namana_veni@yahoo.com" userId="S::urn:spo:guest#namana_veni@yahoo.com::" providerId="AD" clId="Web-{6B46DAE9-E26B-5733-B6E2-A19D49A2E349}" dt="2023-04-23T01:31:51.284" v="182" actId="1076"/>
          <ac:spMkLst>
            <pc:docMk/>
            <pc:sldMk cId="1972938533" sldId="425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6B46DAE9-E26B-5733-B6E2-A19D49A2E349}" dt="2023-04-23T01:32:19.738" v="196" actId="20577"/>
          <ac:spMkLst>
            <pc:docMk/>
            <pc:sldMk cId="1972938533" sldId="425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6B46DAE9-E26B-5733-B6E2-A19D49A2E349}" dt="2023-04-23T01:36:01.088" v="269" actId="20577"/>
          <ac:spMkLst>
            <pc:docMk/>
            <pc:sldMk cId="1972938533" sldId="425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1:34:07.819" v="229" actId="14100"/>
          <ac:spMkLst>
            <pc:docMk/>
            <pc:sldMk cId="1972938533" sldId="42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1:35:04.258" v="262" actId="14100"/>
          <ac:spMkLst>
            <pc:docMk/>
            <pc:sldMk cId="1972938533" sldId="425"/>
            <ac:spMk id="16" creationId="{15EDB9BE-2BEB-93C0-1115-A3AAB9E847FC}"/>
          </ac:spMkLst>
        </pc:spChg>
        <pc:picChg chg="add mod">
          <ac:chgData name="namana_veni@yahoo.com" userId="S::urn:spo:guest#namana_veni@yahoo.com::" providerId="AD" clId="Web-{6B46DAE9-E26B-5733-B6E2-A19D49A2E349}" dt="2023-04-23T01:32:50.958" v="199" actId="14100"/>
          <ac:picMkLst>
            <pc:docMk/>
            <pc:sldMk cId="1972938533" sldId="425"/>
            <ac:picMk id="3" creationId="{BBCC22D4-5325-E243-23B9-2AC0ADF0CB5F}"/>
          </ac:picMkLst>
        </pc:picChg>
      </pc:sldChg>
      <pc:sldChg chg="addSp delSp modSp add replId">
        <pc:chgData name="namana_veni@yahoo.com" userId="S::urn:spo:guest#namana_veni@yahoo.com::" providerId="AD" clId="Web-{6B46DAE9-E26B-5733-B6E2-A19D49A2E349}" dt="2023-04-23T01:30:11.532" v="170" actId="1076"/>
        <pc:sldMkLst>
          <pc:docMk/>
          <pc:sldMk cId="686072963" sldId="426"/>
        </pc:sldMkLst>
        <pc:spChg chg="mod">
          <ac:chgData name="namana_veni@yahoo.com" userId="S::urn:spo:guest#namana_veni@yahoo.com::" providerId="AD" clId="Web-{6B46DAE9-E26B-5733-B6E2-A19D49A2E349}" dt="2023-04-23T01:24:54.149" v="99" actId="1076"/>
          <ac:spMkLst>
            <pc:docMk/>
            <pc:sldMk cId="686072963" sldId="426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6B46DAE9-E26B-5733-B6E2-A19D49A2E349}" dt="2023-04-23T01:24:49.430" v="98"/>
          <ac:spMkLst>
            <pc:docMk/>
            <pc:sldMk cId="686072963" sldId="426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6B46DAE9-E26B-5733-B6E2-A19D49A2E349}" dt="2023-04-23T01:30:11.532" v="170" actId="1076"/>
          <ac:spMkLst>
            <pc:docMk/>
            <pc:sldMk cId="686072963" sldId="426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1:28:26.576" v="146" actId="20577"/>
          <ac:spMkLst>
            <pc:docMk/>
            <pc:sldMk cId="686072963" sldId="42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1:29:19.671" v="159" actId="1076"/>
          <ac:spMkLst>
            <pc:docMk/>
            <pc:sldMk cId="686072963" sldId="426"/>
            <ac:spMk id="16" creationId="{15EDB9BE-2BEB-93C0-1115-A3AAB9E847FC}"/>
          </ac:spMkLst>
        </pc:spChg>
        <pc:picChg chg="add del mod">
          <ac:chgData name="namana_veni@yahoo.com" userId="S::urn:spo:guest#namana_veni@yahoo.com::" providerId="AD" clId="Web-{6B46DAE9-E26B-5733-B6E2-A19D49A2E349}" dt="2023-04-23T01:27:52.731" v="135"/>
          <ac:picMkLst>
            <pc:docMk/>
            <pc:sldMk cId="686072963" sldId="426"/>
            <ac:picMk id="3" creationId="{B8B68E39-07F9-58CC-F634-844933280B31}"/>
          </ac:picMkLst>
        </pc:picChg>
        <pc:picChg chg="add mod">
          <ac:chgData name="namana_veni@yahoo.com" userId="S::urn:spo:guest#namana_veni@yahoo.com::" providerId="AD" clId="Web-{6B46DAE9-E26B-5733-B6E2-A19D49A2E349}" dt="2023-04-23T01:28:34.514" v="147" actId="1076"/>
          <ac:picMkLst>
            <pc:docMk/>
            <pc:sldMk cId="686072963" sldId="426"/>
            <ac:picMk id="6" creationId="{2587466F-465B-3DCF-DBB6-686C5D2C122E}"/>
          </ac:picMkLst>
        </pc:picChg>
      </pc:sldChg>
      <pc:sldChg chg="del">
        <pc:chgData name="namana_veni@yahoo.com" userId="S::urn:spo:guest#namana_veni@yahoo.com::" providerId="AD" clId="Web-{6B46DAE9-E26B-5733-B6E2-A19D49A2E349}" dt="2023-04-23T00:22:56.940" v="21"/>
        <pc:sldMkLst>
          <pc:docMk/>
          <pc:sldMk cId="1528470768" sldId="426"/>
        </pc:sldMkLst>
      </pc:sldChg>
      <pc:sldChg chg="del">
        <pc:chgData name="namana_veni@yahoo.com" userId="S::urn:spo:guest#namana_veni@yahoo.com::" providerId="AD" clId="Web-{6B46DAE9-E26B-5733-B6E2-A19D49A2E349}" dt="2023-04-23T00:22:54.925" v="20"/>
        <pc:sldMkLst>
          <pc:docMk/>
          <pc:sldMk cId="309041986" sldId="427"/>
        </pc:sldMkLst>
      </pc:sldChg>
      <pc:sldChg chg="delSp modSp add replId delAnim">
        <pc:chgData name="namana_veni@yahoo.com" userId="S::urn:spo:guest#namana_veni@yahoo.com::" providerId="AD" clId="Web-{6B46DAE9-E26B-5733-B6E2-A19D49A2E349}" dt="2023-04-23T02:14:38.151" v="279" actId="2057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6B46DAE9-E26B-5733-B6E2-A19D49A2E349}" dt="2023-04-23T01:22:53.052" v="85" actId="1076"/>
          <ac:spMkLst>
            <pc:docMk/>
            <pc:sldMk cId="2871659799" sldId="427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6B46DAE9-E26B-5733-B6E2-A19D49A2E349}" dt="2023-04-23T01:22:50.364" v="84"/>
          <ac:spMkLst>
            <pc:docMk/>
            <pc:sldMk cId="2871659799" sldId="427"/>
            <ac:spMk id="4" creationId="{C7CF9753-F637-A568-ADEA-926C7D1421BC}"/>
          </ac:spMkLst>
        </pc:spChg>
        <pc:spChg chg="del mod">
          <ac:chgData name="namana_veni@yahoo.com" userId="S::urn:spo:guest#namana_veni@yahoo.com::" providerId="AD" clId="Web-{6B46DAE9-E26B-5733-B6E2-A19D49A2E349}" dt="2023-04-23T02:14:23.385" v="277"/>
          <ac:spMkLst>
            <pc:docMk/>
            <pc:sldMk cId="2871659799" sldId="427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2:14:32.791" v="278" actId="20577"/>
          <ac:spMkLst>
            <pc:docMk/>
            <pc:sldMk cId="2871659799" sldId="42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2:14:38.151" v="279" actId="20577"/>
          <ac:spMkLst>
            <pc:docMk/>
            <pc:sldMk cId="2871659799" sldId="427"/>
            <ac:spMk id="16" creationId="{15EDB9BE-2BEB-93C0-1115-A3AAB9E847FC}"/>
          </ac:spMkLst>
        </pc:spChg>
      </pc:sldChg>
      <pc:sldChg chg="del">
        <pc:chgData name="namana_veni@yahoo.com" userId="S::urn:spo:guest#namana_veni@yahoo.com::" providerId="AD" clId="Web-{6B46DAE9-E26B-5733-B6E2-A19D49A2E349}" dt="2023-04-23T00:22:58.987" v="22"/>
        <pc:sldMkLst>
          <pc:docMk/>
          <pc:sldMk cId="1084475355" sldId="428"/>
        </pc:sldMkLst>
      </pc:sldChg>
      <pc:sldChg chg="del">
        <pc:chgData name="namana_veni@yahoo.com" userId="S::urn:spo:guest#namana_veni@yahoo.com::" providerId="AD" clId="Web-{6B46DAE9-E26B-5733-B6E2-A19D49A2E349}" dt="2023-04-23T00:23:01.034" v="23"/>
        <pc:sldMkLst>
          <pc:docMk/>
          <pc:sldMk cId="159619168" sldId="430"/>
        </pc:sldMkLst>
      </pc:sldChg>
    </pc:docChg>
  </pc:docChgLst>
  <pc:docChgLst>
    <pc:chgData name="namana_veni@yahoo.com" userId="S::urn:spo:guest#namana_veni@yahoo.com::" providerId="AD" clId="Web-{29321417-55B9-C698-1814-945EBBE149B5}"/>
    <pc:docChg chg="addSld delSld modSld">
      <pc:chgData name="namana_veni@yahoo.com" userId="S::urn:spo:guest#namana_veni@yahoo.com::" providerId="AD" clId="Web-{29321417-55B9-C698-1814-945EBBE149B5}" dt="2023-04-24T20:32:40.931" v="18" actId="14100"/>
      <pc:docMkLst>
        <pc:docMk/>
      </pc:docMkLst>
      <pc:sldChg chg="modSp">
        <pc:chgData name="namana_veni@yahoo.com" userId="S::urn:spo:guest#namana_veni@yahoo.com::" providerId="AD" clId="Web-{29321417-55B9-C698-1814-945EBBE149B5}" dt="2023-04-24T20:31:59.242" v="4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29321417-55B9-C698-1814-945EBBE149B5}" dt="2023-04-24T20:31:54.429" v="3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29321417-55B9-C698-1814-945EBBE149B5}" dt="2023-04-24T20:31:59.242" v="4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del">
        <pc:chgData name="namana_veni@yahoo.com" userId="S::urn:spo:guest#namana_veni@yahoo.com::" providerId="AD" clId="Web-{29321417-55B9-C698-1814-945EBBE149B5}" dt="2023-04-24T20:32:05.024" v="5"/>
        <pc:sldMkLst>
          <pc:docMk/>
          <pc:sldMk cId="1606030726" sldId="420"/>
        </pc:sldMkLst>
      </pc:sldChg>
      <pc:sldChg chg="del">
        <pc:chgData name="namana_veni@yahoo.com" userId="S::urn:spo:guest#namana_veni@yahoo.com::" providerId="AD" clId="Web-{29321417-55B9-C698-1814-945EBBE149B5}" dt="2023-04-24T20:32:14.618" v="7"/>
        <pc:sldMkLst>
          <pc:docMk/>
          <pc:sldMk cId="1972938533" sldId="425"/>
        </pc:sldMkLst>
      </pc:sldChg>
      <pc:sldChg chg="del">
        <pc:chgData name="namana_veni@yahoo.com" userId="S::urn:spo:guest#namana_veni@yahoo.com::" providerId="AD" clId="Web-{29321417-55B9-C698-1814-945EBBE149B5}" dt="2023-04-24T20:32:12.243" v="6"/>
        <pc:sldMkLst>
          <pc:docMk/>
          <pc:sldMk cId="686072963" sldId="426"/>
        </pc:sldMkLst>
      </pc:sldChg>
      <pc:sldChg chg="modSp">
        <pc:chgData name="namana_veni@yahoo.com" userId="S::urn:spo:guest#namana_veni@yahoo.com::" providerId="AD" clId="Web-{29321417-55B9-C698-1814-945EBBE149B5}" dt="2023-04-24T20:32:26.478" v="13" actId="2057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29321417-55B9-C698-1814-945EBBE149B5}" dt="2023-04-24T20:32:26.478" v="13" actId="20577"/>
          <ac:spMkLst>
            <pc:docMk/>
            <pc:sldMk cId="2871659799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29321417-55B9-C698-1814-945EBBE149B5}" dt="2023-04-24T20:32:17.759" v="9" actId="20577"/>
          <ac:spMkLst>
            <pc:docMk/>
            <pc:sldMk cId="2871659799" sldId="42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29321417-55B9-C698-1814-945EBBE149B5}" dt="2023-04-24T20:32:23.290" v="12" actId="20577"/>
          <ac:spMkLst>
            <pc:docMk/>
            <pc:sldMk cId="2871659799" sldId="427"/>
            <ac:spMk id="16" creationId="{15EDB9BE-2BEB-93C0-1115-A3AAB9E847FC}"/>
          </ac:spMkLst>
        </pc:spChg>
      </pc:sldChg>
      <pc:sldChg chg="add replId">
        <pc:chgData name="namana_veni@yahoo.com" userId="S::urn:spo:guest#namana_veni@yahoo.com::" providerId="AD" clId="Web-{29321417-55B9-C698-1814-945EBBE149B5}" dt="2023-04-24T20:32:30.322" v="14"/>
        <pc:sldMkLst>
          <pc:docMk/>
          <pc:sldMk cId="1271026540" sldId="428"/>
        </pc:sldMkLst>
      </pc:sldChg>
      <pc:sldChg chg="add replId">
        <pc:chgData name="namana_veni@yahoo.com" userId="S::urn:spo:guest#namana_veni@yahoo.com::" providerId="AD" clId="Web-{29321417-55B9-C698-1814-945EBBE149B5}" dt="2023-04-24T20:32:32.259" v="15"/>
        <pc:sldMkLst>
          <pc:docMk/>
          <pc:sldMk cId="1837911535" sldId="429"/>
        </pc:sldMkLst>
      </pc:sldChg>
      <pc:sldChg chg="add replId">
        <pc:chgData name="namana_veni@yahoo.com" userId="S::urn:spo:guest#namana_veni@yahoo.com::" providerId="AD" clId="Web-{29321417-55B9-C698-1814-945EBBE149B5}" dt="2023-04-24T20:32:33.994" v="16"/>
        <pc:sldMkLst>
          <pc:docMk/>
          <pc:sldMk cId="25507409" sldId="430"/>
        </pc:sldMkLst>
      </pc:sldChg>
      <pc:sldChg chg="modSp add replId">
        <pc:chgData name="namana_veni@yahoo.com" userId="S::urn:spo:guest#namana_veni@yahoo.com::" providerId="AD" clId="Web-{29321417-55B9-C698-1814-945EBBE149B5}" dt="2023-04-24T20:32:40.931" v="18" actId="14100"/>
        <pc:sldMkLst>
          <pc:docMk/>
          <pc:sldMk cId="3935058884" sldId="431"/>
        </pc:sldMkLst>
        <pc:spChg chg="mod">
          <ac:chgData name="namana_veni@yahoo.com" userId="S::urn:spo:guest#namana_veni@yahoo.com::" providerId="AD" clId="Web-{29321417-55B9-C698-1814-945EBBE149B5}" dt="2023-04-24T20:32:40.931" v="18" actId="14100"/>
          <ac:spMkLst>
            <pc:docMk/>
            <pc:sldMk cId="3935058884" sldId="431"/>
            <ac:spMk id="2" creationId="{45E54065-4361-49B7-87F4-0111E422B359}"/>
          </ac:spMkLst>
        </pc:spChg>
      </pc:sldChg>
    </pc:docChg>
  </pc:docChgLst>
  <pc:docChgLst>
    <pc:chgData name="Valli Ramasamy" userId="S::valliram@dynos.io::355567e4-153f-46ca-8e92-78e159b0471e" providerId="AD" clId="Web-{5EF8C040-5564-F074-6A40-3A953E6999F5}"/>
    <pc:docChg chg="addSld modSld">
      <pc:chgData name="Valli Ramasamy" userId="S::valliram@dynos.io::355567e4-153f-46ca-8e92-78e159b0471e" providerId="AD" clId="Web-{5EF8C040-5564-F074-6A40-3A953E6999F5}" dt="2022-11-24T11:07:20.999" v="29" actId="1076"/>
      <pc:docMkLst>
        <pc:docMk/>
      </pc:docMkLst>
      <pc:sldChg chg="addSp delSp modSp add replId delAnim">
        <pc:chgData name="Valli Ramasamy" userId="S::valliram@dynos.io::355567e4-153f-46ca-8e92-78e159b0471e" providerId="AD" clId="Web-{5EF8C040-5564-F074-6A40-3A953E6999F5}" dt="2022-11-24T11:07:20.999" v="29" actId="1076"/>
        <pc:sldMkLst>
          <pc:docMk/>
          <pc:sldMk cId="108440073" sldId="352"/>
        </pc:sldMkLst>
        <pc:spChg chg="mod">
          <ac:chgData name="Valli Ramasamy" userId="S::valliram@dynos.io::355567e4-153f-46ca-8e92-78e159b0471e" providerId="AD" clId="Web-{5EF8C040-5564-F074-6A40-3A953E6999F5}" dt="2022-11-24T11:07:06.936" v="23" actId="20577"/>
          <ac:spMkLst>
            <pc:docMk/>
            <pc:sldMk cId="108440073" sldId="352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5EF8C040-5564-F074-6A40-3A953E6999F5}" dt="2022-11-24T11:06:26.263" v="5"/>
          <ac:spMkLst>
            <pc:docMk/>
            <pc:sldMk cId="108440073" sldId="352"/>
            <ac:spMk id="6" creationId="{E6D1D2D6-DBC9-286C-B804-74C619842D9C}"/>
          </ac:spMkLst>
        </pc:spChg>
        <pc:spChg chg="del">
          <ac:chgData name="Valli Ramasamy" userId="S::valliram@dynos.io::355567e4-153f-46ca-8e92-78e159b0471e" providerId="AD" clId="Web-{5EF8C040-5564-F074-6A40-3A953E6999F5}" dt="2022-11-24T11:06:22.716" v="2"/>
          <ac:spMkLst>
            <pc:docMk/>
            <pc:sldMk cId="108440073" sldId="352"/>
            <ac:spMk id="10" creationId="{B3345F93-ADE9-6349-EC6A-255C5D81AA66}"/>
          </ac:spMkLst>
        </pc:spChg>
        <pc:picChg chg="add mod">
          <ac:chgData name="Valli Ramasamy" userId="S::valliram@dynos.io::355567e4-153f-46ca-8e92-78e159b0471e" providerId="AD" clId="Web-{5EF8C040-5564-F074-6A40-3A953E6999F5}" dt="2022-11-24T11:07:20.999" v="29" actId="1076"/>
          <ac:picMkLst>
            <pc:docMk/>
            <pc:sldMk cId="108440073" sldId="352"/>
            <ac:picMk id="3" creationId="{EC755DC5-FF1E-AA4B-B5D5-AAA6C76A0839}"/>
          </ac:picMkLst>
        </pc:picChg>
        <pc:picChg chg="del">
          <ac:chgData name="Valli Ramasamy" userId="S::valliram@dynos.io::355567e4-153f-46ca-8e92-78e159b0471e" providerId="AD" clId="Web-{5EF8C040-5564-F074-6A40-3A953E6999F5}" dt="2022-11-24T11:06:20.606" v="1"/>
          <ac:picMkLst>
            <pc:docMk/>
            <pc:sldMk cId="108440073" sldId="352"/>
            <ac:picMk id="4" creationId="{A8AC3560-2FAE-A5E0-3ACA-CAF9682AF431}"/>
          </ac:picMkLst>
        </pc:picChg>
      </pc:sldChg>
    </pc:docChg>
  </pc:docChgLst>
  <pc:docChgLst>
    <pc:chgData name="Valli Ramasamy" userId="S::valliram@dynos.io::355567e4-153f-46ca-8e92-78e159b0471e" providerId="AD" clId="Web-{EF281153-2304-1DDC-2BFC-1F9F23225822}"/>
    <pc:docChg chg="addSld modSld sldOrd">
      <pc:chgData name="Valli Ramasamy" userId="S::valliram@dynos.io::355567e4-153f-46ca-8e92-78e159b0471e" providerId="AD" clId="Web-{EF281153-2304-1DDC-2BFC-1F9F23225822}" dt="2022-12-12T07:51:14.744" v="1244" actId="20577"/>
      <pc:docMkLst>
        <pc:docMk/>
      </pc:docMkLst>
      <pc:sldChg chg="addSp delSp modSp addAnim modAnim">
        <pc:chgData name="Valli Ramasamy" userId="S::valliram@dynos.io::355567e4-153f-46ca-8e92-78e159b0471e" providerId="AD" clId="Web-{EF281153-2304-1DDC-2BFC-1F9F23225822}" dt="2022-12-12T06:12:02.382" v="250" actId="14100"/>
        <pc:sldMkLst>
          <pc:docMk/>
          <pc:sldMk cId="1035587446" sldId="406"/>
        </pc:sldMkLst>
        <pc:spChg chg="add mod">
          <ac:chgData name="Valli Ramasamy" userId="S::valliram@dynos.io::355567e4-153f-46ca-8e92-78e159b0471e" providerId="AD" clId="Web-{EF281153-2304-1DDC-2BFC-1F9F23225822}" dt="2022-12-12T06:00:37.813" v="68" actId="1076"/>
          <ac:spMkLst>
            <pc:docMk/>
            <pc:sldMk cId="1035587446" sldId="406"/>
            <ac:spMk id="11" creationId="{7D8A3505-0A6F-1363-FA9D-DDD2F5F8D7C0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43.094" v="69" actId="1076"/>
          <ac:spMkLst>
            <pc:docMk/>
            <pc:sldMk cId="1035587446" sldId="406"/>
            <ac:spMk id="12" creationId="{35B25EE2-0E33-DA27-0757-9E412F40BD4C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56.876" v="70" actId="1076"/>
          <ac:spMkLst>
            <pc:docMk/>
            <pc:sldMk cId="1035587446" sldId="406"/>
            <ac:spMk id="13" creationId="{A7530C38-E322-8761-E37B-F253A803C8B1}"/>
          </ac:spMkLst>
        </pc:spChg>
        <pc:spChg chg="add mod">
          <ac:chgData name="Valli Ramasamy" userId="S::valliram@dynos.io::355567e4-153f-46ca-8e92-78e159b0471e" providerId="AD" clId="Web-{EF281153-2304-1DDC-2BFC-1F9F23225822}" dt="2022-12-12T06:01:01.486" v="71" actId="1076"/>
          <ac:spMkLst>
            <pc:docMk/>
            <pc:sldMk cId="1035587446" sldId="406"/>
            <ac:spMk id="14" creationId="{A859ACDB-FA01-315E-0CEA-4B0A7974C03B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19.328" v="67" actId="1076"/>
          <ac:spMkLst>
            <pc:docMk/>
            <pc:sldMk cId="1035587446" sldId="406"/>
            <ac:spMk id="15" creationId="{A146137D-9C64-E05C-B1F0-A82757E4142D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10.672" v="66" actId="1076"/>
          <ac:spMkLst>
            <pc:docMk/>
            <pc:sldMk cId="1035587446" sldId="406"/>
            <ac:spMk id="16" creationId="{7F77DD3C-F5C3-F6E6-20E4-043E04CA2EA8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02.999" v="65" actId="20577"/>
          <ac:spMkLst>
            <pc:docMk/>
            <pc:sldMk cId="1035587446" sldId="406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02:59.958" v="121" actId="20577"/>
          <ac:spMkLst>
            <pc:docMk/>
            <pc:sldMk cId="1035587446" sldId="406"/>
            <ac:spMk id="19" creationId="{69499637-055F-C68A-BC9A-BEC7331B4523}"/>
          </ac:spMkLst>
        </pc:spChg>
        <pc:spChg chg="add mod">
          <ac:chgData name="Valli Ramasamy" userId="S::valliram@dynos.io::355567e4-153f-46ca-8e92-78e159b0471e" providerId="AD" clId="Web-{EF281153-2304-1DDC-2BFC-1F9F23225822}" dt="2022-12-12T06:06:20.418" v="157" actId="1076"/>
          <ac:spMkLst>
            <pc:docMk/>
            <pc:sldMk cId="1035587446" sldId="406"/>
            <ac:spMk id="21" creationId="{8550F83A-7A0C-CE70-2A54-671C56ADA873}"/>
          </ac:spMkLst>
        </pc:spChg>
        <pc:spChg chg="add mod">
          <ac:chgData name="Valli Ramasamy" userId="S::valliram@dynos.io::355567e4-153f-46ca-8e92-78e159b0471e" providerId="AD" clId="Web-{EF281153-2304-1DDC-2BFC-1F9F23225822}" dt="2022-12-12T06:09:41.330" v="213" actId="20577"/>
          <ac:spMkLst>
            <pc:docMk/>
            <pc:sldMk cId="1035587446" sldId="406"/>
            <ac:spMk id="26" creationId="{B1E8F027-FCCE-02C7-AB3E-D4EC4EBCF6EE}"/>
          </ac:spMkLst>
        </pc:spChg>
        <pc:spChg chg="add mod">
          <ac:chgData name="Valli Ramasamy" userId="S::valliram@dynos.io::355567e4-153f-46ca-8e92-78e159b0471e" providerId="AD" clId="Web-{EF281153-2304-1DDC-2BFC-1F9F23225822}" dt="2022-12-12T06:10:24.597" v="225" actId="20577"/>
          <ac:spMkLst>
            <pc:docMk/>
            <pc:sldMk cId="1035587446" sldId="406"/>
            <ac:spMk id="30" creationId="{333516B7-8E8F-C6B1-2105-F584227C858A}"/>
          </ac:spMkLst>
        </pc:spChg>
        <pc:spChg chg="add mod">
          <ac:chgData name="Valli Ramasamy" userId="S::valliram@dynos.io::355567e4-153f-46ca-8e92-78e159b0471e" providerId="AD" clId="Web-{EF281153-2304-1DDC-2BFC-1F9F23225822}" dt="2022-12-12T06:11:04.755" v="239" actId="14100"/>
          <ac:spMkLst>
            <pc:docMk/>
            <pc:sldMk cId="1035587446" sldId="406"/>
            <ac:spMk id="32" creationId="{18DA4161-0BC5-4B3A-C2AD-D51BBAFB2475}"/>
          </ac:spMkLst>
        </pc:spChg>
        <pc:spChg chg="add mod">
          <ac:chgData name="Valli Ramasamy" userId="S::valliram@dynos.io::355567e4-153f-46ca-8e92-78e159b0471e" providerId="AD" clId="Web-{EF281153-2304-1DDC-2BFC-1F9F23225822}" dt="2022-12-12T06:12:02.382" v="250" actId="14100"/>
          <ac:spMkLst>
            <pc:docMk/>
            <pc:sldMk cId="1035587446" sldId="406"/>
            <ac:spMk id="34" creationId="{0A35881A-3173-CCBA-76F0-E446B62579AA}"/>
          </ac:spMkLst>
        </pc:spChg>
        <pc:grpChg chg="add mod">
          <ac:chgData name="Valli Ramasamy" userId="S::valliram@dynos.io::355567e4-153f-46ca-8e92-78e159b0471e" providerId="AD" clId="Web-{EF281153-2304-1DDC-2BFC-1F9F23225822}" dt="2022-12-12T05:59:55.421" v="62" actId="1076"/>
          <ac:grpSpMkLst>
            <pc:docMk/>
            <pc:sldMk cId="1035587446" sldId="406"/>
            <ac:grpSpMk id="10" creationId="{6E49EC44-39F4-7B70-9791-60E925838426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6:37.762" v="160"/>
          <ac:grpSpMkLst>
            <pc:docMk/>
            <pc:sldMk cId="1035587446" sldId="406"/>
            <ac:grpSpMk id="23" creationId="{FDABEB13-E3CE-9CB9-9D6B-95F1C8B86AD4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6:52.606" v="161"/>
          <ac:grpSpMkLst>
            <pc:docMk/>
            <pc:sldMk cId="1035587446" sldId="406"/>
            <ac:grpSpMk id="24" creationId="{29A9B3B0-AE46-64CC-2CDA-F0477477B2B5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7:03.325" v="162"/>
          <ac:grpSpMkLst>
            <pc:docMk/>
            <pc:sldMk cId="1035587446" sldId="406"/>
            <ac:grpSpMk id="25" creationId="{D66B7A71-A666-E7A0-D062-5861F18F76E7}"/>
          </ac:grpSpMkLst>
        </pc:grpChg>
        <pc:picChg chg="add mod">
          <ac:chgData name="Valli Ramasamy" userId="S::valliram@dynos.io::355567e4-153f-46ca-8e92-78e159b0471e" providerId="AD" clId="Web-{EF281153-2304-1DDC-2BFC-1F9F23225822}" dt="2022-12-12T06:06:29.090" v="159" actId="1076"/>
          <ac:picMkLst>
            <pc:docMk/>
            <pc:sldMk cId="1035587446" sldId="406"/>
            <ac:picMk id="22" creationId="{74C8F421-1E64-1341-4140-D4AD7E8C27D8}"/>
          </ac:picMkLst>
        </pc:picChg>
        <pc:picChg chg="add del mod">
          <ac:chgData name="Valli Ramasamy" userId="S::valliram@dynos.io::355567e4-153f-46ca-8e92-78e159b0471e" providerId="AD" clId="Web-{EF281153-2304-1DDC-2BFC-1F9F23225822}" dt="2022-12-12T06:09:53.128" v="217"/>
          <ac:picMkLst>
            <pc:docMk/>
            <pc:sldMk cId="1035587446" sldId="406"/>
            <ac:picMk id="27" creationId="{21523D2D-6922-D6CA-C2BD-98E734EF6C73}"/>
          </ac:picMkLst>
        </pc:picChg>
        <pc:picChg chg="add del mod">
          <ac:chgData name="Valli Ramasamy" userId="S::valliram@dynos.io::355567e4-153f-46ca-8e92-78e159b0471e" providerId="AD" clId="Web-{EF281153-2304-1DDC-2BFC-1F9F23225822}" dt="2022-12-12T06:09:58.690" v="219"/>
          <ac:picMkLst>
            <pc:docMk/>
            <pc:sldMk cId="1035587446" sldId="406"/>
            <ac:picMk id="28" creationId="{4974C92B-D328-8E66-283C-947109BFBA1C}"/>
          </ac:picMkLst>
        </pc:picChg>
        <pc:cxnChg chg="add mod">
          <ac:chgData name="Valli Ramasamy" userId="S::valliram@dynos.io::355567e4-153f-46ca-8e92-78e159b0471e" providerId="AD" clId="Web-{EF281153-2304-1DDC-2BFC-1F9F23225822}" dt="2022-12-12T05:56:09.179" v="2" actId="1076"/>
          <ac:cxnSpMkLst>
            <pc:docMk/>
            <pc:sldMk cId="1035587446" sldId="406"/>
            <ac:cxnSpMk id="4" creationId="{70887876-C66B-A698-230E-E3144C5A3DED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16.586" v="4" actId="1076"/>
          <ac:cxnSpMkLst>
            <pc:docMk/>
            <pc:sldMk cId="1035587446" sldId="406"/>
            <ac:cxnSpMk id="5" creationId="{905EA3CD-D228-DFDA-B101-B0767B845698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21.180" v="6" actId="1076"/>
          <ac:cxnSpMkLst>
            <pc:docMk/>
            <pc:sldMk cId="1035587446" sldId="406"/>
            <ac:cxnSpMk id="6" creationId="{A5B11E13-D1B7-F531-C7A7-60B8E6156CB8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25.930" v="8" actId="1076"/>
          <ac:cxnSpMkLst>
            <pc:docMk/>
            <pc:sldMk cId="1035587446" sldId="406"/>
            <ac:cxnSpMk id="7" creationId="{6A14CA91-B8B1-50A3-145A-29CC80CA3266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30.336" v="10" actId="1076"/>
          <ac:cxnSpMkLst>
            <pc:docMk/>
            <pc:sldMk cId="1035587446" sldId="406"/>
            <ac:cxnSpMk id="8" creationId="{01A27802-98E0-5AD1-5C6A-687E8CA8F165}"/>
          </ac:cxnSpMkLst>
        </pc:cxnChg>
        <pc:cxnChg chg="add del mod">
          <ac:chgData name="Valli Ramasamy" userId="S::valliram@dynos.io::355567e4-153f-46ca-8e92-78e159b0471e" providerId="AD" clId="Web-{EF281153-2304-1DDC-2BFC-1F9F23225822}" dt="2022-12-12T05:58:18.152" v="37"/>
          <ac:cxnSpMkLst>
            <pc:docMk/>
            <pc:sldMk cId="1035587446" sldId="406"/>
            <ac:cxnSpMk id="9" creationId="{6D73C94E-E0F7-48C3-0504-995144A1428A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6:01:40.971" v="79" actId="1076"/>
          <ac:cxnSpMkLst>
            <pc:docMk/>
            <pc:sldMk cId="1035587446" sldId="406"/>
            <ac:cxnSpMk id="18" creationId="{9215F862-C65A-F79A-D667-4A8985835A4E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6:03:35.522" v="129"/>
          <ac:cxnSpMkLst>
            <pc:docMk/>
            <pc:sldMk cId="1035587446" sldId="406"/>
            <ac:cxnSpMk id="20" creationId="{D6A2DC0C-F6AE-358A-26EE-491415652FEA}"/>
          </ac:cxnSpMkLst>
        </pc:cxnChg>
      </pc:sldChg>
      <pc:sldChg chg="delSp modSp add replId delAnim">
        <pc:chgData name="Valli Ramasamy" userId="S::valliram@dynos.io::355567e4-153f-46ca-8e92-78e159b0471e" providerId="AD" clId="Web-{EF281153-2304-1DDC-2BFC-1F9F23225822}" dt="2022-12-12T06:13:55.057" v="287"/>
        <pc:sldMkLst>
          <pc:docMk/>
          <pc:sldMk cId="2226365597" sldId="407"/>
        </pc:sldMkLst>
        <pc:spChg chg="mod">
          <ac:chgData name="Valli Ramasamy" userId="S::valliram@dynos.io::355567e4-153f-46ca-8e92-78e159b0471e" providerId="AD" clId="Web-{EF281153-2304-1DDC-2BFC-1F9F23225822}" dt="2022-12-12T06:12:29.617" v="258" actId="20577"/>
          <ac:spMkLst>
            <pc:docMk/>
            <pc:sldMk cId="2226365597" sldId="407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12:35.273" v="259" actId="20577"/>
          <ac:spMkLst>
            <pc:docMk/>
            <pc:sldMk cId="2226365597" sldId="407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2:37.180" v="261" actId="20577"/>
          <ac:spMkLst>
            <pc:docMk/>
            <pc:sldMk cId="2226365597" sldId="407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2:39.555" v="263" actId="20577"/>
          <ac:spMkLst>
            <pc:docMk/>
            <pc:sldMk cId="2226365597" sldId="407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12:27.445" v="256" actId="20577"/>
          <ac:spMkLst>
            <pc:docMk/>
            <pc:sldMk cId="2226365597" sldId="407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12:23.586" v="254" actId="20577"/>
          <ac:spMkLst>
            <pc:docMk/>
            <pc:sldMk cId="2226365597" sldId="407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2:20.711" v="252" actId="20577"/>
          <ac:spMkLst>
            <pc:docMk/>
            <pc:sldMk cId="2226365597" sldId="407"/>
            <ac:spMk id="17" creationId="{6D50753C-7C7E-9597-7B13-2BBA39C159CE}"/>
          </ac:spMkLst>
        </pc:spChg>
        <pc:spChg chg="mod">
          <ac:chgData name="Valli Ramasamy" userId="S::valliram@dynos.io::355567e4-153f-46ca-8e92-78e159b0471e" providerId="AD" clId="Web-{EF281153-2304-1DDC-2BFC-1F9F23225822}" dt="2022-12-12T06:12:51.602" v="267" actId="20577"/>
          <ac:spMkLst>
            <pc:docMk/>
            <pc:sldMk cId="2226365597" sldId="407"/>
            <ac:spMk id="26" creationId="{B1E8F027-FCCE-02C7-AB3E-D4EC4EBCF6EE}"/>
          </ac:spMkLst>
        </pc:spChg>
        <pc:spChg chg="mod">
          <ac:chgData name="Valli Ramasamy" userId="S::valliram@dynos.io::355567e4-153f-46ca-8e92-78e159b0471e" providerId="AD" clId="Web-{EF281153-2304-1DDC-2BFC-1F9F23225822}" dt="2022-12-12T06:13:30.088" v="279" actId="20577"/>
          <ac:spMkLst>
            <pc:docMk/>
            <pc:sldMk cId="2226365597" sldId="407"/>
            <ac:spMk id="30" creationId="{333516B7-8E8F-C6B1-2105-F584227C858A}"/>
          </ac:spMkLst>
        </pc:spChg>
        <pc:spChg chg="mod">
          <ac:chgData name="Valli Ramasamy" userId="S::valliram@dynos.io::355567e4-153f-46ca-8e92-78e159b0471e" providerId="AD" clId="Web-{EF281153-2304-1DDC-2BFC-1F9F23225822}" dt="2022-12-12T06:13:49.338" v="286" actId="20577"/>
          <ac:spMkLst>
            <pc:docMk/>
            <pc:sldMk cId="2226365597" sldId="407"/>
            <ac:spMk id="32" creationId="{18DA4161-0BC5-4B3A-C2AD-D51BBAFB2475}"/>
          </ac:spMkLst>
        </pc:spChg>
        <pc:spChg chg="del">
          <ac:chgData name="Valli Ramasamy" userId="S::valliram@dynos.io::355567e4-153f-46ca-8e92-78e159b0471e" providerId="AD" clId="Web-{EF281153-2304-1DDC-2BFC-1F9F23225822}" dt="2022-12-12T06:13:55.057" v="287"/>
          <ac:spMkLst>
            <pc:docMk/>
            <pc:sldMk cId="2226365597" sldId="407"/>
            <ac:spMk id="34" creationId="{0A35881A-3173-CCBA-76F0-E446B62579AA}"/>
          </ac:spMkLst>
        </pc:spChg>
      </pc:sldChg>
      <pc:sldChg chg="addSp delSp modSp add replId addAnim delAnim">
        <pc:chgData name="Valli Ramasamy" userId="S::valliram@dynos.io::355567e4-153f-46ca-8e92-78e159b0471e" providerId="AD" clId="Web-{EF281153-2304-1DDC-2BFC-1F9F23225822}" dt="2022-12-12T06:15:52.108" v="319" actId="20577"/>
        <pc:sldMkLst>
          <pc:docMk/>
          <pc:sldMk cId="1298108375" sldId="408"/>
        </pc:sldMkLst>
        <pc:spChg chg="mod">
          <ac:chgData name="Valli Ramasamy" userId="S::valliram@dynos.io::355567e4-153f-46ca-8e92-78e159b0471e" providerId="AD" clId="Web-{EF281153-2304-1DDC-2BFC-1F9F23225822}" dt="2022-12-12T06:14:26.433" v="295" actId="20577"/>
          <ac:spMkLst>
            <pc:docMk/>
            <pc:sldMk cId="1298108375" sldId="408"/>
            <ac:spMk id="11" creationId="{7D8A3505-0A6F-1363-FA9D-DDD2F5F8D7C0}"/>
          </ac:spMkLst>
        </pc:spChg>
        <pc:spChg chg="add del mod">
          <ac:chgData name="Valli Ramasamy" userId="S::valliram@dynos.io::355567e4-153f-46ca-8e92-78e159b0471e" providerId="AD" clId="Web-{EF281153-2304-1DDC-2BFC-1F9F23225822}" dt="2022-12-12T06:14:55.653" v="300" actId="20577"/>
          <ac:spMkLst>
            <pc:docMk/>
            <pc:sldMk cId="1298108375" sldId="408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4:58.387" v="302" actId="20577"/>
          <ac:spMkLst>
            <pc:docMk/>
            <pc:sldMk cId="1298108375" sldId="408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5:00.903" v="304" actId="20577"/>
          <ac:spMkLst>
            <pc:docMk/>
            <pc:sldMk cId="1298108375" sldId="408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14:23.464" v="293" actId="20577"/>
          <ac:spMkLst>
            <pc:docMk/>
            <pc:sldMk cId="1298108375" sldId="408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14:16.792" v="292" actId="20577"/>
          <ac:spMkLst>
            <pc:docMk/>
            <pc:sldMk cId="1298108375" sldId="408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4:14.339" v="290" actId="20577"/>
          <ac:spMkLst>
            <pc:docMk/>
            <pc:sldMk cId="1298108375" sldId="408"/>
            <ac:spMk id="17" creationId="{6D50753C-7C7E-9597-7B13-2BBA39C159CE}"/>
          </ac:spMkLst>
        </pc:spChg>
        <pc:spChg chg="mod">
          <ac:chgData name="Valli Ramasamy" userId="S::valliram@dynos.io::355567e4-153f-46ca-8e92-78e159b0471e" providerId="AD" clId="Web-{EF281153-2304-1DDC-2BFC-1F9F23225822}" dt="2022-12-12T06:15:31.920" v="310" actId="20577"/>
          <ac:spMkLst>
            <pc:docMk/>
            <pc:sldMk cId="1298108375" sldId="408"/>
            <ac:spMk id="26" creationId="{B1E8F027-FCCE-02C7-AB3E-D4EC4EBCF6EE}"/>
          </ac:spMkLst>
        </pc:spChg>
        <pc:spChg chg="mod">
          <ac:chgData name="Valli Ramasamy" userId="S::valliram@dynos.io::355567e4-153f-46ca-8e92-78e159b0471e" providerId="AD" clId="Web-{EF281153-2304-1DDC-2BFC-1F9F23225822}" dt="2022-12-12T06:15:42.436" v="315" actId="20577"/>
          <ac:spMkLst>
            <pc:docMk/>
            <pc:sldMk cId="1298108375" sldId="408"/>
            <ac:spMk id="30" creationId="{333516B7-8E8F-C6B1-2105-F584227C858A}"/>
          </ac:spMkLst>
        </pc:spChg>
        <pc:spChg chg="mod">
          <ac:chgData name="Valli Ramasamy" userId="S::valliram@dynos.io::355567e4-153f-46ca-8e92-78e159b0471e" providerId="AD" clId="Web-{EF281153-2304-1DDC-2BFC-1F9F23225822}" dt="2022-12-12T06:15:52.108" v="319" actId="20577"/>
          <ac:spMkLst>
            <pc:docMk/>
            <pc:sldMk cId="1298108375" sldId="408"/>
            <ac:spMk id="32" creationId="{18DA4161-0BC5-4B3A-C2AD-D51BBAFB2475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F281153-2304-1DDC-2BFC-1F9F23225822}" dt="2022-12-12T07:20:56.233" v="862" actId="20577"/>
        <pc:sldMkLst>
          <pc:docMk/>
          <pc:sldMk cId="3852180861" sldId="409"/>
        </pc:sldMkLst>
        <pc:spChg chg="mod">
          <ac:chgData name="Valli Ramasamy" userId="S::valliram@dynos.io::355567e4-153f-46ca-8e92-78e159b0471e" providerId="AD" clId="Web-{EF281153-2304-1DDC-2BFC-1F9F23225822}" dt="2022-12-12T07:18:59.932" v="827" actId="1076"/>
          <ac:spMkLst>
            <pc:docMk/>
            <pc:sldMk cId="3852180861" sldId="40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6:20:52.414" v="417" actId="1076"/>
          <ac:spMkLst>
            <pc:docMk/>
            <pc:sldMk cId="3852180861" sldId="409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20:49.086" v="416" actId="1076"/>
          <ac:spMkLst>
            <pc:docMk/>
            <pc:sldMk cId="3852180861" sldId="409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20:46.867" v="415" actId="1076"/>
          <ac:spMkLst>
            <pc:docMk/>
            <pc:sldMk cId="3852180861" sldId="409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20:44.008" v="414" actId="1076"/>
          <ac:spMkLst>
            <pc:docMk/>
            <pc:sldMk cId="3852180861" sldId="409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0:57.149" v="418" actId="1076"/>
          <ac:spMkLst>
            <pc:docMk/>
            <pc:sldMk cId="3852180861" sldId="409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1:00.024" v="419" actId="1076"/>
          <ac:spMkLst>
            <pc:docMk/>
            <pc:sldMk cId="3852180861" sldId="409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7:26.314" v="347" actId="1076"/>
          <ac:spMkLst>
            <pc:docMk/>
            <pc:sldMk cId="3852180861" sldId="409"/>
            <ac:spMk id="17" creationId="{6D50753C-7C7E-9597-7B13-2BBA39C159CE}"/>
          </ac:spMkLst>
        </pc:spChg>
        <pc:spChg chg="del topLvl">
          <ac:chgData name="Valli Ramasamy" userId="S::valliram@dynos.io::355567e4-153f-46ca-8e92-78e159b0471e" providerId="AD" clId="Web-{EF281153-2304-1DDC-2BFC-1F9F23225822}" dt="2022-12-12T06:16:42.875" v="334"/>
          <ac:spMkLst>
            <pc:docMk/>
            <pc:sldMk cId="3852180861" sldId="409"/>
            <ac:spMk id="21" creationId="{8550F83A-7A0C-CE70-2A54-671C56ADA873}"/>
          </ac:spMkLst>
        </pc:spChg>
        <pc:spChg chg="del">
          <ac:chgData name="Valli Ramasamy" userId="S::valliram@dynos.io::355567e4-153f-46ca-8e92-78e159b0471e" providerId="AD" clId="Web-{EF281153-2304-1DDC-2BFC-1F9F23225822}" dt="2022-12-12T06:16:36.937" v="331"/>
          <ac:spMkLst>
            <pc:docMk/>
            <pc:sldMk cId="3852180861" sldId="409"/>
            <ac:spMk id="26" creationId="{B1E8F027-FCCE-02C7-AB3E-D4EC4EBCF6EE}"/>
          </ac:spMkLst>
        </pc:spChg>
        <pc:spChg chg="del">
          <ac:chgData name="Valli Ramasamy" userId="S::valliram@dynos.io::355567e4-153f-46ca-8e92-78e159b0471e" providerId="AD" clId="Web-{EF281153-2304-1DDC-2BFC-1F9F23225822}" dt="2022-12-12T06:16:35.516" v="330"/>
          <ac:spMkLst>
            <pc:docMk/>
            <pc:sldMk cId="3852180861" sldId="409"/>
            <ac:spMk id="30" creationId="{333516B7-8E8F-C6B1-2105-F584227C858A}"/>
          </ac:spMkLst>
        </pc:spChg>
        <pc:spChg chg="del mod">
          <ac:chgData name="Valli Ramasamy" userId="S::valliram@dynos.io::355567e4-153f-46ca-8e92-78e159b0471e" providerId="AD" clId="Web-{EF281153-2304-1DDC-2BFC-1F9F23225822}" dt="2022-12-12T06:16:34.312" v="329"/>
          <ac:spMkLst>
            <pc:docMk/>
            <pc:sldMk cId="3852180861" sldId="409"/>
            <ac:spMk id="32" creationId="{18DA4161-0BC5-4B3A-C2AD-D51BBAFB2475}"/>
          </ac:spMkLst>
        </pc:spChg>
        <pc:spChg chg="add del mod">
          <ac:chgData name="Valli Ramasamy" userId="S::valliram@dynos.io::355567e4-153f-46ca-8e92-78e159b0471e" providerId="AD" clId="Web-{EF281153-2304-1DDC-2BFC-1F9F23225822}" dt="2022-12-12T06:25:54.612" v="489"/>
          <ac:spMkLst>
            <pc:docMk/>
            <pc:sldMk cId="3852180861" sldId="409"/>
            <ac:spMk id="44" creationId="{5EF8733D-7797-0EEB-FC4D-16305FB6E875}"/>
          </ac:spMkLst>
        </pc:spChg>
        <pc:spChg chg="add">
          <ac:chgData name="Valli Ramasamy" userId="S::valliram@dynos.io::355567e4-153f-46ca-8e92-78e159b0471e" providerId="AD" clId="Web-{EF281153-2304-1DDC-2BFC-1F9F23225822}" dt="2022-12-12T07:19:02.714" v="828"/>
          <ac:spMkLst>
            <pc:docMk/>
            <pc:sldMk cId="3852180861" sldId="409"/>
            <ac:spMk id="46" creationId="{E9492620-1194-8640-F240-32137E87148E}"/>
          </ac:spMkLst>
        </pc:spChg>
        <pc:spChg chg="add mod">
          <ac:chgData name="Valli Ramasamy" userId="S::valliram@dynos.io::355567e4-153f-46ca-8e92-78e159b0471e" providerId="AD" clId="Web-{EF281153-2304-1DDC-2BFC-1F9F23225822}" dt="2022-12-12T07:20:11.856" v="844" actId="20577"/>
          <ac:spMkLst>
            <pc:docMk/>
            <pc:sldMk cId="3852180861" sldId="409"/>
            <ac:spMk id="48" creationId="{2066FE95-50AC-B119-4220-D559BE1FD690}"/>
          </ac:spMkLst>
        </pc:spChg>
        <pc:spChg chg="add mod">
          <ac:chgData name="Valli Ramasamy" userId="S::valliram@dynos.io::355567e4-153f-46ca-8e92-78e159b0471e" providerId="AD" clId="Web-{EF281153-2304-1DDC-2BFC-1F9F23225822}" dt="2022-12-12T07:20:56.233" v="862" actId="20577"/>
          <ac:spMkLst>
            <pc:docMk/>
            <pc:sldMk cId="3852180861" sldId="409"/>
            <ac:spMk id="50" creationId="{F21EA07B-8C33-5B34-DEDD-B769E96824D3}"/>
          </ac:spMkLst>
        </pc:spChg>
        <pc:grpChg chg="mod">
          <ac:chgData name="Valli Ramasamy" userId="S::valliram@dynos.io::355567e4-153f-46ca-8e92-78e159b0471e" providerId="AD" clId="Web-{EF281153-2304-1DDC-2BFC-1F9F23225822}" dt="2022-12-12T06:20:40.414" v="413" actId="14100"/>
          <ac:grpSpMkLst>
            <pc:docMk/>
            <pc:sldMk cId="3852180861" sldId="409"/>
            <ac:grpSpMk id="10" creationId="{6E49EC44-39F4-7B70-9791-60E925838426}"/>
          </ac:grpSpMkLst>
        </pc:grpChg>
        <pc:grpChg chg="del topLvl">
          <ac:chgData name="Valli Ramasamy" userId="S::valliram@dynos.io::355567e4-153f-46ca-8e92-78e159b0471e" providerId="AD" clId="Web-{EF281153-2304-1DDC-2BFC-1F9F23225822}" dt="2022-12-12T06:16:42.875" v="334"/>
          <ac:grpSpMkLst>
            <pc:docMk/>
            <pc:sldMk cId="3852180861" sldId="409"/>
            <ac:grpSpMk id="23" creationId="{FDABEB13-E3CE-9CB9-9D6B-95F1C8B86AD4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6:38.734" v="332"/>
          <ac:grpSpMkLst>
            <pc:docMk/>
            <pc:sldMk cId="3852180861" sldId="409"/>
            <ac:grpSpMk id="24" creationId="{29A9B3B0-AE46-64CC-2CDA-F0477477B2B5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6:40.422" v="333"/>
          <ac:grpSpMkLst>
            <pc:docMk/>
            <pc:sldMk cId="3852180861" sldId="409"/>
            <ac:grpSpMk id="25" creationId="{D66B7A71-A666-E7A0-D062-5861F18F76E7}"/>
          </ac:grpSpMkLst>
        </pc:grpChg>
        <pc:grpChg chg="add del mod">
          <ac:chgData name="Valli Ramasamy" userId="S::valliram@dynos.io::355567e4-153f-46ca-8e92-78e159b0471e" providerId="AD" clId="Web-{EF281153-2304-1DDC-2BFC-1F9F23225822}" dt="2022-12-12T06:19:08.599" v="389"/>
          <ac:grpSpMkLst>
            <pc:docMk/>
            <pc:sldMk cId="3852180861" sldId="409"/>
            <ac:grpSpMk id="35" creationId="{CBDEC7ED-7FFA-8536-AE36-8878F5541AA7}"/>
          </ac:grpSpMkLst>
        </pc:grpChg>
        <pc:grpChg chg="add del mod">
          <ac:chgData name="Valli Ramasamy" userId="S::valliram@dynos.io::355567e4-153f-46ca-8e92-78e159b0471e" providerId="AD" clId="Web-{EF281153-2304-1DDC-2BFC-1F9F23225822}" dt="2022-12-12T06:19:12.005" v="390"/>
          <ac:grpSpMkLst>
            <pc:docMk/>
            <pc:sldMk cId="3852180861" sldId="409"/>
            <ac:grpSpMk id="43" creationId="{FB7B93C8-091D-6B99-A17E-9A06A6CD9E34}"/>
          </ac:grpSpMkLst>
        </pc:grpChg>
        <pc:picChg chg="del topLvl">
          <ac:chgData name="Valli Ramasamy" userId="S::valliram@dynos.io::355567e4-153f-46ca-8e92-78e159b0471e" providerId="AD" clId="Web-{EF281153-2304-1DDC-2BFC-1F9F23225822}" dt="2022-12-12T06:16:47.844" v="335"/>
          <ac:picMkLst>
            <pc:docMk/>
            <pc:sldMk cId="3852180861" sldId="409"/>
            <ac:picMk id="22" creationId="{74C8F421-1E64-1341-4140-D4AD7E8C27D8}"/>
          </ac:picMkLst>
        </pc:picChg>
        <pc:cxnChg chg="del topLvl">
          <ac:chgData name="Valli Ramasamy" userId="S::valliram@dynos.io::355567e4-153f-46ca-8e92-78e159b0471e" providerId="AD" clId="Web-{EF281153-2304-1DDC-2BFC-1F9F23225822}" dt="2022-12-12T06:16:38.734" v="332"/>
          <ac:cxnSpMkLst>
            <pc:docMk/>
            <pc:sldMk cId="3852180861" sldId="409"/>
            <ac:cxnSpMk id="20" creationId="{D6A2DC0C-F6AE-358A-26EE-491415652FEA}"/>
          </ac:cxnSpMkLst>
        </pc:cxnChg>
      </pc:sldChg>
      <pc:sldChg chg="addSp delSp modSp add ord replId addAnim delAnim">
        <pc:chgData name="Valli Ramasamy" userId="S::valliram@dynos.io::355567e4-153f-46ca-8e92-78e159b0471e" providerId="AD" clId="Web-{EF281153-2304-1DDC-2BFC-1F9F23225822}" dt="2022-12-12T07:16:28.256" v="783" actId="1076"/>
        <pc:sldMkLst>
          <pc:docMk/>
          <pc:sldMk cId="768255082" sldId="410"/>
        </pc:sldMkLst>
        <pc:spChg chg="mod">
          <ac:chgData name="Valli Ramasamy" userId="S::valliram@dynos.io::355567e4-153f-46ca-8e92-78e159b0471e" providerId="AD" clId="Web-{EF281153-2304-1DDC-2BFC-1F9F23225822}" dt="2022-12-12T06:51:50.880" v="736" actId="1076"/>
          <ac:spMkLst>
            <pc:docMk/>
            <pc:sldMk cId="768255082" sldId="41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6:19:55.053" v="405" actId="20577"/>
          <ac:spMkLst>
            <pc:docMk/>
            <pc:sldMk cId="768255082" sldId="410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19:48.459" v="403" actId="14100"/>
          <ac:spMkLst>
            <pc:docMk/>
            <pc:sldMk cId="768255082" sldId="410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9:39.115" v="399" actId="20577"/>
          <ac:spMkLst>
            <pc:docMk/>
            <pc:sldMk cId="768255082" sldId="410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9:33.521" v="397" actId="14100"/>
          <ac:spMkLst>
            <pc:docMk/>
            <pc:sldMk cId="768255082" sldId="410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0:10.569" v="408" actId="1076"/>
          <ac:spMkLst>
            <pc:docMk/>
            <pc:sldMk cId="768255082" sldId="410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0:16.195" v="410" actId="20577"/>
          <ac:spMkLst>
            <pc:docMk/>
            <pc:sldMk cId="768255082" sldId="410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20:27.882" v="412" actId="1076"/>
          <ac:spMkLst>
            <pc:docMk/>
            <pc:sldMk cId="768255082" sldId="410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51:55.458" v="738" actId="1076"/>
          <ac:spMkLst>
            <pc:docMk/>
            <pc:sldMk cId="768255082" sldId="410"/>
            <ac:spMk id="18" creationId="{FCFFFE04-5927-A366-4AE8-5E831B6470F0}"/>
          </ac:spMkLst>
        </pc:spChg>
        <pc:spChg chg="add mod">
          <ac:chgData name="Valli Ramasamy" userId="S::valliram@dynos.io::355567e4-153f-46ca-8e92-78e159b0471e" providerId="AD" clId="Web-{EF281153-2304-1DDC-2BFC-1F9F23225822}" dt="2022-12-12T06:52:19.209" v="745" actId="14100"/>
          <ac:spMkLst>
            <pc:docMk/>
            <pc:sldMk cId="768255082" sldId="410"/>
            <ac:spMk id="20" creationId="{A31B3F39-1640-6B1C-2A7F-423B0D28B6F9}"/>
          </ac:spMkLst>
        </pc:spChg>
        <pc:spChg chg="add mod">
          <ac:chgData name="Valli Ramasamy" userId="S::valliram@dynos.io::355567e4-153f-46ca-8e92-78e159b0471e" providerId="AD" clId="Web-{EF281153-2304-1DDC-2BFC-1F9F23225822}" dt="2022-12-12T06:59:47.989" v="750" actId="20577"/>
          <ac:spMkLst>
            <pc:docMk/>
            <pc:sldMk cId="768255082" sldId="410"/>
            <ac:spMk id="22" creationId="{CBEE4AC9-2A92-E734-CAB3-C053315C1A32}"/>
          </ac:spMkLst>
        </pc:spChg>
        <pc:spChg chg="add mod">
          <ac:chgData name="Valli Ramasamy" userId="S::valliram@dynos.io::355567e4-153f-46ca-8e92-78e159b0471e" providerId="AD" clId="Web-{EF281153-2304-1DDC-2BFC-1F9F23225822}" dt="2022-12-12T07:15:49.754" v="772" actId="20577"/>
          <ac:spMkLst>
            <pc:docMk/>
            <pc:sldMk cId="768255082" sldId="410"/>
            <ac:spMk id="24" creationId="{06B4FCF1-7067-9D00-D209-BBDEA95ABA2B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01.020" v="777" actId="14100"/>
          <ac:spMkLst>
            <pc:docMk/>
            <pc:sldMk cId="768255082" sldId="410"/>
            <ac:spMk id="26" creationId="{67ACBC42-2F94-DB40-6534-3E2BB193725B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14.208" v="781" actId="20577"/>
          <ac:spMkLst>
            <pc:docMk/>
            <pc:sldMk cId="768255082" sldId="410"/>
            <ac:spMk id="32" creationId="{E42E35F6-FD21-9D69-42A2-1E48DEB116CD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28.256" v="783" actId="1076"/>
          <ac:spMkLst>
            <pc:docMk/>
            <pc:sldMk cId="768255082" sldId="410"/>
            <ac:spMk id="44" creationId="{7DC77B12-432D-45F9-E538-C19F941C5136}"/>
          </ac:spMkLst>
        </pc:spChg>
        <pc:grpChg chg="mod">
          <ac:chgData name="Valli Ramasamy" userId="S::valliram@dynos.io::355567e4-153f-46ca-8e92-78e159b0471e" providerId="AD" clId="Web-{EF281153-2304-1DDC-2BFC-1F9F23225822}" dt="2022-12-12T06:19:24.818" v="393" actId="14100"/>
          <ac:grpSpMkLst>
            <pc:docMk/>
            <pc:sldMk cId="768255082" sldId="410"/>
            <ac:grpSpMk id="10" creationId="{6E49EC44-39F4-7B70-9791-60E925838426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9:14.286" v="391"/>
          <ac:grpSpMkLst>
            <pc:docMk/>
            <pc:sldMk cId="768255082" sldId="410"/>
            <ac:grpSpMk id="35" creationId="{CBDEC7ED-7FFA-8536-AE36-8878F5541AA7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9:15.661" v="392"/>
          <ac:grpSpMkLst>
            <pc:docMk/>
            <pc:sldMk cId="768255082" sldId="410"/>
            <ac:grpSpMk id="43" creationId="{FB7B93C8-091D-6B99-A17E-9A06A6CD9E34}"/>
          </ac:grpSpMkLst>
        </pc:grpChg>
      </pc:sldChg>
      <pc:sldChg chg="addSp modSp add ord replId">
        <pc:chgData name="Valli Ramasamy" userId="S::valliram@dynos.io::355567e4-153f-46ca-8e92-78e159b0471e" providerId="AD" clId="Web-{EF281153-2304-1DDC-2BFC-1F9F23225822}" dt="2022-12-12T06:31:57.467" v="517" actId="20577"/>
        <pc:sldMkLst>
          <pc:docMk/>
          <pc:sldMk cId="3524067020" sldId="411"/>
        </pc:sldMkLst>
        <pc:spChg chg="mod">
          <ac:chgData name="Valli Ramasamy" userId="S::valliram@dynos.io::355567e4-153f-46ca-8e92-78e159b0471e" providerId="AD" clId="Web-{EF281153-2304-1DDC-2BFC-1F9F23225822}" dt="2022-12-12T06:21:37.135" v="436" actId="20577"/>
          <ac:spMkLst>
            <pc:docMk/>
            <pc:sldMk cId="3524067020" sldId="411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21:48.182" v="440" actId="14100"/>
          <ac:spMkLst>
            <pc:docMk/>
            <pc:sldMk cId="3524067020" sldId="411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21:54.557" v="443" actId="14100"/>
          <ac:spMkLst>
            <pc:docMk/>
            <pc:sldMk cId="3524067020" sldId="411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22:01.010" v="446" actId="14100"/>
          <ac:spMkLst>
            <pc:docMk/>
            <pc:sldMk cId="3524067020" sldId="411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1:32.525" v="435" actId="14100"/>
          <ac:spMkLst>
            <pc:docMk/>
            <pc:sldMk cId="3524067020" sldId="411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1:27.353" v="432" actId="14100"/>
          <ac:spMkLst>
            <pc:docMk/>
            <pc:sldMk cId="3524067020" sldId="411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21:11.821" v="421" actId="20577"/>
          <ac:spMkLst>
            <pc:docMk/>
            <pc:sldMk cId="3524067020" sldId="411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31:57.467" v="517" actId="20577"/>
          <ac:spMkLst>
            <pc:docMk/>
            <pc:sldMk cId="3524067020" sldId="411"/>
            <ac:spMk id="18" creationId="{DB56BB72-DB78-DF83-0EC1-6C39B32BEAD5}"/>
          </ac:spMkLst>
        </pc:spChg>
        <pc:spChg chg="add mod">
          <ac:chgData name="Valli Ramasamy" userId="S::valliram@dynos.io::355567e4-153f-46ca-8e92-78e159b0471e" providerId="AD" clId="Web-{EF281153-2304-1DDC-2BFC-1F9F23225822}" dt="2022-12-12T06:26:48.645" v="499" actId="14100"/>
          <ac:spMkLst>
            <pc:docMk/>
            <pc:sldMk cId="3524067020" sldId="411"/>
            <ac:spMk id="19" creationId="{7822FF90-5F0C-3C68-1FCC-C25E30A03E1E}"/>
          </ac:spMkLst>
        </pc:spChg>
        <pc:spChg chg="add mod">
          <ac:chgData name="Valli Ramasamy" userId="S::valliram@dynos.io::355567e4-153f-46ca-8e92-78e159b0471e" providerId="AD" clId="Web-{EF281153-2304-1DDC-2BFC-1F9F23225822}" dt="2022-12-12T06:31:46.795" v="514" actId="20577"/>
          <ac:spMkLst>
            <pc:docMk/>
            <pc:sldMk cId="3524067020" sldId="411"/>
            <ac:spMk id="20" creationId="{A8B0196C-2B86-8A80-450E-63F6CDA3C348}"/>
          </ac:spMkLst>
        </pc:spChg>
      </pc:sldChg>
      <pc:sldChg chg="addSp modSp add ord replId delAnim modAnim">
        <pc:chgData name="Valli Ramasamy" userId="S::valliram@dynos.io::355567e4-153f-46ca-8e92-78e159b0471e" providerId="AD" clId="Web-{EF281153-2304-1DDC-2BFC-1F9F23225822}" dt="2022-12-12T07:32:37.787" v="989"/>
        <pc:sldMkLst>
          <pc:docMk/>
          <pc:sldMk cId="3943970861" sldId="412"/>
        </pc:sldMkLst>
        <pc:spChg chg="add mod">
          <ac:chgData name="Valli Ramasamy" userId="S::valliram@dynos.io::355567e4-153f-46ca-8e92-78e159b0471e" providerId="AD" clId="Web-{EF281153-2304-1DDC-2BFC-1F9F23225822}" dt="2022-12-12T06:32:40.390" v="530" actId="20577"/>
          <ac:spMkLst>
            <pc:docMk/>
            <pc:sldMk cId="3943970861" sldId="412"/>
            <ac:spMk id="18" creationId="{1CD7BD73-A717-1DDE-F1E0-593984BAC3D1}"/>
          </ac:spMkLst>
        </pc:spChg>
        <pc:spChg chg="add mod">
          <ac:chgData name="Valli Ramasamy" userId="S::valliram@dynos.io::355567e4-153f-46ca-8e92-78e159b0471e" providerId="AD" clId="Web-{EF281153-2304-1DDC-2BFC-1F9F23225822}" dt="2022-12-12T06:33:21.485" v="536" actId="20577"/>
          <ac:spMkLst>
            <pc:docMk/>
            <pc:sldMk cId="3943970861" sldId="412"/>
            <ac:spMk id="20" creationId="{5405533C-D89B-7317-E8C4-8355315DBEA6}"/>
          </ac:spMkLst>
        </pc:spChg>
        <pc:spChg chg="add mod">
          <ac:chgData name="Valli Ramasamy" userId="S::valliram@dynos.io::355567e4-153f-46ca-8e92-78e159b0471e" providerId="AD" clId="Web-{EF281153-2304-1DDC-2BFC-1F9F23225822}" dt="2022-12-12T06:33:38.080" v="544" actId="14100"/>
          <ac:spMkLst>
            <pc:docMk/>
            <pc:sldMk cId="3943970861" sldId="412"/>
            <ac:spMk id="22" creationId="{50C61DFA-F139-C4C8-F7A4-EBE877FA35DF}"/>
          </ac:spMkLst>
        </pc:spChg>
      </pc:sldChg>
      <pc:sldChg chg="addSp modSp add ord replId addAnim delAnim modAnim">
        <pc:chgData name="Valli Ramasamy" userId="S::valliram@dynos.io::355567e4-153f-46ca-8e92-78e159b0471e" providerId="AD" clId="Web-{EF281153-2304-1DDC-2BFC-1F9F23225822}" dt="2022-12-12T06:46:01.213" v="680"/>
        <pc:sldMkLst>
          <pc:docMk/>
          <pc:sldMk cId="2744531031" sldId="413"/>
        </pc:sldMkLst>
        <pc:spChg chg="mod">
          <ac:chgData name="Valli Ramasamy" userId="S::valliram@dynos.io::355567e4-153f-46ca-8e92-78e159b0471e" providerId="AD" clId="Web-{EF281153-2304-1DDC-2BFC-1F9F23225822}" dt="2022-12-12T06:34:13.378" v="547" actId="1076"/>
          <ac:spMkLst>
            <pc:docMk/>
            <pc:sldMk cId="2744531031" sldId="41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28.038" v="657" actId="1076"/>
          <ac:spMkLst>
            <pc:docMk/>
            <pc:sldMk cId="2744531031" sldId="413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6:35:34.474" v="577" actId="14100"/>
          <ac:spMkLst>
            <pc:docMk/>
            <pc:sldMk cId="2744531031" sldId="413"/>
            <ac:spMk id="18" creationId="{DB56BB72-DB78-DF83-0EC1-6C39B32BEAD5}"/>
          </ac:spMkLst>
        </pc:spChg>
        <pc:spChg chg="mod">
          <ac:chgData name="Valli Ramasamy" userId="S::valliram@dynos.io::355567e4-153f-46ca-8e92-78e159b0471e" providerId="AD" clId="Web-{EF281153-2304-1DDC-2BFC-1F9F23225822}" dt="2022-12-12T06:42:49.910" v="631" actId="1076"/>
          <ac:spMkLst>
            <pc:docMk/>
            <pc:sldMk cId="2744531031" sldId="413"/>
            <ac:spMk id="19" creationId="{7822FF90-5F0C-3C68-1FCC-C25E30A03E1E}"/>
          </ac:spMkLst>
        </pc:spChg>
        <pc:spChg chg="mod">
          <ac:chgData name="Valli Ramasamy" userId="S::valliram@dynos.io::355567e4-153f-46ca-8e92-78e159b0471e" providerId="AD" clId="Web-{EF281153-2304-1DDC-2BFC-1F9F23225822}" dt="2022-12-12T06:44:01.162" v="653" actId="20577"/>
          <ac:spMkLst>
            <pc:docMk/>
            <pc:sldMk cId="2744531031" sldId="413"/>
            <ac:spMk id="20" creationId="{A8B0196C-2B86-8A80-450E-63F6CDA3C348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37.944" v="659" actId="1076"/>
          <ac:spMkLst>
            <pc:docMk/>
            <pc:sldMk cId="2744531031" sldId="413"/>
            <ac:spMk id="21" creationId="{998A83D3-5532-768A-CEDC-EECD25AC158F}"/>
          </ac:spMkLst>
        </pc:spChg>
        <pc:spChg chg="add mod">
          <ac:chgData name="Valli Ramasamy" userId="S::valliram@dynos.io::355567e4-153f-46ca-8e92-78e159b0471e" providerId="AD" clId="Web-{EF281153-2304-1DDC-2BFC-1F9F23225822}" dt="2022-12-12T06:42:45.519" v="630" actId="14100"/>
          <ac:spMkLst>
            <pc:docMk/>
            <pc:sldMk cId="2744531031" sldId="413"/>
            <ac:spMk id="22" creationId="{1FBD74EF-EEE1-9188-4ADD-5C2BDA31BF06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21.475" v="656" actId="1076"/>
          <ac:spMkLst>
            <pc:docMk/>
            <pc:sldMk cId="2744531031" sldId="413"/>
            <ac:spMk id="23" creationId="{F46392C6-6436-531D-0CBB-0A65298D0831}"/>
          </ac:spMkLst>
        </pc:spChg>
      </pc:sldChg>
      <pc:sldChg chg="modSp add replId addAnim modAnim">
        <pc:chgData name="Valli Ramasamy" userId="S::valliram@dynos.io::355567e4-153f-46ca-8e92-78e159b0471e" providerId="AD" clId="Web-{EF281153-2304-1DDC-2BFC-1F9F23225822}" dt="2022-12-12T06:51:06.238" v="734" actId="14100"/>
        <pc:sldMkLst>
          <pc:docMk/>
          <pc:sldMk cId="3796352914" sldId="414"/>
        </pc:sldMkLst>
        <pc:spChg chg="mod">
          <ac:chgData name="Valli Ramasamy" userId="S::valliram@dynos.io::355567e4-153f-46ca-8e92-78e159b0471e" providerId="AD" clId="Web-{EF281153-2304-1DDC-2BFC-1F9F23225822}" dt="2022-12-12T06:50:57.347" v="729" actId="20577"/>
          <ac:spMkLst>
            <pc:docMk/>
            <pc:sldMk cId="3796352914" sldId="414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6:49:30.719" v="701" actId="20577"/>
          <ac:spMkLst>
            <pc:docMk/>
            <pc:sldMk cId="3796352914" sldId="414"/>
            <ac:spMk id="19" creationId="{7822FF90-5F0C-3C68-1FCC-C25E30A03E1E}"/>
          </ac:spMkLst>
        </pc:spChg>
        <pc:spChg chg="mod">
          <ac:chgData name="Valli Ramasamy" userId="S::valliram@dynos.io::355567e4-153f-46ca-8e92-78e159b0471e" providerId="AD" clId="Web-{EF281153-2304-1DDC-2BFC-1F9F23225822}" dt="2022-12-12T06:49:54.345" v="709" actId="20577"/>
          <ac:spMkLst>
            <pc:docMk/>
            <pc:sldMk cId="3796352914" sldId="414"/>
            <ac:spMk id="20" creationId="{A8B0196C-2B86-8A80-450E-63F6CDA3C348}"/>
          </ac:spMkLst>
        </pc:spChg>
        <pc:spChg chg="mod">
          <ac:chgData name="Valli Ramasamy" userId="S::valliram@dynos.io::355567e4-153f-46ca-8e92-78e159b0471e" providerId="AD" clId="Web-{EF281153-2304-1DDC-2BFC-1F9F23225822}" dt="2022-12-12T06:51:06.238" v="734" actId="14100"/>
          <ac:spMkLst>
            <pc:docMk/>
            <pc:sldMk cId="3796352914" sldId="414"/>
            <ac:spMk id="21" creationId="{998A83D3-5532-768A-CEDC-EECD25AC158F}"/>
          </ac:spMkLst>
        </pc:spChg>
        <pc:spChg chg="mod">
          <ac:chgData name="Valli Ramasamy" userId="S::valliram@dynos.io::355567e4-153f-46ca-8e92-78e159b0471e" providerId="AD" clId="Web-{EF281153-2304-1DDC-2BFC-1F9F23225822}" dt="2022-12-12T06:49:21.985" v="697" actId="20577"/>
          <ac:spMkLst>
            <pc:docMk/>
            <pc:sldMk cId="3796352914" sldId="414"/>
            <ac:spMk id="22" creationId="{1FBD74EF-EEE1-9188-4ADD-5C2BDA31BF06}"/>
          </ac:spMkLst>
        </pc:spChg>
        <pc:spChg chg="mod">
          <ac:chgData name="Valli Ramasamy" userId="S::valliram@dynos.io::355567e4-153f-46ca-8e92-78e159b0471e" providerId="AD" clId="Web-{EF281153-2304-1DDC-2BFC-1F9F23225822}" dt="2022-12-12T06:50:22.112" v="719" actId="1076"/>
          <ac:spMkLst>
            <pc:docMk/>
            <pc:sldMk cId="3796352914" sldId="414"/>
            <ac:spMk id="23" creationId="{F46392C6-6436-531D-0CBB-0A65298D0831}"/>
          </ac:spMkLst>
        </pc:spChg>
      </pc:sldChg>
      <pc:sldChg chg="delSp modSp add ord replId delAnim">
        <pc:chgData name="Valli Ramasamy" userId="S::valliram@dynos.io::355567e4-153f-46ca-8e92-78e159b0471e" providerId="AD" clId="Web-{EF281153-2304-1DDC-2BFC-1F9F23225822}" dt="2022-12-12T07:18:39.041" v="826" actId="14100"/>
        <pc:sldMkLst>
          <pc:docMk/>
          <pc:sldMk cId="910380803" sldId="415"/>
        </pc:sldMkLst>
        <pc:spChg chg="del mod">
          <ac:chgData name="Valli Ramasamy" userId="S::valliram@dynos.io::355567e4-153f-46ca-8e92-78e159b0471e" providerId="AD" clId="Web-{EF281153-2304-1DDC-2BFC-1F9F23225822}" dt="2022-12-12T07:17:52.508" v="803"/>
          <ac:spMkLst>
            <pc:docMk/>
            <pc:sldMk cId="910380803" sldId="415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7:17:16.804" v="794" actId="20577"/>
          <ac:spMkLst>
            <pc:docMk/>
            <pc:sldMk cId="910380803" sldId="415"/>
            <ac:spMk id="18" creationId="{DB56BB72-DB78-DF83-0EC1-6C39B32BEAD5}"/>
          </ac:spMkLst>
        </pc:spChg>
        <pc:spChg chg="del">
          <ac:chgData name="Valli Ramasamy" userId="S::valliram@dynos.io::355567e4-153f-46ca-8e92-78e159b0471e" providerId="AD" clId="Web-{EF281153-2304-1DDC-2BFC-1F9F23225822}" dt="2022-12-12T07:17:27.132" v="796"/>
          <ac:spMkLst>
            <pc:docMk/>
            <pc:sldMk cId="910380803" sldId="415"/>
            <ac:spMk id="19" creationId="{7822FF90-5F0C-3C68-1FCC-C25E30A03E1E}"/>
          </ac:spMkLst>
        </pc:spChg>
        <pc:spChg chg="del">
          <ac:chgData name="Valli Ramasamy" userId="S::valliram@dynos.io::355567e4-153f-46ca-8e92-78e159b0471e" providerId="AD" clId="Web-{EF281153-2304-1DDC-2BFC-1F9F23225822}" dt="2022-12-12T07:17:24.929" v="795"/>
          <ac:spMkLst>
            <pc:docMk/>
            <pc:sldMk cId="910380803" sldId="415"/>
            <ac:spMk id="20" creationId="{A8B0196C-2B86-8A80-450E-63F6CDA3C348}"/>
          </ac:spMkLst>
        </pc:spChg>
        <pc:spChg chg="mod">
          <ac:chgData name="Valli Ramasamy" userId="S::valliram@dynos.io::355567e4-153f-46ca-8e92-78e159b0471e" providerId="AD" clId="Web-{EF281153-2304-1DDC-2BFC-1F9F23225822}" dt="2022-12-12T07:18:25.619" v="822" actId="20577"/>
          <ac:spMkLst>
            <pc:docMk/>
            <pc:sldMk cId="910380803" sldId="415"/>
            <ac:spMk id="21" creationId="{998A83D3-5532-768A-CEDC-EECD25AC158F}"/>
          </ac:spMkLst>
        </pc:spChg>
        <pc:spChg chg="del">
          <ac:chgData name="Valli Ramasamy" userId="S::valliram@dynos.io::355567e4-153f-46ca-8e92-78e159b0471e" providerId="AD" clId="Web-{EF281153-2304-1DDC-2BFC-1F9F23225822}" dt="2022-12-12T07:17:30.554" v="797"/>
          <ac:spMkLst>
            <pc:docMk/>
            <pc:sldMk cId="910380803" sldId="415"/>
            <ac:spMk id="22" creationId="{1FBD74EF-EEE1-9188-4ADD-5C2BDA31BF06}"/>
          </ac:spMkLst>
        </pc:spChg>
        <pc:spChg chg="mod">
          <ac:chgData name="Valli Ramasamy" userId="S::valliram@dynos.io::355567e4-153f-46ca-8e92-78e159b0471e" providerId="AD" clId="Web-{EF281153-2304-1DDC-2BFC-1F9F23225822}" dt="2022-12-12T07:18:39.041" v="826" actId="14100"/>
          <ac:spMkLst>
            <pc:docMk/>
            <pc:sldMk cId="910380803" sldId="415"/>
            <ac:spMk id="23" creationId="{F46392C6-6436-531D-0CBB-0A65298D0831}"/>
          </ac:spMkLst>
        </pc:spChg>
      </pc:sldChg>
      <pc:sldChg chg="addSp modSp add replId addAnim delAnim modAnim">
        <pc:chgData name="Valli Ramasamy" userId="S::valliram@dynos.io::355567e4-153f-46ca-8e92-78e159b0471e" providerId="AD" clId="Web-{EF281153-2304-1DDC-2BFC-1F9F23225822}" dt="2022-12-12T07:31:01.955" v="967"/>
        <pc:sldMkLst>
          <pc:docMk/>
          <pc:sldMk cId="4258164501" sldId="416"/>
        </pc:sldMkLst>
        <pc:spChg chg="add mod">
          <ac:chgData name="Valli Ramasamy" userId="S::valliram@dynos.io::355567e4-153f-46ca-8e92-78e159b0471e" providerId="AD" clId="Web-{EF281153-2304-1DDC-2BFC-1F9F23225822}" dt="2022-12-12T07:24:00.567" v="915" actId="20577"/>
          <ac:spMkLst>
            <pc:docMk/>
            <pc:sldMk cId="4258164501" sldId="416"/>
            <ac:spMk id="18" creationId="{9684A86F-CFE7-DEFB-A1C4-A7371ABAED05}"/>
          </ac:spMkLst>
        </pc:spChg>
        <pc:spChg chg="add mod">
          <ac:chgData name="Valli Ramasamy" userId="S::valliram@dynos.io::355567e4-153f-46ca-8e92-78e159b0471e" providerId="AD" clId="Web-{EF281153-2304-1DDC-2BFC-1F9F23225822}" dt="2022-12-12T07:25:36.804" v="941" actId="14100"/>
          <ac:spMkLst>
            <pc:docMk/>
            <pc:sldMk cId="4258164501" sldId="416"/>
            <ac:spMk id="20" creationId="{F3D52C8D-4AE0-7365-7B54-F2E59D5CB86E}"/>
          </ac:spMkLst>
        </pc:spChg>
        <pc:spChg chg="mod">
          <ac:chgData name="Valli Ramasamy" userId="S::valliram@dynos.io::355567e4-153f-46ca-8e92-78e159b0471e" providerId="AD" clId="Web-{EF281153-2304-1DDC-2BFC-1F9F23225822}" dt="2022-12-12T07:21:56.891" v="879" actId="14100"/>
          <ac:spMkLst>
            <pc:docMk/>
            <pc:sldMk cId="4258164501" sldId="416"/>
            <ac:spMk id="46" creationId="{E9492620-1194-8640-F240-32137E87148E}"/>
          </ac:spMkLst>
        </pc:spChg>
        <pc:spChg chg="mod">
          <ac:chgData name="Valli Ramasamy" userId="S::valliram@dynos.io::355567e4-153f-46ca-8e92-78e159b0471e" providerId="AD" clId="Web-{EF281153-2304-1DDC-2BFC-1F9F23225822}" dt="2022-12-12T07:22:26.533" v="894" actId="20577"/>
          <ac:spMkLst>
            <pc:docMk/>
            <pc:sldMk cId="4258164501" sldId="416"/>
            <ac:spMk id="48" creationId="{2066FE95-50AC-B119-4220-D559BE1FD690}"/>
          </ac:spMkLst>
        </pc:spChg>
        <pc:spChg chg="mod">
          <ac:chgData name="Valli Ramasamy" userId="S::valliram@dynos.io::355567e4-153f-46ca-8e92-78e159b0471e" providerId="AD" clId="Web-{EF281153-2304-1DDC-2BFC-1F9F23225822}" dt="2022-12-12T07:24:12.067" v="919" actId="1076"/>
          <ac:spMkLst>
            <pc:docMk/>
            <pc:sldMk cId="4258164501" sldId="416"/>
            <ac:spMk id="50" creationId="{F21EA07B-8C33-5B34-DEDD-B769E96824D3}"/>
          </ac:spMkLst>
        </pc:spChg>
        <pc:grpChg chg="add mod">
          <ac:chgData name="Valli Ramasamy" userId="S::valliram@dynos.io::355567e4-153f-46ca-8e92-78e159b0471e" providerId="AD" clId="Web-{EF281153-2304-1DDC-2BFC-1F9F23225822}" dt="2022-12-12T07:26:38.916" v="951" actId="1076"/>
          <ac:grpSpMkLst>
            <pc:docMk/>
            <pc:sldMk cId="4258164501" sldId="416"/>
            <ac:grpSpMk id="22" creationId="{280E5443-EE55-C9F9-7FAF-403AF97767BB}"/>
          </ac:grpSpMkLst>
        </pc:grpChg>
        <pc:grpChg chg="add">
          <ac:chgData name="Valli Ramasamy" userId="S::valliram@dynos.io::355567e4-153f-46ca-8e92-78e159b0471e" providerId="AD" clId="Web-{EF281153-2304-1DDC-2BFC-1F9F23225822}" dt="2022-12-12T07:30:33.861" v="963"/>
          <ac:grpSpMkLst>
            <pc:docMk/>
            <pc:sldMk cId="4258164501" sldId="416"/>
            <ac:grpSpMk id="25" creationId="{42899680-F54B-B9EB-9C17-24E66D1C343F}"/>
          </ac:grpSpMkLst>
        </pc:grpChg>
        <pc:cxnChg chg="add mod">
          <ac:chgData name="Valli Ramasamy" userId="S::valliram@dynos.io::355567e4-153f-46ca-8e92-78e159b0471e" providerId="AD" clId="Web-{EF281153-2304-1DDC-2BFC-1F9F23225822}" dt="2022-12-12T07:26:18.915" v="948" actId="14100"/>
          <ac:cxnSpMkLst>
            <pc:docMk/>
            <pc:sldMk cId="4258164501" sldId="416"/>
            <ac:cxnSpMk id="21" creationId="{9CF42D29-F75C-6206-B529-476034051B5B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7:30:11.829" v="960"/>
          <ac:cxnSpMkLst>
            <pc:docMk/>
            <pc:sldMk cId="4258164501" sldId="416"/>
            <ac:cxnSpMk id="23" creationId="{CE53E38B-CC5E-228E-5C1C-DA7954C19D05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7:30:21.642" v="962" actId="1076"/>
          <ac:cxnSpMkLst>
            <pc:docMk/>
            <pc:sldMk cId="4258164501" sldId="416"/>
            <ac:cxnSpMk id="24" creationId="{D071682C-A9B0-F6E7-BECC-F390D3EC6F1A}"/>
          </ac:cxnSpMkLst>
        </pc:cxnChg>
      </pc:sldChg>
      <pc:sldChg chg="addSp delSp modSp add ord replId addAnim delAnim modAnim">
        <pc:chgData name="Valli Ramasamy" userId="S::valliram@dynos.io::355567e4-153f-46ca-8e92-78e159b0471e" providerId="AD" clId="Web-{EF281153-2304-1DDC-2BFC-1F9F23225822}" dt="2022-12-12T07:37:44.031" v="1104" actId="14100"/>
        <pc:sldMkLst>
          <pc:docMk/>
          <pc:sldMk cId="2397425252" sldId="417"/>
        </pc:sldMkLst>
        <pc:spChg chg="del mod">
          <ac:chgData name="Valli Ramasamy" userId="S::valliram@dynos.io::355567e4-153f-46ca-8e92-78e159b0471e" providerId="AD" clId="Web-{EF281153-2304-1DDC-2BFC-1F9F23225822}" dt="2022-12-12T07:31:48.613" v="972"/>
          <ac:spMkLst>
            <pc:docMk/>
            <pc:sldMk cId="2397425252" sldId="417"/>
            <ac:spMk id="18" creationId="{FCFFFE04-5927-A366-4AE8-5E831B6470F0}"/>
          </ac:spMkLst>
        </pc:spChg>
        <pc:spChg chg="add">
          <ac:chgData name="Valli Ramasamy" userId="S::valliram@dynos.io::355567e4-153f-46ca-8e92-78e159b0471e" providerId="AD" clId="Web-{EF281153-2304-1DDC-2BFC-1F9F23225822}" dt="2022-12-12T07:31:49.207" v="973"/>
          <ac:spMkLst>
            <pc:docMk/>
            <pc:sldMk cId="2397425252" sldId="417"/>
            <ac:spMk id="19" creationId="{8093B8FB-E093-6FB4-03AB-FD5E8A4C0DB1}"/>
          </ac:spMkLst>
        </pc:spChg>
        <pc:spChg chg="mod">
          <ac:chgData name="Valli Ramasamy" userId="S::valliram@dynos.io::355567e4-153f-46ca-8e92-78e159b0471e" providerId="AD" clId="Web-{EF281153-2304-1DDC-2BFC-1F9F23225822}" dt="2022-12-12T07:33:21.038" v="1012" actId="14100"/>
          <ac:spMkLst>
            <pc:docMk/>
            <pc:sldMk cId="2397425252" sldId="417"/>
            <ac:spMk id="20" creationId="{A31B3F39-1640-6B1C-2A7F-423B0D28B6F9}"/>
          </ac:spMkLst>
        </pc:spChg>
        <pc:spChg chg="mod">
          <ac:chgData name="Valli Ramasamy" userId="S::valliram@dynos.io::355567e4-153f-46ca-8e92-78e159b0471e" providerId="AD" clId="Web-{EF281153-2304-1DDC-2BFC-1F9F23225822}" dt="2022-12-12T07:35:57.262" v="1071" actId="1076"/>
          <ac:spMkLst>
            <pc:docMk/>
            <pc:sldMk cId="2397425252" sldId="417"/>
            <ac:spMk id="22" creationId="{CBEE4AC9-2A92-E734-CAB3-C053315C1A32}"/>
          </ac:spMkLst>
        </pc:spChg>
        <pc:spChg chg="mod">
          <ac:chgData name="Valli Ramasamy" userId="S::valliram@dynos.io::355567e4-153f-46ca-8e92-78e159b0471e" providerId="AD" clId="Web-{EF281153-2304-1DDC-2BFC-1F9F23225822}" dt="2022-12-12T07:37:15.592" v="1087" actId="14100"/>
          <ac:spMkLst>
            <pc:docMk/>
            <pc:sldMk cId="2397425252" sldId="417"/>
            <ac:spMk id="24" creationId="{06B4FCF1-7067-9D00-D209-BBDEA95ABA2B}"/>
          </ac:spMkLst>
        </pc:spChg>
        <pc:spChg chg="del">
          <ac:chgData name="Valli Ramasamy" userId="S::valliram@dynos.io::355567e4-153f-46ca-8e92-78e159b0471e" providerId="AD" clId="Web-{EF281153-2304-1DDC-2BFC-1F9F23225822}" dt="2022-12-12T07:33:43.507" v="1016"/>
          <ac:spMkLst>
            <pc:docMk/>
            <pc:sldMk cId="2397425252" sldId="417"/>
            <ac:spMk id="26" creationId="{67ACBC42-2F94-DB40-6534-3E2BB193725B}"/>
          </ac:spMkLst>
        </pc:spChg>
        <pc:spChg chg="del mod">
          <ac:chgData name="Valli Ramasamy" userId="S::valliram@dynos.io::355567e4-153f-46ca-8e92-78e159b0471e" providerId="AD" clId="Web-{EF281153-2304-1DDC-2BFC-1F9F23225822}" dt="2022-12-12T07:33:42.195" v="1015"/>
          <ac:spMkLst>
            <pc:docMk/>
            <pc:sldMk cId="2397425252" sldId="417"/>
            <ac:spMk id="32" creationId="{E42E35F6-FD21-9D69-42A2-1E48DEB116CD}"/>
          </ac:spMkLst>
        </pc:spChg>
        <pc:spChg chg="add mod">
          <ac:chgData name="Valli Ramasamy" userId="S::valliram@dynos.io::355567e4-153f-46ca-8e92-78e159b0471e" providerId="AD" clId="Web-{EF281153-2304-1DDC-2BFC-1F9F23225822}" dt="2022-12-12T07:37:44.031" v="1104" actId="14100"/>
          <ac:spMkLst>
            <pc:docMk/>
            <pc:sldMk cId="2397425252" sldId="417"/>
            <ac:spMk id="33" creationId="{DB7C73A2-0990-6472-3638-31B0D9DF2BB3}"/>
          </ac:spMkLst>
        </pc:spChg>
        <pc:spChg chg="del">
          <ac:chgData name="Valli Ramasamy" userId="S::valliram@dynos.io::355567e4-153f-46ca-8e92-78e159b0471e" providerId="AD" clId="Web-{EF281153-2304-1DDC-2BFC-1F9F23225822}" dt="2022-12-12T07:33:38.695" v="1013"/>
          <ac:spMkLst>
            <pc:docMk/>
            <pc:sldMk cId="2397425252" sldId="417"/>
            <ac:spMk id="44" creationId="{7DC77B12-432D-45F9-E538-C19F941C5136}"/>
          </ac:spMkLst>
        </pc:spChg>
        <pc:grpChg chg="add">
          <ac:chgData name="Valli Ramasamy" userId="S::valliram@dynos.io::355567e4-153f-46ca-8e92-78e159b0471e" providerId="AD" clId="Web-{EF281153-2304-1DDC-2BFC-1F9F23225822}" dt="2022-12-12T07:36:28.247" v="1074"/>
          <ac:grpSpMkLst>
            <pc:docMk/>
            <pc:sldMk cId="2397425252" sldId="417"/>
            <ac:grpSpMk id="25" creationId="{5E9F5E75-2554-8D9A-28E3-C45F87BE0A62}"/>
          </ac:grpSpMkLst>
        </pc:grpChg>
        <pc:cxnChg chg="add mod">
          <ac:chgData name="Valli Ramasamy" userId="S::valliram@dynos.io::355567e4-153f-46ca-8e92-78e159b0471e" providerId="AD" clId="Web-{EF281153-2304-1DDC-2BFC-1F9F23225822}" dt="2022-12-12T07:36:16.528" v="1073" actId="1076"/>
          <ac:cxnSpMkLst>
            <pc:docMk/>
            <pc:sldMk cId="2397425252" sldId="417"/>
            <ac:cxnSpMk id="23" creationId="{C646644D-AADC-F9AF-F3DA-F007A2B59F2B}"/>
          </ac:cxnSpMkLst>
        </pc:cxnChg>
        <pc:cxnChg chg="add del">
          <ac:chgData name="Valli Ramasamy" userId="S::valliram@dynos.io::355567e4-153f-46ca-8e92-78e159b0471e" providerId="AD" clId="Web-{EF281153-2304-1DDC-2BFC-1F9F23225822}" dt="2022-12-12T07:37:21.780" v="1089"/>
          <ac:cxnSpMkLst>
            <pc:docMk/>
            <pc:sldMk cId="2397425252" sldId="417"/>
            <ac:cxnSpMk id="28" creationId="{9D7E0D10-3110-FBEB-0AF0-2D1F39A91FFB}"/>
          </ac:cxnSpMkLst>
        </pc:cxnChg>
        <pc:cxnChg chg="add del">
          <ac:chgData name="Valli Ramasamy" userId="S::valliram@dynos.io::355567e4-153f-46ca-8e92-78e159b0471e" providerId="AD" clId="Web-{EF281153-2304-1DDC-2BFC-1F9F23225822}" dt="2022-12-12T07:37:34.359" v="1093"/>
          <ac:cxnSpMkLst>
            <pc:docMk/>
            <pc:sldMk cId="2397425252" sldId="417"/>
            <ac:cxnSpMk id="30" creationId="{821AAE0E-C218-B73F-4672-DC5149224BD6}"/>
          </ac:cxnSpMkLst>
        </pc:cxnChg>
      </pc:sldChg>
      <pc:sldChg chg="addSp delSp modSp add ord replId addAnim delAnim">
        <pc:chgData name="Valli Ramasamy" userId="S::valliram@dynos.io::355567e4-153f-46ca-8e92-78e159b0471e" providerId="AD" clId="Web-{EF281153-2304-1DDC-2BFC-1F9F23225822}" dt="2022-12-12T07:51:14.744" v="1244" actId="20577"/>
        <pc:sldMkLst>
          <pc:docMk/>
          <pc:sldMk cId="1335882569" sldId="418"/>
        </pc:sldMkLst>
        <pc:spChg chg="mod">
          <ac:chgData name="Valli Ramasamy" userId="S::valliram@dynos.io::355567e4-153f-46ca-8e92-78e159b0471e" providerId="AD" clId="Web-{EF281153-2304-1DDC-2BFC-1F9F23225822}" dt="2022-12-12T07:41:48.398" v="1169" actId="1076"/>
          <ac:spMkLst>
            <pc:docMk/>
            <pc:sldMk cId="1335882569" sldId="41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7:40:00.660" v="1168" actId="1076"/>
          <ac:spMkLst>
            <pc:docMk/>
            <pc:sldMk cId="1335882569" sldId="418"/>
            <ac:spMk id="18" creationId="{DB56BB72-DB78-DF83-0EC1-6C39B32BEAD5}"/>
          </ac:spMkLst>
        </pc:spChg>
        <pc:spChg chg="add mod">
          <ac:chgData name="Valli Ramasamy" userId="S::valliram@dynos.io::355567e4-153f-46ca-8e92-78e159b0471e" providerId="AD" clId="Web-{EF281153-2304-1DDC-2BFC-1F9F23225822}" dt="2022-12-12T07:49:27.272" v="1203" actId="1076"/>
          <ac:spMkLst>
            <pc:docMk/>
            <pc:sldMk cId="1335882569" sldId="418"/>
            <ac:spMk id="19" creationId="{AF40BD9B-13E7-42F4-5335-1E3F07196B61}"/>
          </ac:spMkLst>
        </pc:spChg>
        <pc:spChg chg="mod">
          <ac:chgData name="Valli Ramasamy" userId="S::valliram@dynos.io::355567e4-153f-46ca-8e92-78e159b0471e" providerId="AD" clId="Web-{EF281153-2304-1DDC-2BFC-1F9F23225822}" dt="2022-12-12T07:49:24.413" v="1202" actId="1076"/>
          <ac:spMkLst>
            <pc:docMk/>
            <pc:sldMk cId="1335882569" sldId="418"/>
            <ac:spMk id="21" creationId="{998A83D3-5532-768A-CEDC-EECD25AC158F}"/>
          </ac:spMkLst>
        </pc:spChg>
        <pc:spChg chg="add mod">
          <ac:chgData name="Valli Ramasamy" userId="S::valliram@dynos.io::355567e4-153f-46ca-8e92-78e159b0471e" providerId="AD" clId="Web-{EF281153-2304-1DDC-2BFC-1F9F23225822}" dt="2022-12-12T07:49:37.335" v="1205" actId="20577"/>
          <ac:spMkLst>
            <pc:docMk/>
            <pc:sldMk cId="1335882569" sldId="418"/>
            <ac:spMk id="22" creationId="{286BBC75-FA2D-0A2B-6A06-BC8BF4ABB2B4}"/>
          </ac:spMkLst>
        </pc:spChg>
        <pc:spChg chg="del mod">
          <ac:chgData name="Valli Ramasamy" userId="S::valliram@dynos.io::355567e4-153f-46ca-8e92-78e159b0471e" providerId="AD" clId="Web-{EF281153-2304-1DDC-2BFC-1F9F23225822}" dt="2022-12-12T07:49:09.521" v="1189"/>
          <ac:spMkLst>
            <pc:docMk/>
            <pc:sldMk cId="1335882569" sldId="418"/>
            <ac:spMk id="23" creationId="{F46392C6-6436-531D-0CBB-0A65298D0831}"/>
          </ac:spMkLst>
        </pc:spChg>
        <pc:spChg chg="add mod">
          <ac:chgData name="Valli Ramasamy" userId="S::valliram@dynos.io::355567e4-153f-46ca-8e92-78e159b0471e" providerId="AD" clId="Web-{EF281153-2304-1DDC-2BFC-1F9F23225822}" dt="2022-12-12T07:50:29.805" v="1233" actId="1076"/>
          <ac:spMkLst>
            <pc:docMk/>
            <pc:sldMk cId="1335882569" sldId="418"/>
            <ac:spMk id="25" creationId="{BEC6B9BB-B886-2BE2-5553-9DA606B3D797}"/>
          </ac:spMkLst>
        </pc:spChg>
        <pc:spChg chg="add mod">
          <ac:chgData name="Valli Ramasamy" userId="S::valliram@dynos.io::355567e4-153f-46ca-8e92-78e159b0471e" providerId="AD" clId="Web-{EF281153-2304-1DDC-2BFC-1F9F23225822}" dt="2022-12-12T07:51:14.744" v="1244" actId="20577"/>
          <ac:spMkLst>
            <pc:docMk/>
            <pc:sldMk cId="1335882569" sldId="418"/>
            <ac:spMk id="27" creationId="{80CB83E2-F2EC-0EDC-3FE8-04CC566CA896}"/>
          </ac:spMkLst>
        </pc:spChg>
      </pc:sldChg>
    </pc:docChg>
  </pc:docChgLst>
  <pc:docChgLst>
    <pc:chgData name="namana_veni@yahoo.com" userId="S::urn:spo:guest#namana_veni@yahoo.com::" providerId="AD" clId="Web-{0EBFC922-1DF3-955C-FA10-98B56F4343FE}"/>
    <pc:docChg chg="addSld delSld modSld">
      <pc:chgData name="namana_veni@yahoo.com" userId="S::urn:spo:guest#namana_veni@yahoo.com::" providerId="AD" clId="Web-{0EBFC922-1DF3-955C-FA10-98B56F4343FE}" dt="2023-06-02T10:56:02.463" v="28"/>
      <pc:docMkLst>
        <pc:docMk/>
      </pc:docMkLst>
      <pc:sldChg chg="modSp">
        <pc:chgData name="namana_veni@yahoo.com" userId="S::urn:spo:guest#namana_veni@yahoo.com::" providerId="AD" clId="Web-{0EBFC922-1DF3-955C-FA10-98B56F4343FE}" dt="2023-06-02T10:55:04.287" v="9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0EBFC922-1DF3-955C-FA10-98B56F4343FE}" dt="2023-06-02T10:55:04.287" v="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">
        <pc:chgData name="namana_veni@yahoo.com" userId="S::urn:spo:guest#namana_veni@yahoo.com::" providerId="AD" clId="Web-{0EBFC922-1DF3-955C-FA10-98B56F4343FE}" dt="2023-06-02T10:55:24.085" v="15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0EBFC922-1DF3-955C-FA10-98B56F4343FE}" dt="2023-06-02T10:55:20.788" v="14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0EBFC922-1DF3-955C-FA10-98B56F4343FE}" dt="2023-06-02T10:55:13.413" v="12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EBFC922-1DF3-955C-FA10-98B56F4343FE}" dt="2023-06-02T10:55:24.085" v="15" actId="20577"/>
          <ac:spMkLst>
            <pc:docMk/>
            <pc:sldMk cId="3247627487" sldId="440"/>
            <ac:spMk id="14" creationId="{49812917-BBF0-096D-09F8-04C6EDC0BA0C}"/>
          </ac:spMkLst>
        </pc:spChg>
      </pc:sldChg>
      <pc:sldChg chg="add replId">
        <pc:chgData name="namana_veni@yahoo.com" userId="S::urn:spo:guest#namana_veni@yahoo.com::" providerId="AD" clId="Web-{0EBFC922-1DF3-955C-FA10-98B56F4343FE}" dt="2023-06-02T10:55:54.978" v="25"/>
        <pc:sldMkLst>
          <pc:docMk/>
          <pc:sldMk cId="3040134185" sldId="441"/>
        </pc:sldMkLst>
      </pc:sldChg>
      <pc:sldChg chg="del">
        <pc:chgData name="namana_veni@yahoo.com" userId="S::urn:spo:guest#namana_veni@yahoo.com::" providerId="AD" clId="Web-{0EBFC922-1DF3-955C-FA10-98B56F4343FE}" dt="2023-06-02T10:55:46.212" v="21"/>
        <pc:sldMkLst>
          <pc:docMk/>
          <pc:sldMk cId="3466585509" sldId="441"/>
        </pc:sldMkLst>
      </pc:sldChg>
      <pc:sldChg chg="add replId">
        <pc:chgData name="namana_veni@yahoo.com" userId="S::urn:spo:guest#namana_veni@yahoo.com::" providerId="AD" clId="Web-{0EBFC922-1DF3-955C-FA10-98B56F4343FE}" dt="2023-06-02T10:55:57.760" v="26"/>
        <pc:sldMkLst>
          <pc:docMk/>
          <pc:sldMk cId="1607416334" sldId="442"/>
        </pc:sldMkLst>
      </pc:sldChg>
      <pc:sldChg chg="del">
        <pc:chgData name="namana_veni@yahoo.com" userId="S::urn:spo:guest#namana_veni@yahoo.com::" providerId="AD" clId="Web-{0EBFC922-1DF3-955C-FA10-98B56F4343FE}" dt="2023-06-02T10:55:38.414" v="18"/>
        <pc:sldMkLst>
          <pc:docMk/>
          <pc:sldMk cId="4081267611" sldId="442"/>
        </pc:sldMkLst>
      </pc:sldChg>
      <pc:sldChg chg="del">
        <pc:chgData name="namana_veni@yahoo.com" userId="S::urn:spo:guest#namana_veni@yahoo.com::" providerId="AD" clId="Web-{0EBFC922-1DF3-955C-FA10-98B56F4343FE}" dt="2023-06-02T10:55:30.867" v="16"/>
        <pc:sldMkLst>
          <pc:docMk/>
          <pc:sldMk cId="55207737" sldId="443"/>
        </pc:sldMkLst>
      </pc:sldChg>
      <pc:sldChg chg="add replId">
        <pc:chgData name="namana_veni@yahoo.com" userId="S::urn:spo:guest#namana_veni@yahoo.com::" providerId="AD" clId="Web-{0EBFC922-1DF3-955C-FA10-98B56F4343FE}" dt="2023-06-02T10:55:59.728" v="27"/>
        <pc:sldMkLst>
          <pc:docMk/>
          <pc:sldMk cId="868955351" sldId="443"/>
        </pc:sldMkLst>
      </pc:sldChg>
      <pc:sldChg chg="del">
        <pc:chgData name="namana_veni@yahoo.com" userId="S::urn:spo:guest#namana_veni@yahoo.com::" providerId="AD" clId="Web-{0EBFC922-1DF3-955C-FA10-98B56F4343FE}" dt="2023-06-02T10:55:34.649" v="17"/>
        <pc:sldMkLst>
          <pc:docMk/>
          <pc:sldMk cId="2960360903" sldId="444"/>
        </pc:sldMkLst>
      </pc:sldChg>
      <pc:sldChg chg="add replId">
        <pc:chgData name="namana_veni@yahoo.com" userId="S::urn:spo:guest#namana_veni@yahoo.com::" providerId="AD" clId="Web-{0EBFC922-1DF3-955C-FA10-98B56F4343FE}" dt="2023-06-02T10:56:02.463" v="28"/>
        <pc:sldMkLst>
          <pc:docMk/>
          <pc:sldMk cId="3891838528" sldId="444"/>
        </pc:sldMkLst>
      </pc:sldChg>
      <pc:sldChg chg="del">
        <pc:chgData name="namana_veni@yahoo.com" userId="S::urn:spo:guest#namana_veni@yahoo.com::" providerId="AD" clId="Web-{0EBFC922-1DF3-955C-FA10-98B56F4343FE}" dt="2023-06-02T10:55:40.727" v="19"/>
        <pc:sldMkLst>
          <pc:docMk/>
          <pc:sldMk cId="2173716613" sldId="445"/>
        </pc:sldMkLst>
      </pc:sldChg>
      <pc:sldChg chg="del">
        <pc:chgData name="namana_veni@yahoo.com" userId="S::urn:spo:guest#namana_veni@yahoo.com::" providerId="AD" clId="Web-{0EBFC922-1DF3-955C-FA10-98B56F4343FE}" dt="2023-06-02T10:55:44.165" v="20"/>
        <pc:sldMkLst>
          <pc:docMk/>
          <pc:sldMk cId="2286695822" sldId="446"/>
        </pc:sldMkLst>
      </pc:sldChg>
      <pc:sldChg chg="del">
        <pc:chgData name="namana_veni@yahoo.com" userId="S::urn:spo:guest#namana_veni@yahoo.com::" providerId="AD" clId="Web-{0EBFC922-1DF3-955C-FA10-98B56F4343FE}" dt="2023-06-02T10:55:48.368" v="22"/>
        <pc:sldMkLst>
          <pc:docMk/>
          <pc:sldMk cId="3529232184" sldId="447"/>
        </pc:sldMkLst>
      </pc:sldChg>
      <pc:sldChg chg="del">
        <pc:chgData name="namana_veni@yahoo.com" userId="S::urn:spo:guest#namana_veni@yahoo.com::" providerId="AD" clId="Web-{0EBFC922-1DF3-955C-FA10-98B56F4343FE}" dt="2023-06-02T10:55:50.868" v="23"/>
        <pc:sldMkLst>
          <pc:docMk/>
          <pc:sldMk cId="3267065978" sldId="448"/>
        </pc:sldMkLst>
      </pc:sldChg>
      <pc:sldChg chg="del">
        <pc:chgData name="namana_veni@yahoo.com" userId="S::urn:spo:guest#namana_veni@yahoo.com::" providerId="AD" clId="Web-{0EBFC922-1DF3-955C-FA10-98B56F4343FE}" dt="2023-06-02T10:55:52.744" v="24"/>
        <pc:sldMkLst>
          <pc:docMk/>
          <pc:sldMk cId="2331752264" sldId="449"/>
        </pc:sldMkLst>
      </pc:sldChg>
    </pc:docChg>
  </pc:docChgLst>
  <pc:docChgLst>
    <pc:chgData name="Valli Ramasamy" userId="S::valliram@dynos.io::355567e4-153f-46ca-8e92-78e159b0471e" providerId="AD" clId="Web-{773E01B3-7DCE-7197-BE7D-3543975BAE83}"/>
    <pc:docChg chg="addSld modSld">
      <pc:chgData name="Valli Ramasamy" userId="S::valliram@dynos.io::355567e4-153f-46ca-8e92-78e159b0471e" providerId="AD" clId="Web-{773E01B3-7DCE-7197-BE7D-3543975BAE83}" dt="2022-11-29T08:58:57.794" v="360" actId="1076"/>
      <pc:docMkLst>
        <pc:docMk/>
      </pc:docMkLst>
      <pc:sldChg chg="addSp delSp modSp add replId addAnim modAnim">
        <pc:chgData name="Valli Ramasamy" userId="S::valliram@dynos.io::355567e4-153f-46ca-8e92-78e159b0471e" providerId="AD" clId="Web-{773E01B3-7DCE-7197-BE7D-3543975BAE83}" dt="2022-11-29T08:52:39.615" v="283" actId="1076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773E01B3-7DCE-7197-BE7D-3543975BAE83}" dt="2022-11-29T08:52:26.349" v="279" actId="1076"/>
          <ac:spMkLst>
            <pc:docMk/>
            <pc:sldMk cId="1550485555" sldId="35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20.662" v="278" actId="14100"/>
          <ac:spMkLst>
            <pc:docMk/>
            <pc:sldMk cId="1550485555" sldId="353"/>
            <ac:spMk id="3" creationId="{EAE3C14A-9180-3D2D-E5C0-AA21C7448A26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1.600" v="280" actId="1076"/>
          <ac:spMkLst>
            <pc:docMk/>
            <pc:sldMk cId="1550485555" sldId="353"/>
            <ac:spMk id="4" creationId="{00553901-0743-E815-3546-8C7BBCC2873B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3.693" v="281" actId="1076"/>
          <ac:spMkLst>
            <pc:docMk/>
            <pc:sldMk cId="1550485555" sldId="353"/>
            <ac:spMk id="5" creationId="{56912164-8EEC-D2DB-A568-C3F3DCC5BC9A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6.678" v="282" actId="1076"/>
          <ac:spMkLst>
            <pc:docMk/>
            <pc:sldMk cId="1550485555" sldId="353"/>
            <ac:spMk id="6" creationId="{BD0CF6C1-513D-F28F-3C4E-0109884564F7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9.615" v="283" actId="1076"/>
          <ac:spMkLst>
            <pc:docMk/>
            <pc:sldMk cId="1550485555" sldId="353"/>
            <ac:spMk id="7" creationId="{C0A54841-C2B4-0470-8E29-F376DAFFEE1F}"/>
          </ac:spMkLst>
        </pc:spChg>
        <pc:picChg chg="del">
          <ac:chgData name="Valli Ramasamy" userId="S::valliram@dynos.io::355567e4-153f-46ca-8e92-78e159b0471e" providerId="AD" clId="Web-{773E01B3-7DCE-7197-BE7D-3543975BAE83}" dt="2022-11-29T07:15:23.887" v="1"/>
          <ac:picMkLst>
            <pc:docMk/>
            <pc:sldMk cId="1550485555" sldId="353"/>
            <ac:picMk id="3" creationId="{EC755DC5-FF1E-AA4B-B5D5-AAA6C76A0839}"/>
          </ac:picMkLst>
        </pc:picChg>
      </pc:sldChg>
      <pc:sldChg chg="modSp add replId">
        <pc:chgData name="Valli Ramasamy" userId="S::valliram@dynos.io::355567e4-153f-46ca-8e92-78e159b0471e" providerId="AD" clId="Web-{773E01B3-7DCE-7197-BE7D-3543975BAE83}" dt="2022-11-29T08:54:35.274" v="309" actId="1076"/>
        <pc:sldMkLst>
          <pc:docMk/>
          <pc:sldMk cId="3472048152" sldId="354"/>
        </pc:sldMkLst>
        <pc:spChg chg="mod">
          <ac:chgData name="Valli Ramasamy" userId="S::valliram@dynos.io::355567e4-153f-46ca-8e92-78e159b0471e" providerId="AD" clId="Web-{773E01B3-7DCE-7197-BE7D-3543975BAE83}" dt="2022-11-29T08:54:35.274" v="309" actId="1076"/>
          <ac:spMkLst>
            <pc:docMk/>
            <pc:sldMk cId="3472048152" sldId="35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3E01B3-7DCE-7197-BE7D-3543975BAE83}" dt="2022-11-29T08:54:20.383" v="307" actId="14100"/>
          <ac:spMkLst>
            <pc:docMk/>
            <pc:sldMk cId="3472048152" sldId="354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4:08.726" v="301" actId="1076"/>
          <ac:spMkLst>
            <pc:docMk/>
            <pc:sldMk cId="3472048152" sldId="354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773E01B3-7DCE-7197-BE7D-3543975BAE83}" dt="2022-11-29T08:54:02.585" v="300" actId="1076"/>
          <ac:spMkLst>
            <pc:docMk/>
            <pc:sldMk cId="3472048152" sldId="354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3E01B3-7DCE-7197-BE7D-3543975BAE83}" dt="2022-11-29T08:53:54.851" v="297" actId="1076"/>
          <ac:spMkLst>
            <pc:docMk/>
            <pc:sldMk cId="3472048152" sldId="354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773E01B3-7DCE-7197-BE7D-3543975BAE83}" dt="2022-11-29T08:53:51.945" v="296" actId="1076"/>
          <ac:spMkLst>
            <pc:docMk/>
            <pc:sldMk cId="3472048152" sldId="354"/>
            <ac:spMk id="7" creationId="{C0A54841-C2B4-0470-8E29-F376DAFFEE1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773E01B3-7DCE-7197-BE7D-3543975BAE83}" dt="2022-11-29T08:54:29.523" v="308" actId="1076"/>
        <pc:sldMkLst>
          <pc:docMk/>
          <pc:sldMk cId="1269814282" sldId="355"/>
        </pc:sldMkLst>
        <pc:spChg chg="mod">
          <ac:chgData name="Valli Ramasamy" userId="S::valliram@dynos.io::355567e4-153f-46ca-8e92-78e159b0471e" providerId="AD" clId="Web-{773E01B3-7DCE-7197-BE7D-3543975BAE83}" dt="2022-11-29T08:54:29.523" v="308" actId="1076"/>
          <ac:spMkLst>
            <pc:docMk/>
            <pc:sldMk cId="1269814282" sldId="35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3E01B3-7DCE-7197-BE7D-3543975BAE83}" dt="2022-11-29T08:53:18.725" v="289" actId="14100"/>
          <ac:spMkLst>
            <pc:docMk/>
            <pc:sldMk cId="1269814282" sldId="355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3:29.569" v="291" actId="1076"/>
          <ac:spMkLst>
            <pc:docMk/>
            <pc:sldMk cId="1269814282" sldId="355"/>
            <ac:spMk id="4" creationId="{00553901-0743-E815-3546-8C7BBCC2873B}"/>
          </ac:spMkLst>
        </pc:spChg>
        <pc:spChg chg="del mod">
          <ac:chgData name="Valli Ramasamy" userId="S::valliram@dynos.io::355567e4-153f-46ca-8e92-78e159b0471e" providerId="AD" clId="Web-{773E01B3-7DCE-7197-BE7D-3543975BAE83}" dt="2022-11-29T08:05:58.626" v="234"/>
          <ac:spMkLst>
            <pc:docMk/>
            <pc:sldMk cId="1269814282" sldId="355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3E01B3-7DCE-7197-BE7D-3543975BAE83}" dt="2022-11-29T08:53:23.366" v="290" actId="1076"/>
          <ac:spMkLst>
            <pc:docMk/>
            <pc:sldMk cId="1269814282" sldId="355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773E01B3-7DCE-7197-BE7D-3543975BAE83}" dt="2022-11-29T08:51:25.177" v="264"/>
          <ac:spMkLst>
            <pc:docMk/>
            <pc:sldMk cId="1269814282" sldId="355"/>
            <ac:spMk id="7" creationId="{C0A54841-C2B4-0470-8E29-F376DAFFEE1F}"/>
          </ac:spMkLst>
        </pc:spChg>
        <pc:spChg chg="add del mod">
          <ac:chgData name="Valli Ramasamy" userId="S::valliram@dynos.io::355567e4-153f-46ca-8e92-78e159b0471e" providerId="AD" clId="Web-{773E01B3-7DCE-7197-BE7D-3543975BAE83}" dt="2022-11-29T08:05:53.813" v="232"/>
          <ac:spMkLst>
            <pc:docMk/>
            <pc:sldMk cId="1269814282" sldId="355"/>
            <ac:spMk id="9" creationId="{E5D75D10-9FF4-B605-2E7A-425D5D9BAC34}"/>
          </ac:spMkLst>
        </pc:spChg>
        <pc:spChg chg="add mod">
          <ac:chgData name="Valli Ramasamy" userId="S::valliram@dynos.io::355567e4-153f-46ca-8e92-78e159b0471e" providerId="AD" clId="Web-{773E01B3-7DCE-7197-BE7D-3543975BAE83}" dt="2022-11-29T08:53:32.976" v="292" actId="1076"/>
          <ac:spMkLst>
            <pc:docMk/>
            <pc:sldMk cId="1269814282" sldId="355"/>
            <ac:spMk id="11" creationId="{AD113155-4845-50C0-C695-9D24F4A2AA12}"/>
          </ac:spMkLst>
        </pc:spChg>
        <pc:spChg chg="add del mod">
          <ac:chgData name="Valli Ramasamy" userId="S::valliram@dynos.io::355567e4-153f-46ca-8e92-78e159b0471e" providerId="AD" clId="Web-{773E01B3-7DCE-7197-BE7D-3543975BAE83}" dt="2022-11-29T08:07:09.956" v="246"/>
          <ac:spMkLst>
            <pc:docMk/>
            <pc:sldMk cId="1269814282" sldId="355"/>
            <ac:spMk id="12" creationId="{1D423FBD-C164-25FA-2F91-BF6582DFAD62}"/>
          </ac:spMkLst>
        </pc:spChg>
        <pc:spChg chg="add mod">
          <ac:chgData name="Valli Ramasamy" userId="S::valliram@dynos.io::355567e4-153f-46ca-8e92-78e159b0471e" providerId="AD" clId="Web-{773E01B3-7DCE-7197-BE7D-3543975BAE83}" dt="2022-11-29T08:53:37.444" v="293" actId="1076"/>
          <ac:spMkLst>
            <pc:docMk/>
            <pc:sldMk cId="1269814282" sldId="355"/>
            <ac:spMk id="14" creationId="{C9DC3E42-C9A0-3EA6-15FC-B0EEA5E19ADC}"/>
          </ac:spMkLst>
        </pc:spChg>
      </pc:sldChg>
      <pc:sldChg chg="modSp add replId">
        <pc:chgData name="Valli Ramasamy" userId="S::valliram@dynos.io::355567e4-153f-46ca-8e92-78e159b0471e" providerId="AD" clId="Web-{773E01B3-7DCE-7197-BE7D-3543975BAE83}" dt="2022-11-29T08:58:57.794" v="360" actId="1076"/>
        <pc:sldMkLst>
          <pc:docMk/>
          <pc:sldMk cId="2928591315" sldId="356"/>
        </pc:sldMkLst>
        <pc:spChg chg="mod">
          <ac:chgData name="Valli Ramasamy" userId="S::valliram@dynos.io::355567e4-153f-46ca-8e92-78e159b0471e" providerId="AD" clId="Web-{773E01B3-7DCE-7197-BE7D-3543975BAE83}" dt="2022-11-29T08:55:14.071" v="316" actId="14100"/>
          <ac:spMkLst>
            <pc:docMk/>
            <pc:sldMk cId="2928591315" sldId="356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7:00.526" v="328" actId="20577"/>
          <ac:spMkLst>
            <pc:docMk/>
            <pc:sldMk cId="2928591315" sldId="356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773E01B3-7DCE-7197-BE7D-3543975BAE83}" dt="2022-11-29T08:58:06.105" v="347" actId="20577"/>
          <ac:spMkLst>
            <pc:docMk/>
            <pc:sldMk cId="2928591315" sldId="356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773E01B3-7DCE-7197-BE7D-3543975BAE83}" dt="2022-11-29T08:58:20.871" v="349" actId="1076"/>
          <ac:spMkLst>
            <pc:docMk/>
            <pc:sldMk cId="2928591315" sldId="356"/>
            <ac:spMk id="11" creationId="{AD113155-4845-50C0-C695-9D24F4A2AA12}"/>
          </ac:spMkLst>
        </pc:spChg>
        <pc:spChg chg="mod">
          <ac:chgData name="Valli Ramasamy" userId="S::valliram@dynos.io::355567e4-153f-46ca-8e92-78e159b0471e" providerId="AD" clId="Web-{773E01B3-7DCE-7197-BE7D-3543975BAE83}" dt="2022-11-29T08:58:57.794" v="360" actId="1076"/>
          <ac:spMkLst>
            <pc:docMk/>
            <pc:sldMk cId="2928591315" sldId="356"/>
            <ac:spMk id="14" creationId="{C9DC3E42-C9A0-3EA6-15FC-B0EEA5E19ADC}"/>
          </ac:spMkLst>
        </pc:spChg>
      </pc:sldChg>
    </pc:docChg>
  </pc:docChgLst>
  <pc:docChgLst>
    <pc:chgData name="namana_veni@yahoo.com" userId="S::urn:spo:guest#namana_veni@yahoo.com::" providerId="AD" clId="Web-{10F87135-E452-A9DA-D64F-650744B1F740}"/>
    <pc:docChg chg="modSld">
      <pc:chgData name="namana_veni@yahoo.com" userId="S::urn:spo:guest#namana_veni@yahoo.com::" providerId="AD" clId="Web-{10F87135-E452-A9DA-D64F-650744B1F740}" dt="2023-06-07T19:29:19.398" v="209" actId="20577"/>
      <pc:docMkLst>
        <pc:docMk/>
      </pc:docMkLst>
      <pc:sldChg chg="addSp delSp modSp addAnim">
        <pc:chgData name="namana_veni@yahoo.com" userId="S::urn:spo:guest#namana_veni@yahoo.com::" providerId="AD" clId="Web-{10F87135-E452-A9DA-D64F-650744B1F740}" dt="2023-06-07T19:18:39.235" v="38" actId="1076"/>
        <pc:sldMkLst>
          <pc:docMk/>
          <pc:sldMk cId="3247627487" sldId="440"/>
        </pc:sldMkLst>
        <pc:spChg chg="mod">
          <ac:chgData name="namana_veni@yahoo.com" userId="S::urn:spo:guest#namana_veni@yahoo.com::" providerId="AD" clId="Web-{10F87135-E452-A9DA-D64F-650744B1F740}" dt="2023-06-07T19:16:59.810" v="10" actId="1076"/>
          <ac:spMkLst>
            <pc:docMk/>
            <pc:sldMk cId="3247627487" sldId="440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10F87135-E452-A9DA-D64F-650744B1F740}" dt="2023-06-07T19:18:39.235" v="38" actId="1076"/>
          <ac:spMkLst>
            <pc:docMk/>
            <pc:sldMk cId="3247627487" sldId="440"/>
            <ac:spMk id="6" creationId="{87377B1C-BB51-5730-D3E1-43E4F9486629}"/>
          </ac:spMkLst>
        </pc:spChg>
        <pc:spChg chg="mod">
          <ac:chgData name="namana_veni@yahoo.com" userId="S::urn:spo:guest#namana_veni@yahoo.com::" providerId="AD" clId="Web-{10F87135-E452-A9DA-D64F-650744B1F740}" dt="2023-06-07T19:18:34.485" v="36" actId="1076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10F87135-E452-A9DA-D64F-650744B1F740}" dt="2023-06-07T19:18:37.251" v="37" actId="1076"/>
          <ac:spMkLst>
            <pc:docMk/>
            <pc:sldMk cId="3247627487" sldId="440"/>
            <ac:spMk id="14" creationId="{49812917-BBF0-096D-09F8-04C6EDC0BA0C}"/>
          </ac:spMkLst>
        </pc:spChg>
        <pc:graphicFrameChg chg="add del mod">
          <ac:chgData name="namana_veni@yahoo.com" userId="S::urn:spo:guest#namana_veni@yahoo.com::" providerId="AD" clId="Web-{10F87135-E452-A9DA-D64F-650744B1F740}" dt="2023-06-07T19:16:45.247" v="1"/>
          <ac:graphicFrameMkLst>
            <pc:docMk/>
            <pc:sldMk cId="3247627487" sldId="440"/>
            <ac:graphicFrameMk id="4" creationId="{98B3FFC4-EC1B-FDC3-56B5-3A335057F9B4}"/>
          </ac:graphicFrameMkLst>
        </pc:graphicFrameChg>
      </pc:sldChg>
      <pc:sldChg chg="addSp delSp modSp addAnim delAnim">
        <pc:chgData name="namana_veni@yahoo.com" userId="S::urn:spo:guest#namana_veni@yahoo.com::" providerId="AD" clId="Web-{10F87135-E452-A9DA-D64F-650744B1F740}" dt="2023-06-07T19:29:19.398" v="209" actId="20577"/>
        <pc:sldMkLst>
          <pc:docMk/>
          <pc:sldMk cId="1607416334" sldId="442"/>
        </pc:sldMkLst>
        <pc:spChg chg="mod">
          <ac:chgData name="namana_veni@yahoo.com" userId="S::urn:spo:guest#namana_veni@yahoo.com::" providerId="AD" clId="Web-{10F87135-E452-A9DA-D64F-650744B1F740}" dt="2023-06-07T19:26:58.799" v="189" actId="20577"/>
          <ac:spMkLst>
            <pc:docMk/>
            <pc:sldMk cId="1607416334" sldId="442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10F87135-E452-A9DA-D64F-650744B1F740}" dt="2023-06-07T19:27:55.973" v="194"/>
          <ac:spMkLst>
            <pc:docMk/>
            <pc:sldMk cId="1607416334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10F87135-E452-A9DA-D64F-650744B1F740}" dt="2023-06-07T19:29:19.398" v="209" actId="20577"/>
          <ac:spMkLst>
            <pc:docMk/>
            <pc:sldMk cId="1607416334" sldId="442"/>
            <ac:spMk id="14" creationId="{49812917-BBF0-096D-09F8-04C6EDC0BA0C}"/>
          </ac:spMkLst>
        </pc:spChg>
        <pc:picChg chg="add mod">
          <ac:chgData name="namana_veni@yahoo.com" userId="S::urn:spo:guest#namana_veni@yahoo.com::" providerId="AD" clId="Web-{10F87135-E452-A9DA-D64F-650744B1F740}" dt="2023-06-07T19:27:47.676" v="192" actId="14100"/>
          <ac:picMkLst>
            <pc:docMk/>
            <pc:sldMk cId="1607416334" sldId="442"/>
            <ac:picMk id="3" creationId="{436CAF57-6095-08DD-CFFC-7A66C89D8545}"/>
          </ac:picMkLst>
        </pc:picChg>
      </pc:sldChg>
      <pc:sldChg chg="addSp delSp modSp addAnim delAnim">
        <pc:chgData name="namana_veni@yahoo.com" userId="S::urn:spo:guest#namana_veni@yahoo.com::" providerId="AD" clId="Web-{10F87135-E452-A9DA-D64F-650744B1F740}" dt="2023-06-07T19:25:40.172" v="170" actId="1076"/>
        <pc:sldMkLst>
          <pc:docMk/>
          <pc:sldMk cId="868955351" sldId="443"/>
        </pc:sldMkLst>
        <pc:spChg chg="mod">
          <ac:chgData name="namana_veni@yahoo.com" userId="S::urn:spo:guest#namana_veni@yahoo.com::" providerId="AD" clId="Web-{10F87135-E452-A9DA-D64F-650744B1F740}" dt="2023-06-07T19:23:26.089" v="148" actId="20577"/>
          <ac:spMkLst>
            <pc:docMk/>
            <pc:sldMk cId="868955351" sldId="443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10F87135-E452-A9DA-D64F-650744B1F740}" dt="2023-06-07T19:25:40.172" v="170" actId="1076"/>
          <ac:spMkLst>
            <pc:docMk/>
            <pc:sldMk cId="868955351" sldId="443"/>
            <ac:spMk id="5" creationId="{6A051A5A-0CD3-7685-B0D7-6DCE535FFA23}"/>
          </ac:spMkLst>
        </pc:spChg>
        <pc:spChg chg="del mod">
          <ac:chgData name="namana_veni@yahoo.com" userId="S::urn:spo:guest#namana_veni@yahoo.com::" providerId="AD" clId="Web-{10F87135-E452-A9DA-D64F-650744B1F740}" dt="2023-06-07T19:25:23.562" v="167"/>
          <ac:spMkLst>
            <pc:docMk/>
            <pc:sldMk cId="868955351" sldId="443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10F87135-E452-A9DA-D64F-650744B1F740}" dt="2023-06-07T19:25:37" v="169"/>
          <ac:spMkLst>
            <pc:docMk/>
            <pc:sldMk cId="868955351" sldId="443"/>
            <ac:spMk id="14" creationId="{49812917-BBF0-096D-09F8-04C6EDC0BA0C}"/>
          </ac:spMkLst>
        </pc:spChg>
        <pc:picChg chg="add mod">
          <ac:chgData name="namana_veni@yahoo.com" userId="S::urn:spo:guest#namana_veni@yahoo.com::" providerId="AD" clId="Web-{10F87135-E452-A9DA-D64F-650744B1F740}" dt="2023-06-07T19:23:47.387" v="151" actId="14100"/>
          <ac:picMkLst>
            <pc:docMk/>
            <pc:sldMk cId="868955351" sldId="443"/>
            <ac:picMk id="3" creationId="{C87AB9B2-C6BF-0B08-18B7-8F9F2340C18B}"/>
          </ac:picMkLst>
        </pc:picChg>
      </pc:sldChg>
      <pc:sldChg chg="addSp delSp modSp addAnim delAnim">
        <pc:chgData name="namana_veni@yahoo.com" userId="S::urn:spo:guest#namana_veni@yahoo.com::" providerId="AD" clId="Web-{10F87135-E452-A9DA-D64F-650744B1F740}" dt="2023-06-07T19:20:59.037" v="99"/>
        <pc:sldMkLst>
          <pc:docMk/>
          <pc:sldMk cId="3891838528" sldId="444"/>
        </pc:sldMkLst>
        <pc:spChg chg="mod">
          <ac:chgData name="namana_veni@yahoo.com" userId="S::urn:spo:guest#namana_veni@yahoo.com::" providerId="AD" clId="Web-{10F87135-E452-A9DA-D64F-650744B1F740}" dt="2023-06-07T19:20:48.974" v="96" actId="1076"/>
          <ac:spMkLst>
            <pc:docMk/>
            <pc:sldMk cId="3891838528" sldId="444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10F87135-E452-A9DA-D64F-650744B1F740}" dt="2023-06-07T19:20:38.021" v="88" actId="1076"/>
          <ac:spMkLst>
            <pc:docMk/>
            <pc:sldMk cId="3891838528" sldId="444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10F87135-E452-A9DA-D64F-650744B1F740}" dt="2023-06-07T19:20:54.193" v="98"/>
          <ac:spMkLst>
            <pc:docMk/>
            <pc:sldMk cId="3891838528" sldId="444"/>
            <ac:spMk id="14" creationId="{49812917-BBF0-096D-09F8-04C6EDC0BA0C}"/>
          </ac:spMkLst>
        </pc:spChg>
        <pc:picChg chg="add mod">
          <ac:chgData name="namana_veni@yahoo.com" userId="S::urn:spo:guest#namana_veni@yahoo.com::" providerId="AD" clId="Web-{10F87135-E452-A9DA-D64F-650744B1F740}" dt="2023-06-07T19:20:52.037" v="97" actId="1076"/>
          <ac:picMkLst>
            <pc:docMk/>
            <pc:sldMk cId="3891838528" sldId="444"/>
            <ac:picMk id="3" creationId="{79BCD6CC-D73D-1765-2C3A-A78A4AFAC810}"/>
          </ac:picMkLst>
        </pc:picChg>
      </pc:sldChg>
    </pc:docChg>
  </pc:docChgLst>
  <pc:docChgLst>
    <pc:chgData name="namana_veni@yahoo.com" userId="S::urn:spo:guest#namana_veni@yahoo.com::" providerId="AD" clId="Web-{0519A90F-3A6A-9D50-FD4F-5E36DAE44A13}"/>
    <pc:docChg chg="addSld delSld modSld sldOrd">
      <pc:chgData name="namana_veni@yahoo.com" userId="S::urn:spo:guest#namana_veni@yahoo.com::" providerId="AD" clId="Web-{0519A90F-3A6A-9D50-FD4F-5E36DAE44A13}" dt="2023-04-27T22:01:55.446" v="491"/>
      <pc:docMkLst>
        <pc:docMk/>
      </pc:docMkLst>
      <pc:sldChg chg="delSp modSp delAnim">
        <pc:chgData name="namana_veni@yahoo.com" userId="S::urn:spo:guest#namana_veni@yahoo.com::" providerId="AD" clId="Web-{0519A90F-3A6A-9D50-FD4F-5E36DAE44A13}" dt="2023-04-27T22:01:24.710" v="48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0519A90F-3A6A-9D50-FD4F-5E36DAE44A13}" dt="2023-04-27T17:14:20.080" v="18" actId="20577"/>
          <ac:spMkLst>
            <pc:docMk/>
            <pc:sldMk cId="2871659799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0519A90F-3A6A-9D50-FD4F-5E36DAE44A13}" dt="2023-04-27T17:14:23.783" v="19" actId="1076"/>
          <ac:spMkLst>
            <pc:docMk/>
            <pc:sldMk cId="2871659799" sldId="42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0519A90F-3A6A-9D50-FD4F-5E36DAE44A13}" dt="2023-04-27T22:01:24.710" v="487"/>
          <ac:spMkLst>
            <pc:docMk/>
            <pc:sldMk cId="2871659799" sldId="427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17:41:04.824" v="347"/>
        <pc:sldMkLst>
          <pc:docMk/>
          <pc:sldMk cId="1271026540" sldId="428"/>
        </pc:sldMkLst>
        <pc:spChg chg="mod">
          <ac:chgData name="namana_veni@yahoo.com" userId="S::urn:spo:guest#namana_veni@yahoo.com::" providerId="AD" clId="Web-{0519A90F-3A6A-9D50-FD4F-5E36DAE44A13}" dt="2023-04-27T17:36:48.458" v="277" actId="20577"/>
          <ac:spMkLst>
            <pc:docMk/>
            <pc:sldMk cId="1271026540" sldId="428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40:29.605" v="342" actId="20577"/>
          <ac:spMkLst>
            <pc:docMk/>
            <pc:sldMk cId="1271026540" sldId="428"/>
            <ac:spMk id="4" creationId="{B2B3BB07-4E2E-F7C9-455F-30D829048967}"/>
          </ac:spMkLst>
        </pc:spChg>
        <pc:spChg chg="add del mod">
          <ac:chgData name="namana_veni@yahoo.com" userId="S::urn:spo:guest#namana_veni@yahoo.com::" providerId="AD" clId="Web-{0519A90F-3A6A-9D50-FD4F-5E36DAE44A13}" dt="2023-04-27T17:41:04.824" v="347"/>
          <ac:spMkLst>
            <pc:docMk/>
            <pc:sldMk cId="1271026540" sldId="428"/>
            <ac:spMk id="6" creationId="{EC853098-C649-1BE5-ADE4-EBCF0ADDBF96}"/>
          </ac:spMkLst>
        </pc:spChg>
        <pc:spChg chg="mod">
          <ac:chgData name="namana_veni@yahoo.com" userId="S::urn:spo:guest#namana_veni@yahoo.com::" providerId="AD" clId="Web-{0519A90F-3A6A-9D50-FD4F-5E36DAE44A13}" dt="2023-04-27T17:37:01.412" v="283" actId="20577"/>
          <ac:spMkLst>
            <pc:docMk/>
            <pc:sldMk cId="1271026540" sldId="42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40:58.668" v="346" actId="20577"/>
          <ac:spMkLst>
            <pc:docMk/>
            <pc:sldMk cId="1271026540" sldId="428"/>
            <ac:spMk id="16" creationId="{15EDB9BE-2BEB-93C0-1115-A3AAB9E847FC}"/>
          </ac:spMkLst>
        </pc:spChg>
      </pc:sldChg>
      <pc:sldChg chg="addSp modSp addAnim">
        <pc:chgData name="namana_veni@yahoo.com" userId="S::urn:spo:guest#namana_veni@yahoo.com::" providerId="AD" clId="Web-{0519A90F-3A6A-9D50-FD4F-5E36DAE44A13}" dt="2023-04-27T17:24:17.814" v="149" actId="1076"/>
        <pc:sldMkLst>
          <pc:docMk/>
          <pc:sldMk cId="1837911535" sldId="429"/>
        </pc:sldMkLst>
        <pc:spChg chg="mod">
          <ac:chgData name="namana_veni@yahoo.com" userId="S::urn:spo:guest#namana_veni@yahoo.com::" providerId="AD" clId="Web-{0519A90F-3A6A-9D50-FD4F-5E36DAE44A13}" dt="2023-04-27T17:21:03.903" v="103" actId="20577"/>
          <ac:spMkLst>
            <pc:docMk/>
            <pc:sldMk cId="1837911535" sldId="429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24:13.876" v="148" actId="20577"/>
          <ac:spMkLst>
            <pc:docMk/>
            <pc:sldMk cId="1837911535" sldId="429"/>
            <ac:spMk id="4" creationId="{60099BBC-60AD-1EB0-A5C2-07E880F22361}"/>
          </ac:spMkLst>
        </pc:spChg>
        <pc:spChg chg="add mod">
          <ac:chgData name="namana_veni@yahoo.com" userId="S::urn:spo:guest#namana_veni@yahoo.com::" providerId="AD" clId="Web-{0519A90F-3A6A-9D50-FD4F-5E36DAE44A13}" dt="2023-04-27T17:24:17.814" v="149" actId="1076"/>
          <ac:spMkLst>
            <pc:docMk/>
            <pc:sldMk cId="1837911535" sldId="429"/>
            <ac:spMk id="6" creationId="{086A8C41-20E9-A250-16E6-982B7C1ACDED}"/>
          </ac:spMkLst>
        </pc:spChg>
        <pc:spChg chg="mod">
          <ac:chgData name="namana_veni@yahoo.com" userId="S::urn:spo:guest#namana_veni@yahoo.com::" providerId="AD" clId="Web-{0519A90F-3A6A-9D50-FD4F-5E36DAE44A13}" dt="2023-04-27T17:21:08.934" v="104" actId="1076"/>
          <ac:spMkLst>
            <pc:docMk/>
            <pc:sldMk cId="1837911535" sldId="429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23:57.782" v="145" actId="20577"/>
          <ac:spMkLst>
            <pc:docMk/>
            <pc:sldMk cId="1837911535" sldId="429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22:01:36.195" v="489"/>
        <pc:sldMkLst>
          <pc:docMk/>
          <pc:sldMk cId="25507409" sldId="430"/>
        </pc:sldMkLst>
        <pc:spChg chg="mod">
          <ac:chgData name="namana_veni@yahoo.com" userId="S::urn:spo:guest#namana_veni@yahoo.com::" providerId="AD" clId="Web-{0519A90F-3A6A-9D50-FD4F-5E36DAE44A13}" dt="2023-04-27T17:18:24.852" v="75" actId="20577"/>
          <ac:spMkLst>
            <pc:docMk/>
            <pc:sldMk cId="25507409" sldId="430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20:45.027" v="95" actId="1076"/>
          <ac:spMkLst>
            <pc:docMk/>
            <pc:sldMk cId="25507409" sldId="430"/>
            <ac:spMk id="4" creationId="{C4E642F6-78B4-2BEA-322A-07933A5C4B54}"/>
          </ac:spMkLst>
        </pc:spChg>
        <pc:spChg chg="mod">
          <ac:chgData name="namana_veni@yahoo.com" userId="S::urn:spo:guest#namana_veni@yahoo.com::" providerId="AD" clId="Web-{0519A90F-3A6A-9D50-FD4F-5E36DAE44A13}" dt="2023-04-27T17:24:28.580" v="150" actId="1076"/>
          <ac:spMkLst>
            <pc:docMk/>
            <pc:sldMk cId="25507409" sldId="43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0519A90F-3A6A-9D50-FD4F-5E36DAE44A13}" dt="2023-04-27T22:01:36.195" v="489"/>
          <ac:spMkLst>
            <pc:docMk/>
            <pc:sldMk cId="25507409" sldId="430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22:01:29.664" v="488"/>
        <pc:sldMkLst>
          <pc:docMk/>
          <pc:sldMk cId="3935058884" sldId="431"/>
        </pc:sldMkLst>
        <pc:spChg chg="mod">
          <ac:chgData name="namana_veni@yahoo.com" userId="S::urn:spo:guest#namana_veni@yahoo.com::" providerId="AD" clId="Web-{0519A90F-3A6A-9D50-FD4F-5E36DAE44A13}" dt="2023-04-27T17:14:54.862" v="40" actId="14100"/>
          <ac:spMkLst>
            <pc:docMk/>
            <pc:sldMk cId="3935058884" sldId="431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2:01:29.664" v="488"/>
          <ac:spMkLst>
            <pc:docMk/>
            <pc:sldMk cId="3935058884" sldId="431"/>
            <ac:spMk id="4" creationId="{C481C97F-8947-FEED-15F5-2330D3BAC513}"/>
          </ac:spMkLst>
        </pc:spChg>
        <pc:spChg chg="add del mod">
          <ac:chgData name="namana_veni@yahoo.com" userId="S::urn:spo:guest#namana_veni@yahoo.com::" providerId="AD" clId="Web-{0519A90F-3A6A-9D50-FD4F-5E36DAE44A13}" dt="2023-04-27T17:16:14.739" v="54"/>
          <ac:spMkLst>
            <pc:docMk/>
            <pc:sldMk cId="3935058884" sldId="431"/>
            <ac:spMk id="6" creationId="{0DEBC9D1-C1F6-790C-7128-A26AD2B3F684}"/>
          </ac:spMkLst>
        </pc:spChg>
        <pc:spChg chg="add del mod">
          <ac:chgData name="namana_veni@yahoo.com" userId="S::urn:spo:guest#namana_veni@yahoo.com::" providerId="AD" clId="Web-{0519A90F-3A6A-9D50-FD4F-5E36DAE44A13}" dt="2023-04-27T17:16:12.801" v="53"/>
          <ac:spMkLst>
            <pc:docMk/>
            <pc:sldMk cId="3935058884" sldId="431"/>
            <ac:spMk id="8" creationId="{A81F82A1-61F0-EBC0-D426-DA2A69CDDD62}"/>
          </ac:spMkLst>
        </pc:spChg>
        <pc:spChg chg="mod">
          <ac:chgData name="namana_veni@yahoo.com" userId="S::urn:spo:guest#namana_veni@yahoo.com::" providerId="AD" clId="Web-{0519A90F-3A6A-9D50-FD4F-5E36DAE44A13}" dt="2023-04-27T17:16:40.286" v="64" actId="1076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16:42.989" v="65" actId="1076"/>
          <ac:spMkLst>
            <pc:docMk/>
            <pc:sldMk cId="3935058884" sldId="431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0519A90F-3A6A-9D50-FD4F-5E36DAE44A13}" dt="2023-04-27T22:01:50.664" v="490"/>
        <pc:sldMkLst>
          <pc:docMk/>
          <pc:sldMk cId="2244815548" sldId="432"/>
        </pc:sldMkLst>
        <pc:spChg chg="mod">
          <ac:chgData name="namana_veni@yahoo.com" userId="S::urn:spo:guest#namana_veni@yahoo.com::" providerId="AD" clId="Web-{0519A90F-3A6A-9D50-FD4F-5E36DAE44A13}" dt="2023-04-27T17:28:22.305" v="190" actId="20577"/>
          <ac:spMkLst>
            <pc:docMk/>
            <pc:sldMk cId="2244815548" sldId="432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30:03.260" v="209" actId="1076"/>
          <ac:spMkLst>
            <pc:docMk/>
            <pc:sldMk cId="2244815548" sldId="432"/>
            <ac:spMk id="4" creationId="{310019A8-6939-D7D1-406A-BED7275C1223}"/>
          </ac:spMkLst>
        </pc:spChg>
        <pc:spChg chg="add del mod">
          <ac:chgData name="namana_veni@yahoo.com" userId="S::urn:spo:guest#namana_veni@yahoo.com::" providerId="AD" clId="Web-{0519A90F-3A6A-9D50-FD4F-5E36DAE44A13}" dt="2023-04-27T22:01:50.664" v="490"/>
          <ac:spMkLst>
            <pc:docMk/>
            <pc:sldMk cId="2244815548" sldId="432"/>
            <ac:spMk id="6" creationId="{1A194C01-D128-A94F-23CE-3CBD3D5958E3}"/>
          </ac:spMkLst>
        </pc:spChg>
        <pc:spChg chg="mod">
          <ac:chgData name="namana_veni@yahoo.com" userId="S::urn:spo:guest#namana_veni@yahoo.com::" providerId="AD" clId="Web-{0519A90F-3A6A-9D50-FD4F-5E36DAE44A13}" dt="2023-04-27T17:29:39.463" v="206" actId="20577"/>
          <ac:spMkLst>
            <pc:docMk/>
            <pc:sldMk cId="2244815548" sldId="43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29:47.776" v="207" actId="20577"/>
          <ac:spMkLst>
            <pc:docMk/>
            <pc:sldMk cId="2244815548" sldId="432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0519A90F-3A6A-9D50-FD4F-5E36DAE44A13}" dt="2023-04-27T22:00:22.099" v="485" actId="1076"/>
        <pc:sldMkLst>
          <pc:docMk/>
          <pc:sldMk cId="4141698090" sldId="433"/>
        </pc:sldMkLst>
        <pc:spChg chg="mod">
          <ac:chgData name="namana_veni@yahoo.com" userId="S::urn:spo:guest#namana_veni@yahoo.com::" providerId="AD" clId="Web-{0519A90F-3A6A-9D50-FD4F-5E36DAE44A13}" dt="2023-04-27T21:56:16.232" v="415" actId="20577"/>
          <ac:spMkLst>
            <pc:docMk/>
            <pc:sldMk cId="4141698090" sldId="433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1:58:19.955" v="450"/>
          <ac:spMkLst>
            <pc:docMk/>
            <pc:sldMk cId="4141698090" sldId="433"/>
            <ac:spMk id="4" creationId="{A27F7932-2FA8-3282-76C7-ED1FF3334DC2}"/>
          </ac:spMkLst>
        </pc:spChg>
        <pc:spChg chg="add del mod">
          <ac:chgData name="namana_veni@yahoo.com" userId="S::urn:spo:guest#namana_veni@yahoo.com::" providerId="AD" clId="Web-{0519A90F-3A6A-9D50-FD4F-5E36DAE44A13}" dt="2023-04-27T21:58:23.970" v="453"/>
          <ac:spMkLst>
            <pc:docMk/>
            <pc:sldMk cId="4141698090" sldId="433"/>
            <ac:spMk id="6" creationId="{402A0757-326F-9ACC-BC48-6D791014241D}"/>
          </ac:spMkLst>
        </pc:spChg>
        <pc:spChg chg="add mod">
          <ac:chgData name="namana_veni@yahoo.com" userId="S::urn:spo:guest#namana_veni@yahoo.com::" providerId="AD" clId="Web-{0519A90F-3A6A-9D50-FD4F-5E36DAE44A13}" dt="2023-04-27T21:59:06.284" v="466" actId="20577"/>
          <ac:spMkLst>
            <pc:docMk/>
            <pc:sldMk cId="4141698090" sldId="433"/>
            <ac:spMk id="8" creationId="{A5B9B0FA-8A4C-D548-34B0-7A5D3F450C2C}"/>
          </ac:spMkLst>
        </pc:spChg>
        <pc:spChg chg="mod">
          <ac:chgData name="namana_veni@yahoo.com" userId="S::urn:spo:guest#namana_veni@yahoo.com::" providerId="AD" clId="Web-{0519A90F-3A6A-9D50-FD4F-5E36DAE44A13}" dt="2023-04-27T21:57:40.485" v="442" actId="20577"/>
          <ac:spMkLst>
            <pc:docMk/>
            <pc:sldMk cId="4141698090" sldId="433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0519A90F-3A6A-9D50-FD4F-5E36DAE44A13}" dt="2023-04-27T22:00:22.099" v="485" actId="1076"/>
          <ac:spMkLst>
            <pc:docMk/>
            <pc:sldMk cId="4141698090" sldId="433"/>
            <ac:spMk id="11" creationId="{17DFE085-5CFE-2492-5176-E4A475BC7155}"/>
          </ac:spMkLst>
        </pc:spChg>
        <pc:spChg chg="add mod">
          <ac:chgData name="namana_veni@yahoo.com" userId="S::urn:spo:guest#namana_veni@yahoo.com::" providerId="AD" clId="Web-{0519A90F-3A6A-9D50-FD4F-5E36DAE44A13}" dt="2023-04-27T22:00:16.693" v="484" actId="20577"/>
          <ac:spMkLst>
            <pc:docMk/>
            <pc:sldMk cId="4141698090" sldId="433"/>
            <ac:spMk id="13" creationId="{4F1E05ED-B367-F621-BCA7-AED74AC34A50}"/>
          </ac:spMkLst>
        </pc:spChg>
        <pc:spChg chg="del mod">
          <ac:chgData name="namana_veni@yahoo.com" userId="S::urn:spo:guest#namana_veni@yahoo.com::" providerId="AD" clId="Web-{0519A90F-3A6A-9D50-FD4F-5E36DAE44A13}" dt="2023-04-27T21:58:15.079" v="447"/>
          <ac:spMkLst>
            <pc:docMk/>
            <pc:sldMk cId="4141698090" sldId="433"/>
            <ac:spMk id="16" creationId="{15EDB9BE-2BEB-93C0-1115-A3AAB9E847FC}"/>
          </ac:spMkLst>
        </pc:spChg>
      </pc:sldChg>
      <pc:sldChg chg="addSp delSp modSp add ord replId addAnim delAnim">
        <pc:chgData name="namana_veni@yahoo.com" userId="S::urn:spo:guest#namana_veni@yahoo.com::" providerId="AD" clId="Web-{0519A90F-3A6A-9D50-FD4F-5E36DAE44A13}" dt="2023-04-27T22:01:55.446" v="491"/>
        <pc:sldMkLst>
          <pc:docMk/>
          <pc:sldMk cId="2971598179" sldId="434"/>
        </pc:sldMkLst>
        <pc:spChg chg="mod">
          <ac:chgData name="namana_veni@yahoo.com" userId="S::urn:spo:guest#namana_veni@yahoo.com::" providerId="AD" clId="Web-{0519A90F-3A6A-9D50-FD4F-5E36DAE44A13}" dt="2023-04-27T17:33:30.297" v="248" actId="20577"/>
          <ac:spMkLst>
            <pc:docMk/>
            <pc:sldMk cId="2971598179" sldId="434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2:01:55.446" v="491"/>
          <ac:spMkLst>
            <pc:docMk/>
            <pc:sldMk cId="2971598179" sldId="434"/>
            <ac:spMk id="4" creationId="{F3B0CFB0-E6B7-2B22-76D5-93A4C04A8152}"/>
          </ac:spMkLst>
        </pc:spChg>
        <pc:spChg chg="mod">
          <ac:chgData name="namana_veni@yahoo.com" userId="S::urn:spo:guest#namana_veni@yahoo.com::" providerId="AD" clId="Web-{0519A90F-3A6A-9D50-FD4F-5E36DAE44A13}" dt="2023-04-27T17:35:17.456" v="262" actId="20577"/>
          <ac:spMkLst>
            <pc:docMk/>
            <pc:sldMk cId="2971598179" sldId="434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35:15.050" v="259" actId="20577"/>
          <ac:spMkLst>
            <pc:docMk/>
            <pc:sldMk cId="2971598179" sldId="434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0519A90F-3A6A-9D50-FD4F-5E36DAE44A13}" dt="2023-04-27T17:45:25.597" v="411"/>
        <pc:sldMkLst>
          <pc:docMk/>
          <pc:sldMk cId="1149566653" sldId="435"/>
        </pc:sldMkLst>
      </pc:sldChg>
      <pc:sldChg chg="addSp modSp add replId addAnim">
        <pc:chgData name="namana_veni@yahoo.com" userId="S::urn:spo:guest#namana_veni@yahoo.com::" providerId="AD" clId="Web-{0519A90F-3A6A-9D50-FD4F-5E36DAE44A13}" dt="2023-04-27T17:45:17.378" v="410" actId="14100"/>
        <pc:sldMkLst>
          <pc:docMk/>
          <pc:sldMk cId="3592545738" sldId="436"/>
        </pc:sldMkLst>
        <pc:spChg chg="mod">
          <ac:chgData name="namana_veni@yahoo.com" userId="S::urn:spo:guest#namana_veni@yahoo.com::" providerId="AD" clId="Web-{0519A90F-3A6A-9D50-FD4F-5E36DAE44A13}" dt="2023-04-27T17:45:17.378" v="410" actId="14100"/>
          <ac:spMkLst>
            <pc:docMk/>
            <pc:sldMk cId="3592545738" sldId="436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44:42.361" v="405" actId="1076"/>
          <ac:spMkLst>
            <pc:docMk/>
            <pc:sldMk cId="3592545738" sldId="436"/>
            <ac:spMk id="4" creationId="{663E2507-FEB4-9D80-96F0-876D19DA031E}"/>
          </ac:spMkLst>
        </pc:spChg>
        <pc:spChg chg="add mod">
          <ac:chgData name="namana_veni@yahoo.com" userId="S::urn:spo:guest#namana_veni@yahoo.com::" providerId="AD" clId="Web-{0519A90F-3A6A-9D50-FD4F-5E36DAE44A13}" dt="2023-04-27T17:44:20.830" v="402" actId="20577"/>
          <ac:spMkLst>
            <pc:docMk/>
            <pc:sldMk cId="3592545738" sldId="436"/>
            <ac:spMk id="6" creationId="{AACCFB64-7B1A-39A7-1308-07060F220CA3}"/>
          </ac:spMkLst>
        </pc:spChg>
        <pc:spChg chg="mod">
          <ac:chgData name="namana_veni@yahoo.com" userId="S::urn:spo:guest#namana_veni@yahoo.com::" providerId="AD" clId="Web-{0519A90F-3A6A-9D50-FD4F-5E36DAE44A13}" dt="2023-04-27T17:44:37.142" v="403" actId="1076"/>
          <ac:spMkLst>
            <pc:docMk/>
            <pc:sldMk cId="3592545738" sldId="43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44:39.142" v="404" actId="1076"/>
          <ac:spMkLst>
            <pc:docMk/>
            <pc:sldMk cId="3592545738" sldId="436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0519A90F-3A6A-9D50-FD4F-5E36DAE44A13}" dt="2023-04-27T22:00:58.991" v="486"/>
        <pc:sldMkLst>
          <pc:docMk/>
          <pc:sldMk cId="1386099787" sldId="437"/>
        </pc:sldMkLst>
      </pc:sldChg>
    </pc:docChg>
  </pc:docChgLst>
  <pc:docChgLst>
    <pc:chgData name="Valli Ramasamy" userId="S::valliram@dynos.io::355567e4-153f-46ca-8e92-78e159b0471e" providerId="AD" clId="Web-{38498944-AB69-63EE-1139-3BE74A558BEF}"/>
    <pc:docChg chg="addSld delSld modSld">
      <pc:chgData name="Valli Ramasamy" userId="S::valliram@dynos.io::355567e4-153f-46ca-8e92-78e159b0471e" providerId="AD" clId="Web-{38498944-AB69-63EE-1139-3BE74A558BEF}" dt="2022-12-09T07:11:23.499" v="439"/>
      <pc:docMkLst>
        <pc:docMk/>
      </pc:docMkLst>
      <pc:sldChg chg="modSp">
        <pc:chgData name="Valli Ramasamy" userId="S::valliram@dynos.io::355567e4-153f-46ca-8e92-78e159b0471e" providerId="AD" clId="Web-{38498944-AB69-63EE-1139-3BE74A558BEF}" dt="2022-12-09T06:57:41.640" v="41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38498944-AB69-63EE-1139-3BE74A558BEF}" dt="2022-12-09T06:57:41.640" v="41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addAnim delAnim modAnim">
        <pc:chgData name="Valli Ramasamy" userId="S::valliram@dynos.io::355567e4-153f-46ca-8e92-78e159b0471e" providerId="AD" clId="Web-{38498944-AB69-63EE-1139-3BE74A558BEF}" dt="2022-12-09T07:04:37.304" v="314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38498944-AB69-63EE-1139-3BE74A558BEF}" dt="2022-12-09T07:04:20.944" v="310" actId="20577"/>
          <ac:spMkLst>
            <pc:docMk/>
            <pc:sldMk cId="1202494563" sldId="382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38498944-AB69-63EE-1139-3BE74A558BEF}" dt="2022-12-09T07:01:31.894" v="260"/>
          <ac:spMkLst>
            <pc:docMk/>
            <pc:sldMk cId="1202494563" sldId="382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38498944-AB69-63EE-1139-3BE74A558BEF}" dt="2022-12-09T07:01:33.253" v="261"/>
          <ac:spMkLst>
            <pc:docMk/>
            <pc:sldMk cId="1202494563" sldId="382"/>
            <ac:spMk id="12" creationId="{94B37509-C39D-D973-BC0D-E6CB55A372D5}"/>
          </ac:spMkLst>
        </pc:spChg>
        <pc:spChg chg="del">
          <ac:chgData name="Valli Ramasamy" userId="S::valliram@dynos.io::355567e4-153f-46ca-8e92-78e159b0471e" providerId="AD" clId="Web-{38498944-AB69-63EE-1139-3BE74A558BEF}" dt="2022-12-09T07:01:34.707" v="262"/>
          <ac:spMkLst>
            <pc:docMk/>
            <pc:sldMk cId="1202494563" sldId="382"/>
            <ac:spMk id="15" creationId="{C3F4A7BA-17D9-3328-25E9-07C740D6FD51}"/>
          </ac:spMkLst>
        </pc:spChg>
        <pc:picChg chg="add mod">
          <ac:chgData name="Valli Ramasamy" userId="S::valliram@dynos.io::355567e4-153f-46ca-8e92-78e159b0471e" providerId="AD" clId="Web-{38498944-AB69-63EE-1139-3BE74A558BEF}" dt="2022-12-09T07:02:50.927" v="279" actId="1076"/>
          <ac:picMkLst>
            <pc:docMk/>
            <pc:sldMk cId="1202494563" sldId="382"/>
            <ac:picMk id="3" creationId="{889CE425-95AF-DB9F-24C1-3949D1431405}"/>
          </ac:picMkLst>
        </pc:picChg>
        <pc:picChg chg="del">
          <ac:chgData name="Valli Ramasamy" userId="S::valliram@dynos.io::355567e4-153f-46ca-8e92-78e159b0471e" providerId="AD" clId="Web-{38498944-AB69-63EE-1139-3BE74A558BEF}" dt="2022-12-09T07:01:30.347" v="259"/>
          <ac:picMkLst>
            <pc:docMk/>
            <pc:sldMk cId="1202494563" sldId="382"/>
            <ac:picMk id="8" creationId="{F48A80AE-677B-D9D3-0AEA-6C5707798F43}"/>
          </ac:picMkLst>
        </pc:picChg>
        <pc:picChg chg="del">
          <ac:chgData name="Valli Ramasamy" userId="S::valliram@dynos.io::355567e4-153f-46ca-8e92-78e159b0471e" providerId="AD" clId="Web-{38498944-AB69-63EE-1139-3BE74A558BEF}" dt="2022-12-09T07:01:36.035" v="263"/>
          <ac:picMkLst>
            <pc:docMk/>
            <pc:sldMk cId="1202494563" sldId="382"/>
            <ac:picMk id="16" creationId="{8BC7862F-CD65-1764-3B77-5B0017D43A66}"/>
          </ac:picMkLst>
        </pc:picChg>
      </pc:sldChg>
      <pc:sldChg chg="modSp del">
        <pc:chgData name="Valli Ramasamy" userId="S::valliram@dynos.io::355567e4-153f-46ca-8e92-78e159b0471e" providerId="AD" clId="Web-{38498944-AB69-63EE-1139-3BE74A558BEF}" dt="2022-12-09T07:11:20.390" v="437"/>
        <pc:sldMkLst>
          <pc:docMk/>
          <pc:sldMk cId="2237331116" sldId="384"/>
        </pc:sldMkLst>
        <pc:spChg chg="mod">
          <ac:chgData name="Valli Ramasamy" userId="S::valliram@dynos.io::355567e4-153f-46ca-8e92-78e159b0471e" providerId="AD" clId="Web-{38498944-AB69-63EE-1139-3BE74A558BEF}" dt="2022-12-09T07:08:04.261" v="387" actId="20577"/>
          <ac:spMkLst>
            <pc:docMk/>
            <pc:sldMk cId="2237331116" sldId="384"/>
            <ac:spMk id="2" creationId="{45E54065-4361-49B7-87F4-0111E422B359}"/>
          </ac:spMkLst>
        </pc:spChg>
      </pc:sldChg>
      <pc:sldChg chg="addSp delSp modSp addAnim delAnim modAnim">
        <pc:chgData name="Valli Ramasamy" userId="S::valliram@dynos.io::355567e4-153f-46ca-8e92-78e159b0471e" providerId="AD" clId="Web-{38498944-AB69-63EE-1139-3BE74A558BEF}" dt="2022-12-09T07:07:38.260" v="379"/>
        <pc:sldMkLst>
          <pc:docMk/>
          <pc:sldMk cId="365838614" sldId="385"/>
        </pc:sldMkLst>
        <pc:spChg chg="mod">
          <ac:chgData name="Valli Ramasamy" userId="S::valliram@dynos.io::355567e4-153f-46ca-8e92-78e159b0471e" providerId="AD" clId="Web-{38498944-AB69-63EE-1139-3BE74A558BEF}" dt="2022-12-09T07:05:28.633" v="341" actId="20577"/>
          <ac:spMkLst>
            <pc:docMk/>
            <pc:sldMk cId="365838614" sldId="385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8498944-AB69-63EE-1139-3BE74A558BEF}" dt="2022-12-09T07:07:28.166" v="376" actId="20577"/>
          <ac:spMkLst>
            <pc:docMk/>
            <pc:sldMk cId="365838614" sldId="385"/>
            <ac:spMk id="4" creationId="{071D7D90-C715-C26C-074F-CD7815EC6DFD}"/>
          </ac:spMkLst>
        </pc:spChg>
        <pc:spChg chg="del mod">
          <ac:chgData name="Valli Ramasamy" userId="S::valliram@dynos.io::355567e4-153f-46ca-8e92-78e159b0471e" providerId="AD" clId="Web-{38498944-AB69-63EE-1139-3BE74A558BEF}" dt="2022-12-09T07:04:55.835" v="319"/>
          <ac:spMkLst>
            <pc:docMk/>
            <pc:sldMk cId="365838614" sldId="385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38498944-AB69-63EE-1139-3BE74A558BEF}" dt="2022-12-09T07:04:57.023" v="320"/>
          <ac:spMkLst>
            <pc:docMk/>
            <pc:sldMk cId="365838614" sldId="385"/>
            <ac:spMk id="12" creationId="{94B37509-C39D-D973-BC0D-E6CB55A372D5}"/>
          </ac:spMkLst>
        </pc:spChg>
        <pc:spChg chg="del">
          <ac:chgData name="Valli Ramasamy" userId="S::valliram@dynos.io::355567e4-153f-46ca-8e92-78e159b0471e" providerId="AD" clId="Web-{38498944-AB69-63EE-1139-3BE74A558BEF}" dt="2022-12-09T07:04:58.429" v="321"/>
          <ac:spMkLst>
            <pc:docMk/>
            <pc:sldMk cId="365838614" sldId="385"/>
            <ac:spMk id="15" creationId="{C3F4A7BA-17D9-3328-25E9-07C740D6FD51}"/>
          </ac:spMkLst>
        </pc:spChg>
        <pc:picChg chg="del">
          <ac:chgData name="Valli Ramasamy" userId="S::valliram@dynos.io::355567e4-153f-46ca-8e92-78e159b0471e" providerId="AD" clId="Web-{38498944-AB69-63EE-1139-3BE74A558BEF}" dt="2022-12-09T07:04:53.913" v="317"/>
          <ac:picMkLst>
            <pc:docMk/>
            <pc:sldMk cId="365838614" sldId="385"/>
            <ac:picMk id="3" creationId="{AF77AA89-C578-1651-AF19-03DDF91B1272}"/>
          </ac:picMkLst>
        </pc:picChg>
      </pc:sldChg>
      <pc:sldChg chg="delSp modSp delAnim">
        <pc:chgData name="Valli Ramasamy" userId="S::valliram@dynos.io::355567e4-153f-46ca-8e92-78e159b0471e" providerId="AD" clId="Web-{38498944-AB69-63EE-1139-3BE74A558BEF}" dt="2022-12-09T07:01:24.066" v="258" actId="20577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38498944-AB69-63EE-1139-3BE74A558BEF}" dt="2022-12-09T06:58:09.687" v="57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01:24.066" v="258" actId="20577"/>
          <ac:spMkLst>
            <pc:docMk/>
            <pc:sldMk cId="3710141573" sldId="386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38498944-AB69-63EE-1139-3BE74A558BEF}" dt="2022-12-09T06:58:00.171" v="42"/>
          <ac:picMkLst>
            <pc:docMk/>
            <pc:sldMk cId="3710141573" sldId="386"/>
            <ac:picMk id="3" creationId="{10B77644-3271-28D1-96B3-E18926DE1218}"/>
          </ac:picMkLst>
        </pc:picChg>
      </pc:sldChg>
      <pc:sldChg chg="del">
        <pc:chgData name="Valli Ramasamy" userId="S::valliram@dynos.io::355567e4-153f-46ca-8e92-78e159b0471e" providerId="AD" clId="Web-{38498944-AB69-63EE-1139-3BE74A558BEF}" dt="2022-12-09T07:11:22.468" v="438"/>
        <pc:sldMkLst>
          <pc:docMk/>
          <pc:sldMk cId="3396710372" sldId="388"/>
        </pc:sldMkLst>
      </pc:sldChg>
      <pc:sldChg chg="del">
        <pc:chgData name="Valli Ramasamy" userId="S::valliram@dynos.io::355567e4-153f-46ca-8e92-78e159b0471e" providerId="AD" clId="Web-{38498944-AB69-63EE-1139-3BE74A558BEF}" dt="2022-12-09T07:11:23.499" v="439"/>
        <pc:sldMkLst>
          <pc:docMk/>
          <pc:sldMk cId="3502450338" sldId="389"/>
        </pc:sldMkLst>
      </pc:sldChg>
      <pc:sldChg chg="addSp delSp modSp add replId addAnim modAnim">
        <pc:chgData name="Valli Ramasamy" userId="S::valliram@dynos.io::355567e4-153f-46ca-8e92-78e159b0471e" providerId="AD" clId="Web-{38498944-AB69-63EE-1139-3BE74A558BEF}" dt="2022-12-09T07:04:40.554" v="316"/>
        <pc:sldMkLst>
          <pc:docMk/>
          <pc:sldMk cId="4180871455" sldId="390"/>
        </pc:sldMkLst>
        <pc:spChg chg="del">
          <ac:chgData name="Valli Ramasamy" userId="S::valliram@dynos.io::355567e4-153f-46ca-8e92-78e159b0471e" providerId="AD" clId="Web-{38498944-AB69-63EE-1139-3BE74A558BEF}" dt="2022-12-09T07:04:31.632" v="311"/>
          <ac:spMkLst>
            <pc:docMk/>
            <pc:sldMk cId="4180871455" sldId="390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8498944-AB69-63EE-1139-3BE74A558BEF}" dt="2022-12-09T07:04:31.632" v="311"/>
          <ac:spMkLst>
            <pc:docMk/>
            <pc:sldMk cId="4180871455" sldId="390"/>
            <ac:spMk id="9" creationId="{9F4B7EA5-6930-239D-432A-5A09556A2951}"/>
          </ac:spMkLst>
        </pc:spChg>
        <pc:spChg chg="add">
          <ac:chgData name="Valli Ramasamy" userId="S::valliram@dynos.io::355567e4-153f-46ca-8e92-78e159b0471e" providerId="AD" clId="Web-{38498944-AB69-63EE-1139-3BE74A558BEF}" dt="2022-12-09T07:04:32.351" v="312"/>
          <ac:spMkLst>
            <pc:docMk/>
            <pc:sldMk cId="4180871455" sldId="390"/>
            <ac:spMk id="11" creationId="{1DB940D8-F043-FA81-FA6A-556B479E75C4}"/>
          </ac:spMkLst>
        </pc:spChg>
        <pc:grpChg chg="add">
          <ac:chgData name="Valli Ramasamy" userId="S::valliram@dynos.io::355567e4-153f-46ca-8e92-78e159b0471e" providerId="AD" clId="Web-{38498944-AB69-63EE-1139-3BE74A558BEF}" dt="2022-12-09T07:04:08.975" v="295"/>
          <ac:grpSpMkLst>
            <pc:docMk/>
            <pc:sldMk cId="4180871455" sldId="390"/>
            <ac:grpSpMk id="7" creationId="{E46EB324-E839-0018-2A3E-22599D684921}"/>
          </ac:grpSpMkLst>
        </pc:grpChg>
        <pc:picChg chg="del">
          <ac:chgData name="Valli Ramasamy" userId="S::valliram@dynos.io::355567e4-153f-46ca-8e92-78e159b0471e" providerId="AD" clId="Web-{38498944-AB69-63EE-1139-3BE74A558BEF}" dt="2022-12-09T07:02:34.645" v="271"/>
          <ac:picMkLst>
            <pc:docMk/>
            <pc:sldMk cId="4180871455" sldId="390"/>
            <ac:picMk id="3" creationId="{889CE425-95AF-DB9F-24C1-3949D1431405}"/>
          </ac:picMkLst>
        </pc:picChg>
        <pc:picChg chg="add mod modCrop">
          <ac:chgData name="Valli Ramasamy" userId="S::valliram@dynos.io::355567e4-153f-46ca-8e92-78e159b0471e" providerId="AD" clId="Web-{38498944-AB69-63EE-1139-3BE74A558BEF}" dt="2022-12-09T07:03:54.584" v="293" actId="1076"/>
          <ac:picMkLst>
            <pc:docMk/>
            <pc:sldMk cId="4180871455" sldId="390"/>
            <ac:picMk id="4" creationId="{ED81BD1D-99CC-A127-26BE-D68E621E80BB}"/>
          </ac:picMkLst>
        </pc:picChg>
        <pc:picChg chg="add mod modCrop">
          <ac:chgData name="Valli Ramasamy" userId="S::valliram@dynos.io::355567e4-153f-46ca-8e92-78e159b0471e" providerId="AD" clId="Web-{38498944-AB69-63EE-1139-3BE74A558BEF}" dt="2022-12-09T07:04:04.428" v="294" actId="1076"/>
          <ac:picMkLst>
            <pc:docMk/>
            <pc:sldMk cId="4180871455" sldId="390"/>
            <ac:picMk id="6" creationId="{B8B21B0A-FA22-FFE3-C51F-DD789579A280}"/>
          </ac:picMkLst>
        </pc:picChg>
      </pc:sldChg>
      <pc:sldChg chg="modSp add replId">
        <pc:chgData name="Valli Ramasamy" userId="S::valliram@dynos.io::355567e4-153f-46ca-8e92-78e159b0471e" providerId="AD" clId="Web-{38498944-AB69-63EE-1139-3BE74A558BEF}" dt="2022-12-09T07:11:12.968" v="436" actId="20577"/>
        <pc:sldMkLst>
          <pc:docMk/>
          <pc:sldMk cId="894668010" sldId="391"/>
        </pc:sldMkLst>
        <pc:spChg chg="mod">
          <ac:chgData name="Valli Ramasamy" userId="S::valliram@dynos.io::355567e4-153f-46ca-8e92-78e159b0471e" providerId="AD" clId="Web-{38498944-AB69-63EE-1139-3BE74A558BEF}" dt="2022-12-09T07:08:18.527" v="393" actId="20577"/>
          <ac:spMkLst>
            <pc:docMk/>
            <pc:sldMk cId="894668010" sldId="391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11:12.968" v="436" actId="20577"/>
          <ac:spMkLst>
            <pc:docMk/>
            <pc:sldMk cId="894668010" sldId="391"/>
            <ac:spMk id="4" creationId="{071D7D90-C715-C26C-074F-CD7815EC6DFD}"/>
          </ac:spMkLst>
        </pc:spChg>
      </pc:sldChg>
      <pc:sldChg chg="modSp add replId">
        <pc:chgData name="Valli Ramasamy" userId="S::valliram@dynos.io::355567e4-153f-46ca-8e92-78e159b0471e" providerId="AD" clId="Web-{38498944-AB69-63EE-1139-3BE74A558BEF}" dt="2022-12-09T07:11:05.264" v="431" actId="20577"/>
        <pc:sldMkLst>
          <pc:docMk/>
          <pc:sldMk cId="3544933767" sldId="392"/>
        </pc:sldMkLst>
        <pc:spChg chg="mod">
          <ac:chgData name="Valli Ramasamy" userId="S::valliram@dynos.io::355567e4-153f-46ca-8e92-78e159b0471e" providerId="AD" clId="Web-{38498944-AB69-63EE-1139-3BE74A558BEF}" dt="2022-12-09T07:10:16.013" v="418" actId="20577"/>
          <ac:spMkLst>
            <pc:docMk/>
            <pc:sldMk cId="3544933767" sldId="39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11:05.264" v="431" actId="20577"/>
          <ac:spMkLst>
            <pc:docMk/>
            <pc:sldMk cId="3544933767" sldId="392"/>
            <ac:spMk id="4" creationId="{071D7D90-C715-C26C-074F-CD7815EC6DFD}"/>
          </ac:spMkLst>
        </pc:spChg>
      </pc:sldChg>
    </pc:docChg>
  </pc:docChgLst>
  <pc:docChgLst>
    <pc:chgData name="namana_veni@yahoo.com" userId="S::urn:spo:guest#namana_veni@yahoo.com::" providerId="AD" clId="Web-{F4464917-6997-36A1-A73A-1CB42F692A0E}"/>
    <pc:docChg chg="addSld delSld modSld sldOrd">
      <pc:chgData name="namana_veni@yahoo.com" userId="S::urn:spo:guest#namana_veni@yahoo.com::" providerId="AD" clId="Web-{F4464917-6997-36A1-A73A-1CB42F692A0E}" dt="2023-05-05T02:28:06.452" v="536"/>
      <pc:docMkLst>
        <pc:docMk/>
      </pc:docMkLst>
      <pc:sldChg chg="delSp modSp delAnim">
        <pc:chgData name="namana_veni@yahoo.com" userId="S::urn:spo:guest#namana_veni@yahoo.com::" providerId="AD" clId="Web-{F4464917-6997-36A1-A73A-1CB42F692A0E}" dt="2023-05-05T02:27:27.341" v="534"/>
        <pc:sldMkLst>
          <pc:docMk/>
          <pc:sldMk cId="3935058884" sldId="431"/>
        </pc:sldMkLst>
        <pc:spChg chg="mod">
          <ac:chgData name="namana_veni@yahoo.com" userId="S::urn:spo:guest#namana_veni@yahoo.com::" providerId="AD" clId="Web-{F4464917-6997-36A1-A73A-1CB42F692A0E}" dt="2023-05-05T01:50:16.544" v="32" actId="20577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1:50:09.044" v="25" actId="1076"/>
          <ac:spMkLst>
            <pc:docMk/>
            <pc:sldMk cId="3935058884" sldId="431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F4464917-6997-36A1-A73A-1CB42F692A0E}" dt="2023-05-05T02:27:27.341" v="534"/>
          <ac:spMkLst>
            <pc:docMk/>
            <pc:sldMk cId="3935058884" sldId="431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0:25.403" v="34" actId="1076"/>
          <ac:spMkLst>
            <pc:docMk/>
            <pc:sldMk cId="3935058884" sldId="431"/>
            <ac:spMk id="15" creationId="{C3889FBB-EECA-B0E4-828C-D8F5880E173D}"/>
          </ac:spMkLst>
        </pc:spChg>
      </pc:sldChg>
      <pc:sldChg chg="del">
        <pc:chgData name="namana_veni@yahoo.com" userId="S::urn:spo:guest#namana_veni@yahoo.com::" providerId="AD" clId="Web-{F4464917-6997-36A1-A73A-1CB42F692A0E}" dt="2023-05-05T02:03:43.363" v="236"/>
        <pc:sldMkLst>
          <pc:docMk/>
          <pc:sldMk cId="1085284351" sldId="437"/>
        </pc:sldMkLst>
      </pc:sldChg>
      <pc:sldChg chg="addSp delSp modSp addAnim delAnim modAnim">
        <pc:chgData name="namana_veni@yahoo.com" userId="S::urn:spo:guest#namana_veni@yahoo.com::" providerId="AD" clId="Web-{F4464917-6997-36A1-A73A-1CB42F692A0E}" dt="2023-05-05T02:28:06.452" v="536"/>
        <pc:sldMkLst>
          <pc:docMk/>
          <pc:sldMk cId="2525915928" sldId="438"/>
        </pc:sldMkLst>
        <pc:spChg chg="mod">
          <ac:chgData name="namana_veni@yahoo.com" userId="S::urn:spo:guest#namana_veni@yahoo.com::" providerId="AD" clId="Web-{F4464917-6997-36A1-A73A-1CB42F692A0E}" dt="2023-05-05T02:03:34.785" v="234" actId="20577"/>
          <ac:spMkLst>
            <pc:docMk/>
            <pc:sldMk cId="2525915928" sldId="438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F4464917-6997-36A1-A73A-1CB42F692A0E}" dt="2023-05-05T02:28:03.967" v="535"/>
          <ac:spMkLst>
            <pc:docMk/>
            <pc:sldMk cId="2525915928" sldId="438"/>
            <ac:spMk id="5" creationId="{9D4F2464-058C-8539-2CA8-83983F76E6B0}"/>
          </ac:spMkLst>
        </pc:spChg>
        <pc:spChg chg="add del mod">
          <ac:chgData name="namana_veni@yahoo.com" userId="S::urn:spo:guest#namana_veni@yahoo.com::" providerId="AD" clId="Web-{F4464917-6997-36A1-A73A-1CB42F692A0E}" dt="2023-05-05T02:28:06.452" v="536"/>
          <ac:spMkLst>
            <pc:docMk/>
            <pc:sldMk cId="2525915928" sldId="438"/>
            <ac:spMk id="7" creationId="{CDC647B7-A966-47C1-D64A-7A6B53BF0FA6}"/>
          </ac:spMkLst>
        </pc:spChg>
        <pc:spChg chg="mod">
          <ac:chgData name="namana_veni@yahoo.com" userId="S::urn:spo:guest#namana_veni@yahoo.com::" providerId="AD" clId="Web-{F4464917-6997-36A1-A73A-1CB42F692A0E}" dt="2023-05-05T02:19:09.421" v="421" actId="20577"/>
          <ac:spMkLst>
            <pc:docMk/>
            <pc:sldMk cId="2525915928" sldId="438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19:57.156" v="432"/>
          <ac:spMkLst>
            <pc:docMk/>
            <pc:sldMk cId="2525915928" sldId="438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19:52.422" v="430"/>
          <ac:spMkLst>
            <pc:docMk/>
            <pc:sldMk cId="2525915928" sldId="438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4:06.648" v="485" actId="1076"/>
          <ac:picMkLst>
            <pc:docMk/>
            <pc:sldMk cId="2525915928" sldId="438"/>
            <ac:picMk id="3" creationId="{D39B4762-BB78-E0C5-3BA6-75F54E129DEA}"/>
          </ac:picMkLst>
        </pc:picChg>
      </pc:sldChg>
      <pc:sldChg chg="addSp delSp modSp addAnim delAnim modAnim">
        <pc:chgData name="namana_veni@yahoo.com" userId="S::urn:spo:guest#namana_veni@yahoo.com::" providerId="AD" clId="Web-{F4464917-6997-36A1-A73A-1CB42F692A0E}" dt="2023-05-05T02:07:49.761" v="283" actId="1076"/>
        <pc:sldMkLst>
          <pc:docMk/>
          <pc:sldMk cId="940602098" sldId="439"/>
        </pc:sldMkLst>
        <pc:spChg chg="mod">
          <ac:chgData name="namana_veni@yahoo.com" userId="S::urn:spo:guest#namana_veni@yahoo.com::" providerId="AD" clId="Web-{F4464917-6997-36A1-A73A-1CB42F692A0E}" dt="2023-05-05T02:03:37.941" v="235" actId="20577"/>
          <ac:spMkLst>
            <pc:docMk/>
            <pc:sldMk cId="940602098" sldId="439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2:05:42.648" v="254" actId="20577"/>
          <ac:spMkLst>
            <pc:docMk/>
            <pc:sldMk cId="940602098" sldId="439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F4464917-6997-36A1-A73A-1CB42F692A0E}" dt="2023-05-05T02:07:49.761" v="283" actId="1076"/>
          <ac:spMkLst>
            <pc:docMk/>
            <pc:sldMk cId="940602098" sldId="439"/>
            <ac:spMk id="10" creationId="{0031E004-5EB5-B48B-EF6C-AEF62AF13943}"/>
          </ac:spMkLst>
        </pc:spChg>
        <pc:spChg chg="add del mod">
          <ac:chgData name="namana_veni@yahoo.com" userId="S::urn:spo:guest#namana_veni@yahoo.com::" providerId="AD" clId="Web-{F4464917-6997-36A1-A73A-1CB42F692A0E}" dt="2023-05-05T02:07:42.120" v="282"/>
          <ac:spMkLst>
            <pc:docMk/>
            <pc:sldMk cId="940602098" sldId="439"/>
            <ac:spMk id="12" creationId="{BC19E9AF-5FE4-CF84-0257-D376A59777A6}"/>
          </ac:spMkLst>
        </pc:spChg>
        <pc:spChg chg="del">
          <ac:chgData name="namana_veni@yahoo.com" userId="S::urn:spo:guest#namana_veni@yahoo.com::" providerId="AD" clId="Web-{F4464917-6997-36A1-A73A-1CB42F692A0E}" dt="2023-05-05T02:06:34.338" v="267"/>
          <ac:spMkLst>
            <pc:docMk/>
            <pc:sldMk cId="940602098" sldId="439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2:06:28.102" v="264"/>
          <ac:spMkLst>
            <pc:docMk/>
            <pc:sldMk cId="940602098" sldId="439"/>
            <ac:spMk id="15" creationId="{C3889FBB-EECA-B0E4-828C-D8F5880E173D}"/>
          </ac:spMkLst>
        </pc:spChg>
        <pc:graphicFrameChg chg="add del mod">
          <ac:chgData name="namana_veni@yahoo.com" userId="S::urn:spo:guest#namana_veni@yahoo.com::" providerId="AD" clId="Web-{F4464917-6997-36A1-A73A-1CB42F692A0E}" dt="2023-05-05T02:04:49.646" v="241"/>
          <ac:graphicFrameMkLst>
            <pc:docMk/>
            <pc:sldMk cId="940602098" sldId="439"/>
            <ac:graphicFrameMk id="4" creationId="{8DCE89E0-287B-1706-1AD8-645F8F2C2D9A}"/>
          </ac:graphicFrameMkLst>
        </pc:graphicFrameChg>
        <pc:graphicFrameChg chg="add del mod">
          <ac:chgData name="namana_veni@yahoo.com" userId="S::urn:spo:guest#namana_veni@yahoo.com::" providerId="AD" clId="Web-{F4464917-6997-36A1-A73A-1CB42F692A0E}" dt="2023-05-05T02:05:02.897" v="243"/>
          <ac:graphicFrameMkLst>
            <pc:docMk/>
            <pc:sldMk cId="940602098" sldId="439"/>
            <ac:graphicFrameMk id="6" creationId="{F26FB71D-C7AF-73FE-D155-E7D8DCFA2157}"/>
          </ac:graphicFrameMkLst>
        </pc:graphicFrameChg>
        <pc:picChg chg="add mod">
          <ac:chgData name="namana_veni@yahoo.com" userId="S::urn:spo:guest#namana_veni@yahoo.com::" providerId="AD" clId="Web-{F4464917-6997-36A1-A73A-1CB42F692A0E}" dt="2023-05-05T02:06:16.040" v="260" actId="14100"/>
          <ac:picMkLst>
            <pc:docMk/>
            <pc:sldMk cId="940602098" sldId="439"/>
            <ac:picMk id="7" creationId="{19604549-DBEB-A6AD-E753-2D739F3E1A97}"/>
          </ac:picMkLst>
        </pc:picChg>
      </pc:sldChg>
      <pc:sldChg chg="addSp modSp addAnim">
        <pc:chgData name="namana_veni@yahoo.com" userId="S::urn:spo:guest#namana_veni@yahoo.com::" providerId="AD" clId="Web-{F4464917-6997-36A1-A73A-1CB42F692A0E}" dt="2023-05-05T02:00:42.061" v="192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F4464917-6997-36A1-A73A-1CB42F692A0E}" dt="2023-05-05T02:00:42.061" v="192" actId="20577"/>
          <ac:spMkLst>
            <pc:docMk/>
            <pc:sldMk cId="3247627487" sldId="440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F4464917-6997-36A1-A73A-1CB42F692A0E}" dt="2023-05-05T02:00:28.217" v="190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F4464917-6997-36A1-A73A-1CB42F692A0E}" dt="2023-05-05T01:59:14.465" v="163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1:58:20.339" v="147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9:58.216" v="179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addSp delSp modSp addAnim delAnim modAnim">
        <pc:chgData name="namana_veni@yahoo.com" userId="S::urn:spo:guest#namana_veni@yahoo.com::" providerId="AD" clId="Web-{F4464917-6997-36A1-A73A-1CB42F692A0E}" dt="2023-05-05T02:01:27.547" v="194" actId="20577"/>
        <pc:sldMkLst>
          <pc:docMk/>
          <pc:sldMk cId="2410485724" sldId="441"/>
        </pc:sldMkLst>
        <pc:spChg chg="mod">
          <ac:chgData name="namana_veni@yahoo.com" userId="S::urn:spo:guest#namana_veni@yahoo.com::" providerId="AD" clId="Web-{F4464917-6997-36A1-A73A-1CB42F692A0E}" dt="2023-05-05T02:01:27.547" v="194" actId="20577"/>
          <ac:spMkLst>
            <pc:docMk/>
            <pc:sldMk cId="2410485724" sldId="441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F4464917-6997-36A1-A73A-1CB42F692A0E}" dt="2023-05-05T01:55:13.427" v="113" actId="1076"/>
          <ac:spMkLst>
            <pc:docMk/>
            <pc:sldMk cId="2410485724" sldId="441"/>
            <ac:spMk id="5" creationId="{F9A05221-4170-DB39-7E8E-A95760F42E4E}"/>
          </ac:spMkLst>
        </pc:spChg>
        <pc:spChg chg="mod">
          <ac:chgData name="namana_veni@yahoo.com" userId="S::urn:spo:guest#namana_veni@yahoo.com::" providerId="AD" clId="Web-{F4464917-6997-36A1-A73A-1CB42F692A0E}" dt="2023-05-05T01:55:10.755" v="112" actId="1076"/>
          <ac:spMkLst>
            <pc:docMk/>
            <pc:sldMk cId="2410485724" sldId="44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1:54:56.020" v="107"/>
          <ac:spMkLst>
            <pc:docMk/>
            <pc:sldMk cId="2410485724" sldId="441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1:55:07.489" v="111"/>
          <ac:spMkLst>
            <pc:docMk/>
            <pc:sldMk cId="2410485724" sldId="441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1:54:44.926" v="106" actId="1076"/>
          <ac:picMkLst>
            <pc:docMk/>
            <pc:sldMk cId="2410485724" sldId="441"/>
            <ac:picMk id="3" creationId="{3318B1E8-7037-80AB-64E5-11DE27D43396}"/>
          </ac:picMkLst>
        </pc:picChg>
      </pc:sldChg>
      <pc:sldChg chg="modSp">
        <pc:chgData name="namana_veni@yahoo.com" userId="S::urn:spo:guest#namana_veni@yahoo.com::" providerId="AD" clId="Web-{F4464917-6997-36A1-A73A-1CB42F692A0E}" dt="2023-05-05T01:52:48.282" v="80" actId="1076"/>
        <pc:sldMkLst>
          <pc:docMk/>
          <pc:sldMk cId="1037149626" sldId="442"/>
        </pc:sldMkLst>
        <pc:spChg chg="mod">
          <ac:chgData name="namana_veni@yahoo.com" userId="S::urn:spo:guest#namana_veni@yahoo.com::" providerId="AD" clId="Web-{F4464917-6997-36A1-A73A-1CB42F692A0E}" dt="2023-05-05T01:50:52.326" v="44" actId="20577"/>
          <ac:spMkLst>
            <pc:docMk/>
            <pc:sldMk cId="1037149626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4464917-6997-36A1-A73A-1CB42F692A0E}" dt="2023-05-05T01:52:25.642" v="77" actId="20577"/>
          <ac:spMkLst>
            <pc:docMk/>
            <pc:sldMk cId="1037149626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1:52:42.626" v="79" actId="20577"/>
          <ac:spMkLst>
            <pc:docMk/>
            <pc:sldMk cId="1037149626" sldId="442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1:52:48.282" v="80" actId="1076"/>
          <ac:spMkLst>
            <pc:docMk/>
            <pc:sldMk cId="1037149626" sldId="442"/>
            <ac:spMk id="15" creationId="{C3889FBB-EECA-B0E4-828C-D8F5880E173D}"/>
          </ac:spMkLst>
        </pc:spChg>
      </pc:sldChg>
      <pc:sldChg chg="modSp add ord replId">
        <pc:chgData name="namana_veni@yahoo.com" userId="S::urn:spo:guest#namana_veni@yahoo.com::" providerId="AD" clId="Web-{F4464917-6997-36A1-A73A-1CB42F692A0E}" dt="2023-05-05T02:03:15.066" v="231" actId="20577"/>
        <pc:sldMkLst>
          <pc:docMk/>
          <pc:sldMk cId="491366" sldId="443"/>
        </pc:sldMkLst>
        <pc:spChg chg="mod">
          <ac:chgData name="namana_veni@yahoo.com" userId="S::urn:spo:guest#namana_veni@yahoo.com::" providerId="AD" clId="Web-{F4464917-6997-36A1-A73A-1CB42F692A0E}" dt="2023-05-05T02:02:30.596" v="222" actId="20577"/>
          <ac:spMkLst>
            <pc:docMk/>
            <pc:sldMk cId="491366" sldId="443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03:15.066" v="231" actId="20577"/>
          <ac:spMkLst>
            <pc:docMk/>
            <pc:sldMk cId="491366" sldId="443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02:57.737" v="224" actId="20577"/>
          <ac:spMkLst>
            <pc:docMk/>
            <pc:sldMk cId="491366" sldId="443"/>
            <ac:spMk id="15" creationId="{C3889FBB-EECA-B0E4-828C-D8F5880E173D}"/>
          </ac:spMkLst>
        </pc:sp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13:28.239" v="337" actId="20577"/>
        <pc:sldMkLst>
          <pc:docMk/>
          <pc:sldMk cId="1340376793" sldId="444"/>
        </pc:sldMkLst>
        <pc:spChg chg="add mod">
          <ac:chgData name="namana_veni@yahoo.com" userId="S::urn:spo:guest#namana_veni@yahoo.com::" providerId="AD" clId="Web-{F4464917-6997-36A1-A73A-1CB42F692A0E}" dt="2023-05-05T02:10:29.406" v="312" actId="20577"/>
          <ac:spMkLst>
            <pc:docMk/>
            <pc:sldMk cId="1340376793" sldId="444"/>
            <ac:spMk id="5" creationId="{8B5CD47B-0157-527C-0752-795D578B6842}"/>
          </ac:spMkLst>
        </pc:spChg>
        <pc:spChg chg="add mod">
          <ac:chgData name="namana_veni@yahoo.com" userId="S::urn:spo:guest#namana_veni@yahoo.com::" providerId="AD" clId="Web-{F4464917-6997-36A1-A73A-1CB42F692A0E}" dt="2023-05-05T02:12:56.363" v="336" actId="1076"/>
          <ac:spMkLst>
            <pc:docMk/>
            <pc:sldMk cId="1340376793" sldId="444"/>
            <ac:spMk id="7" creationId="{ECF9DC64-FF61-F777-5D35-E5A03C5A2C49}"/>
          </ac:spMkLst>
        </pc:spChg>
        <pc:spChg chg="del">
          <ac:chgData name="namana_veni@yahoo.com" userId="S::urn:spo:guest#namana_veni@yahoo.com::" providerId="AD" clId="Web-{F4464917-6997-36A1-A73A-1CB42F692A0E}" dt="2023-05-05T02:09:19.029" v="293"/>
          <ac:spMkLst>
            <pc:docMk/>
            <pc:sldMk cId="1340376793" sldId="444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F4464917-6997-36A1-A73A-1CB42F692A0E}" dt="2023-05-05T02:13:28.239" v="337" actId="20577"/>
          <ac:spMkLst>
            <pc:docMk/>
            <pc:sldMk cId="1340376793" sldId="444"/>
            <ac:spMk id="10" creationId="{5AAED243-FB74-3193-E7F6-42D4024E3A0F}"/>
          </ac:spMkLst>
        </pc:spChg>
        <pc:spChg chg="del">
          <ac:chgData name="namana_veni@yahoo.com" userId="S::urn:spo:guest#namana_veni@yahoo.com::" providerId="AD" clId="Web-{F4464917-6997-36A1-A73A-1CB42F692A0E}" dt="2023-05-05T02:09:28.717" v="297"/>
          <ac:spMkLst>
            <pc:docMk/>
            <pc:sldMk cId="1340376793" sldId="444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09:23.545" v="295"/>
          <ac:spMkLst>
            <pc:docMk/>
            <pc:sldMk cId="1340376793" sldId="444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09:06.654" v="289" actId="14100"/>
          <ac:picMkLst>
            <pc:docMk/>
            <pc:sldMk cId="1340376793" sldId="444"/>
            <ac:picMk id="3" creationId="{78274F4F-FA4F-EB67-5D5A-395A227DE2E4}"/>
          </ac:picMkLst>
        </pc:picChg>
      </pc:sldChg>
      <pc:sldChg chg="addSp delSp modSp add replId">
        <pc:chgData name="namana_veni@yahoo.com" userId="S::urn:spo:guest#namana_veni@yahoo.com::" providerId="AD" clId="Web-{F4464917-6997-36A1-A73A-1CB42F692A0E}" dt="2023-05-05T02:15:33.524" v="373" actId="1076"/>
        <pc:sldMkLst>
          <pc:docMk/>
          <pc:sldMk cId="1131872224" sldId="445"/>
        </pc:sldMkLst>
        <pc:spChg chg="add del mod">
          <ac:chgData name="namana_veni@yahoo.com" userId="S::urn:spo:guest#namana_veni@yahoo.com::" providerId="AD" clId="Web-{F4464917-6997-36A1-A73A-1CB42F692A0E}" dt="2023-05-05T02:13:57.162" v="341"/>
          <ac:spMkLst>
            <pc:docMk/>
            <pc:sldMk cId="1131872224" sldId="445"/>
            <ac:spMk id="5" creationId="{379BBCD5-19D8-ADAC-4F52-7D9A3C6F54D5}"/>
          </ac:spMkLst>
        </pc:spChg>
        <pc:spChg chg="mod">
          <ac:chgData name="namana_veni@yahoo.com" userId="S::urn:spo:guest#namana_veni@yahoo.com::" providerId="AD" clId="Web-{F4464917-6997-36A1-A73A-1CB42F692A0E}" dt="2023-05-05T02:15:33.524" v="373" actId="1076"/>
          <ac:spMkLst>
            <pc:docMk/>
            <pc:sldMk cId="1131872224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15:27.993" v="371" actId="1076"/>
          <ac:spMkLst>
            <pc:docMk/>
            <pc:sldMk cId="1131872224" sldId="445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15:30.211" v="372" actId="1076"/>
          <ac:spMkLst>
            <pc:docMk/>
            <pc:sldMk cId="1131872224" sldId="445"/>
            <ac:spMk id="15" creationId="{C3889FBB-EECA-B0E4-828C-D8F5880E173D}"/>
          </ac:spMkLst>
        </pc:spChg>
        <pc:graphicFrameChg chg="add del mod">
          <ac:chgData name="namana_veni@yahoo.com" userId="S::urn:spo:guest#namana_veni@yahoo.com::" providerId="AD" clId="Web-{F4464917-6997-36A1-A73A-1CB42F692A0E}" dt="2023-05-05T02:13:57.162" v="342"/>
          <ac:graphicFrameMkLst>
            <pc:docMk/>
            <pc:sldMk cId="1131872224" sldId="445"/>
            <ac:graphicFrameMk id="4" creationId="{1065D9EF-D3A1-2235-5661-EFA0D3BC5D26}"/>
          </ac:graphicFrameMkLst>
        </pc:graphicFrameChg>
      </pc:sldChg>
      <pc:sldChg chg="modSp add replId">
        <pc:chgData name="namana_veni@yahoo.com" userId="S::urn:spo:guest#namana_veni@yahoo.com::" providerId="AD" clId="Web-{F4464917-6997-36A1-A73A-1CB42F692A0E}" dt="2023-05-05T02:18:35.607" v="412" actId="20577"/>
        <pc:sldMkLst>
          <pc:docMk/>
          <pc:sldMk cId="2456492626" sldId="446"/>
        </pc:sldMkLst>
        <pc:spChg chg="mod">
          <ac:chgData name="namana_veni@yahoo.com" userId="S::urn:spo:guest#namana_veni@yahoo.com::" providerId="AD" clId="Web-{F4464917-6997-36A1-A73A-1CB42F692A0E}" dt="2023-05-05T02:16:57.683" v="384" actId="20577"/>
          <ac:spMkLst>
            <pc:docMk/>
            <pc:sldMk cId="2456492626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4464917-6997-36A1-A73A-1CB42F692A0E}" dt="2023-05-05T02:18:35.607" v="412" actId="20577"/>
          <ac:spMkLst>
            <pc:docMk/>
            <pc:sldMk cId="2456492626" sldId="446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F4464917-6997-36A1-A73A-1CB42F692A0E}" dt="2023-05-05T02:17:33.293" v="392" actId="20577"/>
          <ac:spMkLst>
            <pc:docMk/>
            <pc:sldMk cId="2456492626" sldId="446"/>
            <ac:spMk id="15" creationId="{C3889FBB-EECA-B0E4-828C-D8F5880E173D}"/>
          </ac:spMkLst>
        </pc:sp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23:55.007" v="484"/>
        <pc:sldMkLst>
          <pc:docMk/>
          <pc:sldMk cId="4148854587" sldId="447"/>
        </pc:sldMkLst>
        <pc:spChg chg="mod">
          <ac:chgData name="namana_veni@yahoo.com" userId="S::urn:spo:guest#namana_veni@yahoo.com::" providerId="AD" clId="Web-{F4464917-6997-36A1-A73A-1CB42F692A0E}" dt="2023-05-05T02:22:57.412" v="475" actId="20577"/>
          <ac:spMkLst>
            <pc:docMk/>
            <pc:sldMk cId="4148854587" sldId="44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23:55.007" v="484"/>
          <ac:spMkLst>
            <pc:docMk/>
            <pc:sldMk cId="4148854587" sldId="447"/>
            <ac:spMk id="14" creationId="{49812917-BBF0-096D-09F8-04C6EDC0BA0C}"/>
          </ac:spMkLst>
        </pc:spChg>
        <pc:spChg chg="del mod">
          <ac:chgData name="namana_veni@yahoo.com" userId="S::urn:spo:guest#namana_veni@yahoo.com::" providerId="AD" clId="Web-{F4464917-6997-36A1-A73A-1CB42F692A0E}" dt="2023-05-05T02:23:18.600" v="481"/>
          <ac:spMkLst>
            <pc:docMk/>
            <pc:sldMk cId="4148854587" sldId="447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3:15.365" v="480" actId="14100"/>
          <ac:picMkLst>
            <pc:docMk/>
            <pc:sldMk cId="4148854587" sldId="447"/>
            <ac:picMk id="3" creationId="{990A0810-E846-0FD9-D13D-9242E9461A2B}"/>
          </ac:picMkLst>
        </pc:picChg>
      </pc:sldChg>
      <pc:sldChg chg="addSp delSp modSp add replId addAnim delAnim modAnim">
        <pc:chgData name="namana_veni@yahoo.com" userId="S::urn:spo:guest#namana_veni@yahoo.com::" providerId="AD" clId="Web-{F4464917-6997-36A1-A73A-1CB42F692A0E}" dt="2023-05-05T02:27:13.606" v="533" actId="14100"/>
        <pc:sldMkLst>
          <pc:docMk/>
          <pc:sldMk cId="3353444551" sldId="448"/>
        </pc:sldMkLst>
        <pc:spChg chg="add mod">
          <ac:chgData name="namana_veni@yahoo.com" userId="S::urn:spo:guest#namana_veni@yahoo.com::" providerId="AD" clId="Web-{F4464917-6997-36A1-A73A-1CB42F692A0E}" dt="2023-05-05T02:26:53.762" v="526" actId="20577"/>
          <ac:spMkLst>
            <pc:docMk/>
            <pc:sldMk cId="3353444551" sldId="448"/>
            <ac:spMk id="5" creationId="{F28701A1-1EC9-CCF4-7093-D4727D0047F4}"/>
          </ac:spMkLst>
        </pc:spChg>
        <pc:spChg chg="add mod">
          <ac:chgData name="namana_veni@yahoo.com" userId="S::urn:spo:guest#namana_veni@yahoo.com::" providerId="AD" clId="Web-{F4464917-6997-36A1-A73A-1CB42F692A0E}" dt="2023-05-05T02:27:13.606" v="533" actId="14100"/>
          <ac:spMkLst>
            <pc:docMk/>
            <pc:sldMk cId="3353444551" sldId="448"/>
            <ac:spMk id="7" creationId="{9C28B321-03EC-708A-587D-1229B9C4BF67}"/>
          </ac:spMkLst>
        </pc:spChg>
        <pc:spChg chg="mod">
          <ac:chgData name="namana_veni@yahoo.com" userId="S::urn:spo:guest#namana_veni@yahoo.com::" providerId="AD" clId="Web-{F4464917-6997-36A1-A73A-1CB42F692A0E}" dt="2023-05-05T02:25:10.337" v="497" actId="20577"/>
          <ac:spMkLst>
            <pc:docMk/>
            <pc:sldMk cId="3353444551" sldId="448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F4464917-6997-36A1-A73A-1CB42F692A0E}" dt="2023-05-05T02:26:01.589" v="508"/>
          <ac:spMkLst>
            <pc:docMk/>
            <pc:sldMk cId="3353444551" sldId="448"/>
            <ac:spMk id="14" creationId="{49812917-BBF0-096D-09F8-04C6EDC0BA0C}"/>
          </ac:spMkLst>
        </pc:spChg>
        <pc:spChg chg="del">
          <ac:chgData name="namana_veni@yahoo.com" userId="S::urn:spo:guest#namana_veni@yahoo.com::" providerId="AD" clId="Web-{F4464917-6997-36A1-A73A-1CB42F692A0E}" dt="2023-05-05T02:25:53.854" v="506"/>
          <ac:spMkLst>
            <pc:docMk/>
            <pc:sldMk cId="3353444551" sldId="448"/>
            <ac:spMk id="15" creationId="{C3889FBB-EECA-B0E4-828C-D8F5880E173D}"/>
          </ac:spMkLst>
        </pc:spChg>
        <pc:picChg chg="add mod">
          <ac:chgData name="namana_veni@yahoo.com" userId="S::urn:spo:guest#namana_veni@yahoo.com::" providerId="AD" clId="Web-{F4464917-6997-36A1-A73A-1CB42F692A0E}" dt="2023-05-05T02:25:40.557" v="502" actId="14100"/>
          <ac:picMkLst>
            <pc:docMk/>
            <pc:sldMk cId="3353444551" sldId="448"/>
            <ac:picMk id="3" creationId="{9677285D-7A2C-9E01-A65F-9DCE116422B1}"/>
          </ac:picMkLst>
        </pc:picChg>
      </pc:sldChg>
    </pc:docChg>
  </pc:docChgLst>
  <pc:docChgLst>
    <pc:chgData name="Valli Ramasamy" userId="S::valliram@dynos.io::355567e4-153f-46ca-8e92-78e159b0471e" providerId="AD" clId="Web-{131F5ED6-7DBA-B364-97A9-AA484D77B07C}"/>
    <pc:docChg chg="modSld">
      <pc:chgData name="Valli Ramasamy" userId="S::valliram@dynos.io::355567e4-153f-46ca-8e92-78e159b0471e" providerId="AD" clId="Web-{131F5ED6-7DBA-B364-97A9-AA484D77B07C}" dt="2022-11-24T11:45:24.102" v="103"/>
      <pc:docMkLst>
        <pc:docMk/>
      </pc:docMkLst>
      <pc:sldChg chg="addSp modSp addAnim modAnim">
        <pc:chgData name="Valli Ramasamy" userId="S::valliram@dynos.io::355567e4-153f-46ca-8e92-78e159b0471e" providerId="AD" clId="Web-{131F5ED6-7DBA-B364-97A9-AA484D77B07C}" dt="2022-11-24T11:45:24.102" v="103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131F5ED6-7DBA-B364-97A9-AA484D77B07C}" dt="2022-11-24T11:36:53.824" v="29" actId="20577"/>
          <ac:spMkLst>
            <pc:docMk/>
            <pc:sldMk cId="2350576677" sldId="331"/>
            <ac:spMk id="17" creationId="{93321C82-25F1-F599-344D-A571E697450F}"/>
          </ac:spMkLst>
        </pc:spChg>
        <pc:spChg chg="mod">
          <ac:chgData name="Valli Ramasamy" userId="S::valliram@dynos.io::355567e4-153f-46ca-8e92-78e159b0471e" providerId="AD" clId="Web-{131F5ED6-7DBA-B364-97A9-AA484D77B07C}" dt="2022-11-24T11:36:46.668" v="28" actId="20577"/>
          <ac:spMkLst>
            <pc:docMk/>
            <pc:sldMk cId="2350576677" sldId="331"/>
            <ac:spMk id="23" creationId="{60B06DAC-43E5-3392-B04F-39AA549C5715}"/>
          </ac:spMkLst>
        </pc:spChg>
        <pc:spChg chg="mod">
          <ac:chgData name="Valli Ramasamy" userId="S::valliram@dynos.io::355567e4-153f-46ca-8e92-78e159b0471e" providerId="AD" clId="Web-{131F5ED6-7DBA-B364-97A9-AA484D77B07C}" dt="2022-11-24T11:36:39.418" v="27" actId="20577"/>
          <ac:spMkLst>
            <pc:docMk/>
            <pc:sldMk cId="2350576677" sldId="331"/>
            <ac:spMk id="29" creationId="{B030F815-9ED8-FB5E-F714-AA346A43D79A}"/>
          </ac:spMkLst>
        </pc:spChg>
        <pc:cxnChg chg="add mod">
          <ac:chgData name="Valli Ramasamy" userId="S::valliram@dynos.io::355567e4-153f-46ca-8e92-78e159b0471e" providerId="AD" clId="Web-{131F5ED6-7DBA-B364-97A9-AA484D77B07C}" dt="2022-11-24T11:33:46.164" v="10"/>
          <ac:cxnSpMkLst>
            <pc:docMk/>
            <pc:sldMk cId="2350576677" sldId="331"/>
            <ac:cxnSpMk id="4" creationId="{657C1943-9697-1835-3464-1AA6F805C835}"/>
          </ac:cxnSpMkLst>
        </pc:cxnChg>
        <pc:cxnChg chg="add mod">
          <ac:chgData name="Valli Ramasamy" userId="S::valliram@dynos.io::355567e4-153f-46ca-8e92-78e159b0471e" providerId="AD" clId="Web-{131F5ED6-7DBA-B364-97A9-AA484D77B07C}" dt="2022-11-24T11:35:12.306" v="18"/>
          <ac:cxnSpMkLst>
            <pc:docMk/>
            <pc:sldMk cId="2350576677" sldId="331"/>
            <ac:cxnSpMk id="6" creationId="{C1B693A9-56A7-E623-738D-624B78214261}"/>
          </ac:cxnSpMkLst>
        </pc:cxnChg>
        <pc:cxnChg chg="add mod">
          <ac:chgData name="Valli Ramasamy" userId="S::valliram@dynos.io::355567e4-153f-46ca-8e92-78e159b0471e" providerId="AD" clId="Web-{131F5ED6-7DBA-B364-97A9-AA484D77B07C}" dt="2022-11-24T11:36:29.386" v="26"/>
          <ac:cxnSpMkLst>
            <pc:docMk/>
            <pc:sldMk cId="2350576677" sldId="331"/>
            <ac:cxnSpMk id="9" creationId="{F56E1EC7-C972-C1C7-E739-FF129199931F}"/>
          </ac:cxnSpMkLst>
        </pc:cxnChg>
      </pc:sldChg>
      <pc:sldChg chg="modSp">
        <pc:chgData name="Valli Ramasamy" userId="S::valliram@dynos.io::355567e4-153f-46ca-8e92-78e159b0471e" providerId="AD" clId="Web-{131F5ED6-7DBA-B364-97A9-AA484D77B07C}" dt="2022-11-24T11:37:40.700" v="32" actId="14100"/>
        <pc:sldMkLst>
          <pc:docMk/>
          <pc:sldMk cId="2423889551" sldId="338"/>
        </pc:sldMkLst>
        <pc:spChg chg="mod">
          <ac:chgData name="Valli Ramasamy" userId="S::valliram@dynos.io::355567e4-153f-46ca-8e92-78e159b0471e" providerId="AD" clId="Web-{131F5ED6-7DBA-B364-97A9-AA484D77B07C}" dt="2022-11-24T11:37:35.419" v="30" actId="1076"/>
          <ac:spMkLst>
            <pc:docMk/>
            <pc:sldMk cId="2423889551" sldId="33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131F5ED6-7DBA-B364-97A9-AA484D77B07C}" dt="2022-11-24T11:37:40.700" v="32" actId="14100"/>
          <ac:spMkLst>
            <pc:docMk/>
            <pc:sldMk cId="2423889551" sldId="338"/>
            <ac:spMk id="11" creationId="{28A2AA26-B0A6-E6C9-771F-08F2BC6A1216}"/>
          </ac:spMkLst>
        </pc:spChg>
        <pc:picChg chg="mod">
          <ac:chgData name="Valli Ramasamy" userId="S::valliram@dynos.io::355567e4-153f-46ca-8e92-78e159b0471e" providerId="AD" clId="Web-{131F5ED6-7DBA-B364-97A9-AA484D77B07C}" dt="2022-11-24T11:37:37.685" v="31" actId="1076"/>
          <ac:picMkLst>
            <pc:docMk/>
            <pc:sldMk cId="2423889551" sldId="338"/>
            <ac:picMk id="7" creationId="{D4282907-F08B-31CE-3FAA-6B3010211F8B}"/>
          </ac:picMkLst>
        </pc:picChg>
      </pc:sldChg>
      <pc:sldChg chg="addSp delSp modSp addAnim delAnim">
        <pc:chgData name="Valli Ramasamy" userId="S::valliram@dynos.io::355567e4-153f-46ca-8e92-78e159b0471e" providerId="AD" clId="Web-{131F5ED6-7DBA-B364-97A9-AA484D77B07C}" dt="2022-11-24T11:40:09.157" v="57" actId="1076"/>
        <pc:sldMkLst>
          <pc:docMk/>
          <pc:sldMk cId="2938256091" sldId="339"/>
        </pc:sldMkLst>
        <pc:spChg chg="mod">
          <ac:chgData name="Valli Ramasamy" userId="S::valliram@dynos.io::355567e4-153f-46ca-8e92-78e159b0471e" providerId="AD" clId="Web-{131F5ED6-7DBA-B364-97A9-AA484D77B07C}" dt="2022-11-24T11:40:09.157" v="57" actId="1076"/>
          <ac:spMkLst>
            <pc:docMk/>
            <pc:sldMk cId="2938256091" sldId="339"/>
            <ac:spMk id="5" creationId="{C74FBE56-97AE-4FAA-AE8C-72452D437E5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0:05.548" v="56" actId="1076"/>
          <ac:spMkLst>
            <pc:docMk/>
            <pc:sldMk cId="2938256091" sldId="339"/>
            <ac:spMk id="6" creationId="{5A8F252E-F6BF-3444-0013-51857C1BAE7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0:01.266" v="55" actId="1076"/>
          <ac:spMkLst>
            <pc:docMk/>
            <pc:sldMk cId="2938256091" sldId="339"/>
            <ac:spMk id="9" creationId="{E1ED1C7F-1E36-6B40-C043-810B8DD71BC5}"/>
          </ac:spMkLst>
        </pc:spChg>
        <pc:spChg chg="del mod">
          <ac:chgData name="Valli Ramasamy" userId="S::valliram@dynos.io::355567e4-153f-46ca-8e92-78e159b0471e" providerId="AD" clId="Web-{131F5ED6-7DBA-B364-97A9-AA484D77B07C}" dt="2022-11-24T11:39:58.407" v="54"/>
          <ac:spMkLst>
            <pc:docMk/>
            <pc:sldMk cId="2938256091" sldId="339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1:29.846" v="69"/>
        <pc:sldMkLst>
          <pc:docMk/>
          <pc:sldMk cId="1051610922" sldId="340"/>
        </pc:sldMkLst>
        <pc:spChg chg="add mod">
          <ac:chgData name="Valli Ramasamy" userId="S::valliram@dynos.io::355567e4-153f-46ca-8e92-78e159b0471e" providerId="AD" clId="Web-{131F5ED6-7DBA-B364-97A9-AA484D77B07C}" dt="2022-11-24T11:41:15.315" v="66" actId="1076"/>
          <ac:spMkLst>
            <pc:docMk/>
            <pc:sldMk cId="1051610922" sldId="340"/>
            <ac:spMk id="6" creationId="{B95C3858-2D0A-5163-B846-BC475CD7A50F}"/>
          </ac:spMkLst>
        </pc:spChg>
        <pc:spChg chg="add mod">
          <ac:chgData name="Valli Ramasamy" userId="S::valliram@dynos.io::355567e4-153f-46ca-8e92-78e159b0471e" providerId="AD" clId="Web-{131F5ED6-7DBA-B364-97A9-AA484D77B07C}" dt="2022-11-24T11:41:27.424" v="68" actId="1076"/>
          <ac:spMkLst>
            <pc:docMk/>
            <pc:sldMk cId="1051610922" sldId="340"/>
            <ac:spMk id="9" creationId="{927BA7A4-6F0F-DBFF-9107-F79245478972}"/>
          </ac:spMkLst>
        </pc:spChg>
        <pc:spChg chg="del mod">
          <ac:chgData name="Valli Ramasamy" userId="S::valliram@dynos.io::355567e4-153f-46ca-8e92-78e159b0471e" providerId="AD" clId="Web-{131F5ED6-7DBA-B364-97A9-AA484D77B07C}" dt="2022-11-24T11:41:29.846" v="69"/>
          <ac:spMkLst>
            <pc:docMk/>
            <pc:sldMk cId="1051610922" sldId="340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2:26.238" v="83"/>
        <pc:sldMkLst>
          <pc:docMk/>
          <pc:sldMk cId="1860016900" sldId="341"/>
        </pc:sldMkLst>
        <pc:spChg chg="add">
          <ac:chgData name="Valli Ramasamy" userId="S::valliram@dynos.io::355567e4-153f-46ca-8e92-78e159b0471e" providerId="AD" clId="Web-{131F5ED6-7DBA-B364-97A9-AA484D77B07C}" dt="2022-11-24T11:41:46.441" v="71"/>
          <ac:spMkLst>
            <pc:docMk/>
            <pc:sldMk cId="1860016900" sldId="341"/>
            <ac:spMk id="6" creationId="{16E57A8E-7FA3-4136-BBA9-F63268C63C04}"/>
          </ac:spMkLst>
        </pc:spChg>
        <pc:spChg chg="add mod">
          <ac:chgData name="Valli Ramasamy" userId="S::valliram@dynos.io::355567e4-153f-46ca-8e92-78e159b0471e" providerId="AD" clId="Web-{131F5ED6-7DBA-B364-97A9-AA484D77B07C}" dt="2022-11-24T11:42:22.879" v="82" actId="20577"/>
          <ac:spMkLst>
            <pc:docMk/>
            <pc:sldMk cId="1860016900" sldId="341"/>
            <ac:spMk id="11" creationId="{12C70636-87CA-76A8-008A-15155EBF9912}"/>
          </ac:spMkLst>
        </pc:spChg>
        <pc:spChg chg="del mod">
          <ac:chgData name="Valli Ramasamy" userId="S::valliram@dynos.io::355567e4-153f-46ca-8e92-78e159b0471e" providerId="AD" clId="Web-{131F5ED6-7DBA-B364-97A9-AA484D77B07C}" dt="2022-11-24T11:42:26.238" v="83"/>
          <ac:spMkLst>
            <pc:docMk/>
            <pc:sldMk cId="1860016900" sldId="341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4:29.694" v="100" actId="1076"/>
        <pc:sldMkLst>
          <pc:docMk/>
          <pc:sldMk cId="533323332" sldId="343"/>
        </pc:sldMkLst>
        <pc:spChg chg="mod">
          <ac:chgData name="Valli Ramasamy" userId="S::valliram@dynos.io::355567e4-153f-46ca-8e92-78e159b0471e" providerId="AD" clId="Web-{131F5ED6-7DBA-B364-97A9-AA484D77B07C}" dt="2022-11-24T11:44:29.694" v="100" actId="1076"/>
          <ac:spMkLst>
            <pc:docMk/>
            <pc:sldMk cId="533323332" sldId="343"/>
            <ac:spMk id="5" creationId="{C74FBE56-97AE-4FAA-AE8C-72452D437E5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4:17.991" v="97" actId="1076"/>
          <ac:spMkLst>
            <pc:docMk/>
            <pc:sldMk cId="533323332" sldId="343"/>
            <ac:spMk id="6" creationId="{336B5B19-6B69-790E-B3D4-88732A374AD5}"/>
          </ac:spMkLst>
        </pc:spChg>
        <pc:spChg chg="add mod">
          <ac:chgData name="Valli Ramasamy" userId="S::valliram@dynos.io::355567e4-153f-46ca-8e92-78e159b0471e" providerId="AD" clId="Web-{131F5ED6-7DBA-B364-97A9-AA484D77B07C}" dt="2022-11-24T11:44:21.022" v="98" actId="1076"/>
          <ac:spMkLst>
            <pc:docMk/>
            <pc:sldMk cId="533323332" sldId="343"/>
            <ac:spMk id="11" creationId="{F3475F08-FB31-FC97-9C48-D9257771FA28}"/>
          </ac:spMkLst>
        </pc:spChg>
        <pc:spChg chg="mod">
          <ac:chgData name="Valli Ramasamy" userId="S::valliram@dynos.io::355567e4-153f-46ca-8e92-78e159b0471e" providerId="AD" clId="Web-{131F5ED6-7DBA-B364-97A9-AA484D77B07C}" dt="2022-11-24T11:44:24.476" v="99" actId="1076"/>
          <ac:spMkLst>
            <pc:docMk/>
            <pc:sldMk cId="533323332" sldId="343"/>
            <ac:spMk id="12" creationId="{31EB8255-CBED-8931-5C52-66F3889883DB}"/>
          </ac:spMkLst>
        </pc:spChg>
        <pc:spChg chg="del mod">
          <ac:chgData name="Valli Ramasamy" userId="S::valliram@dynos.io::355567e4-153f-46ca-8e92-78e159b0471e" providerId="AD" clId="Web-{131F5ED6-7DBA-B364-97A9-AA484D77B07C}" dt="2022-11-24T11:44:13.741" v="96"/>
          <ac:spMkLst>
            <pc:docMk/>
            <pc:sldMk cId="533323332" sldId="343"/>
            <ac:spMk id="13" creationId="{E867A27F-9CC6-302F-CBC6-13F6C0B79467}"/>
          </ac:spMkLst>
        </pc:spChg>
      </pc:sldChg>
      <pc:sldChg chg="addSp addAnim delAnim modAnim">
        <pc:chgData name="Valli Ramasamy" userId="S::valliram@dynos.io::355567e4-153f-46ca-8e92-78e159b0471e" providerId="AD" clId="Web-{131F5ED6-7DBA-B364-97A9-AA484D77B07C}" dt="2022-11-24T11:31:54.036" v="2"/>
        <pc:sldMkLst>
          <pc:docMk/>
          <pc:sldMk cId="1002416998" sldId="349"/>
        </pc:sldMkLst>
        <pc:grpChg chg="add">
          <ac:chgData name="Valli Ramasamy" userId="S::valliram@dynos.io::355567e4-153f-46ca-8e92-78e159b0471e" providerId="AD" clId="Web-{131F5ED6-7DBA-B364-97A9-AA484D77B07C}" dt="2022-11-24T11:31:50.739" v="0"/>
          <ac:grpSpMkLst>
            <pc:docMk/>
            <pc:sldMk cId="1002416998" sldId="349"/>
            <ac:grpSpMk id="4" creationId="{472FBFBD-C5F9-A51A-D8BF-8E616F8D10DC}"/>
          </ac:grpSpMkLst>
        </pc:grpChg>
      </pc:sldChg>
      <pc:sldChg chg="addAnim modAnim">
        <pc:chgData name="Valli Ramasamy" userId="S::valliram@dynos.io::355567e4-153f-46ca-8e92-78e159b0471e" providerId="AD" clId="Web-{131F5ED6-7DBA-B364-97A9-AA484D77B07C}" dt="2022-11-24T11:32:21.521" v="4"/>
        <pc:sldMkLst>
          <pc:docMk/>
          <pc:sldMk cId="984957684" sldId="351"/>
        </pc:sldMkLst>
      </pc:sldChg>
    </pc:docChg>
  </pc:docChgLst>
  <pc:docChgLst>
    <pc:chgData name="Valli Ramasamy" userId="S::valliram@dynos.io::355567e4-153f-46ca-8e92-78e159b0471e" providerId="AD" clId="Web-{9C5D5162-379F-71E8-892C-AB386C6AB4D4}"/>
    <pc:docChg chg="addSld delSld modSld">
      <pc:chgData name="Valli Ramasamy" userId="S::valliram@dynos.io::355567e4-153f-46ca-8e92-78e159b0471e" providerId="AD" clId="Web-{9C5D5162-379F-71E8-892C-AB386C6AB4D4}" dt="2022-12-09T09:06:36.613" v="1564" actId="1076"/>
      <pc:docMkLst>
        <pc:docMk/>
      </pc:docMkLst>
      <pc:sldChg chg="modSp">
        <pc:chgData name="Valli Ramasamy" userId="S::valliram@dynos.io::355567e4-153f-46ca-8e92-78e159b0471e" providerId="AD" clId="Web-{9C5D5162-379F-71E8-892C-AB386C6AB4D4}" dt="2022-12-09T08:00:01.258" v="33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9C5D5162-379F-71E8-892C-AB386C6AB4D4}" dt="2022-12-09T08:00:01.258" v="33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9C5D5162-379F-71E8-892C-AB386C6AB4D4}" dt="2022-12-09T08:15:37.578" v="530"/>
        <pc:sldMkLst>
          <pc:docMk/>
          <pc:sldMk cId="1202494563" sldId="382"/>
        </pc:sldMkLst>
      </pc:sldChg>
      <pc:sldChg chg="del">
        <pc:chgData name="Valli Ramasamy" userId="S::valliram@dynos.io::355567e4-153f-46ca-8e92-78e159b0471e" providerId="AD" clId="Web-{9C5D5162-379F-71E8-892C-AB386C6AB4D4}" dt="2022-12-09T08:15:35.344" v="527"/>
        <pc:sldMkLst>
          <pc:docMk/>
          <pc:sldMk cId="365838614" sldId="385"/>
        </pc:sldMkLst>
      </pc:sldChg>
      <pc:sldChg chg="modSp">
        <pc:chgData name="Valli Ramasamy" userId="S::valliram@dynos.io::355567e4-153f-46ca-8e92-78e159b0471e" providerId="AD" clId="Web-{9C5D5162-379F-71E8-892C-AB386C6AB4D4}" dt="2022-12-09T08:03:06.919" v="141" actId="14100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9C5D5162-379F-71E8-892C-AB386C6AB4D4}" dt="2022-12-09T08:00:21.227" v="48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03:06.919" v="141" actId="14100"/>
          <ac:spMkLst>
            <pc:docMk/>
            <pc:sldMk cId="3710141573" sldId="386"/>
            <ac:spMk id="7" creationId="{F4C6AC14-55BA-4500-5ABC-5F67D2B2267D}"/>
          </ac:spMkLst>
        </pc:spChg>
      </pc:sldChg>
      <pc:sldChg chg="del">
        <pc:chgData name="Valli Ramasamy" userId="S::valliram@dynos.io::355567e4-153f-46ca-8e92-78e159b0471e" providerId="AD" clId="Web-{9C5D5162-379F-71E8-892C-AB386C6AB4D4}" dt="2022-12-09T08:15:34.766" v="526"/>
        <pc:sldMkLst>
          <pc:docMk/>
          <pc:sldMk cId="4180871455" sldId="390"/>
        </pc:sldMkLst>
      </pc:sldChg>
      <pc:sldChg chg="del">
        <pc:chgData name="Valli Ramasamy" userId="S::valliram@dynos.io::355567e4-153f-46ca-8e92-78e159b0471e" providerId="AD" clId="Web-{9C5D5162-379F-71E8-892C-AB386C6AB4D4}" dt="2022-12-09T08:15:36.734" v="528"/>
        <pc:sldMkLst>
          <pc:docMk/>
          <pc:sldMk cId="894668010" sldId="391"/>
        </pc:sldMkLst>
      </pc:sldChg>
      <pc:sldChg chg="del">
        <pc:chgData name="Valli Ramasamy" userId="S::valliram@dynos.io::355567e4-153f-46ca-8e92-78e159b0471e" providerId="AD" clId="Web-{9C5D5162-379F-71E8-892C-AB386C6AB4D4}" dt="2022-12-09T08:15:37.047" v="529"/>
        <pc:sldMkLst>
          <pc:docMk/>
          <pc:sldMk cId="3544933767" sldId="392"/>
        </pc:sldMkLst>
      </pc:sldChg>
      <pc:sldChg chg="modSp add replId">
        <pc:chgData name="Valli Ramasamy" userId="S::valliram@dynos.io::355567e4-153f-46ca-8e92-78e159b0471e" providerId="AD" clId="Web-{9C5D5162-379F-71E8-892C-AB386C6AB4D4}" dt="2022-12-09T08:05:33.798" v="227" actId="1076"/>
        <pc:sldMkLst>
          <pc:docMk/>
          <pc:sldMk cId="630424591" sldId="393"/>
        </pc:sldMkLst>
        <pc:spChg chg="mod">
          <ac:chgData name="Valli Ramasamy" userId="S::valliram@dynos.io::355567e4-153f-46ca-8e92-78e159b0471e" providerId="AD" clId="Web-{9C5D5162-379F-71E8-892C-AB386C6AB4D4}" dt="2022-12-09T08:04:11.061" v="166" actId="20577"/>
          <ac:spMkLst>
            <pc:docMk/>
            <pc:sldMk cId="630424591" sldId="39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05:33.798" v="227" actId="1076"/>
          <ac:spMkLst>
            <pc:docMk/>
            <pc:sldMk cId="630424591" sldId="393"/>
            <ac:spMk id="7" creationId="{F4C6AC14-55BA-4500-5ABC-5F67D2B2267D}"/>
          </ac:spMkLst>
        </pc:spChg>
      </pc:sldChg>
      <pc:sldChg chg="addSp modSp add replId addAnim modAnim">
        <pc:chgData name="Valli Ramasamy" userId="S::valliram@dynos.io::355567e4-153f-46ca-8e92-78e159b0471e" providerId="AD" clId="Web-{9C5D5162-379F-71E8-892C-AB386C6AB4D4}" dt="2022-12-09T08:11:17.775" v="379" actId="20577"/>
        <pc:sldMkLst>
          <pc:docMk/>
          <pc:sldMk cId="2940912974" sldId="394"/>
        </pc:sldMkLst>
        <pc:spChg chg="mod">
          <ac:chgData name="Valli Ramasamy" userId="S::valliram@dynos.io::355567e4-153f-46ca-8e92-78e159b0471e" providerId="AD" clId="Web-{9C5D5162-379F-71E8-892C-AB386C6AB4D4}" dt="2022-12-09T08:05:46.095" v="237" actId="20577"/>
          <ac:spMkLst>
            <pc:docMk/>
            <pc:sldMk cId="2940912974" sldId="39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11:17.775" v="379" actId="20577"/>
          <ac:spMkLst>
            <pc:docMk/>
            <pc:sldMk cId="2940912974" sldId="394"/>
            <ac:spMk id="7" creationId="{F4C6AC14-55BA-4500-5ABC-5F67D2B2267D}"/>
          </ac:spMkLst>
        </pc:spChg>
        <pc:picChg chg="add mod modCrop">
          <ac:chgData name="Valli Ramasamy" userId="S::valliram@dynos.io::355567e4-153f-46ca-8e92-78e159b0471e" providerId="AD" clId="Web-{9C5D5162-379F-71E8-892C-AB386C6AB4D4}" dt="2022-12-09T08:11:07.368" v="371" actId="1076"/>
          <ac:picMkLst>
            <pc:docMk/>
            <pc:sldMk cId="2940912974" sldId="394"/>
            <ac:picMk id="3" creationId="{14950756-6DBD-66FB-34DD-43B246FBA9F7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11:08.493" v="372" actId="1076"/>
          <ac:picMkLst>
            <pc:docMk/>
            <pc:sldMk cId="2940912974" sldId="394"/>
            <ac:picMk id="4" creationId="{FCC3598C-E64A-C4B2-4E7C-E4829C397842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11:09.540" v="373" actId="1076"/>
          <ac:picMkLst>
            <pc:docMk/>
            <pc:sldMk cId="2940912974" sldId="394"/>
            <ac:picMk id="5" creationId="{8C3FD248-3A2D-2927-31B5-DDE0289FE759}"/>
          </ac:picMkLst>
        </pc:picChg>
      </pc:sldChg>
      <pc:sldChg chg="delSp modSp add replId delAnim">
        <pc:chgData name="Valli Ramasamy" userId="S::valliram@dynos.io::355567e4-153f-46ca-8e92-78e159b0471e" providerId="AD" clId="Web-{9C5D5162-379F-71E8-892C-AB386C6AB4D4}" dt="2022-12-09T08:15:14.015" v="523" actId="20577"/>
        <pc:sldMkLst>
          <pc:docMk/>
          <pc:sldMk cId="1238244461" sldId="395"/>
        </pc:sldMkLst>
        <pc:spChg chg="mod">
          <ac:chgData name="Valli Ramasamy" userId="S::valliram@dynos.io::355567e4-153f-46ca-8e92-78e159b0471e" providerId="AD" clId="Web-{9C5D5162-379F-71E8-892C-AB386C6AB4D4}" dt="2022-12-09T08:12:22.776" v="414" actId="20577"/>
          <ac:spMkLst>
            <pc:docMk/>
            <pc:sldMk cId="1238244461" sldId="39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15:14.015" v="523" actId="20577"/>
          <ac:spMkLst>
            <pc:docMk/>
            <pc:sldMk cId="1238244461" sldId="395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9C5D5162-379F-71E8-892C-AB386C6AB4D4}" dt="2022-12-09T08:13:03.574" v="445"/>
          <ac:picMkLst>
            <pc:docMk/>
            <pc:sldMk cId="1238244461" sldId="395"/>
            <ac:picMk id="3" creationId="{14950756-6DBD-66FB-34DD-43B246FBA9F7}"/>
          </ac:picMkLst>
        </pc:picChg>
        <pc:picChg chg="del">
          <ac:chgData name="Valli Ramasamy" userId="S::valliram@dynos.io::355567e4-153f-46ca-8e92-78e159b0471e" providerId="AD" clId="Web-{9C5D5162-379F-71E8-892C-AB386C6AB4D4}" dt="2022-12-09T08:13:04.074" v="446"/>
          <ac:picMkLst>
            <pc:docMk/>
            <pc:sldMk cId="1238244461" sldId="395"/>
            <ac:picMk id="4" creationId="{FCC3598C-E64A-C4B2-4E7C-E4829C397842}"/>
          </ac:picMkLst>
        </pc:picChg>
        <pc:picChg chg="del">
          <ac:chgData name="Valli Ramasamy" userId="S::valliram@dynos.io::355567e4-153f-46ca-8e92-78e159b0471e" providerId="AD" clId="Web-{9C5D5162-379F-71E8-892C-AB386C6AB4D4}" dt="2022-12-09T08:13:05.918" v="447"/>
          <ac:picMkLst>
            <pc:docMk/>
            <pc:sldMk cId="1238244461" sldId="395"/>
            <ac:picMk id="5" creationId="{8C3FD248-3A2D-2927-31B5-DDE0289FE759}"/>
          </ac:picMkLst>
        </pc:picChg>
      </pc:sldChg>
      <pc:sldChg chg="addSp modSp add replId addAnim modAnim">
        <pc:chgData name="Valli Ramasamy" userId="S::valliram@dynos.io::355567e4-153f-46ca-8e92-78e159b0471e" providerId="AD" clId="Web-{9C5D5162-379F-71E8-892C-AB386C6AB4D4}" dt="2022-12-09T08:21:11.493" v="783" actId="14100"/>
        <pc:sldMkLst>
          <pc:docMk/>
          <pc:sldMk cId="1374156422" sldId="396"/>
        </pc:sldMkLst>
        <pc:spChg chg="mod">
          <ac:chgData name="Valli Ramasamy" userId="S::valliram@dynos.io::355567e4-153f-46ca-8e92-78e159b0471e" providerId="AD" clId="Web-{9C5D5162-379F-71E8-892C-AB386C6AB4D4}" dt="2022-12-09T08:15:28.125" v="525" actId="20577"/>
          <ac:spMkLst>
            <pc:docMk/>
            <pc:sldMk cId="1374156422" sldId="39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21:11.493" v="783" actId="14100"/>
          <ac:spMkLst>
            <pc:docMk/>
            <pc:sldMk cId="1374156422" sldId="396"/>
            <ac:spMk id="7" creationId="{F4C6AC14-55BA-4500-5ABC-5F67D2B2267D}"/>
          </ac:spMkLst>
        </pc:spChg>
        <pc:picChg chg="add mod">
          <ac:chgData name="Valli Ramasamy" userId="S::valliram@dynos.io::355567e4-153f-46ca-8e92-78e159b0471e" providerId="AD" clId="Web-{9C5D5162-379F-71E8-892C-AB386C6AB4D4}" dt="2022-12-09T08:20:39.461" v="727" actId="1076"/>
          <ac:picMkLst>
            <pc:docMk/>
            <pc:sldMk cId="1374156422" sldId="396"/>
            <ac:picMk id="3" creationId="{D4C35181-E219-2E9D-EF72-05451DFF8B0D}"/>
          </ac:picMkLst>
        </pc:picChg>
      </pc:sldChg>
      <pc:sldChg chg="addSp delSp modSp add replId">
        <pc:chgData name="Valli Ramasamy" userId="S::valliram@dynos.io::355567e4-153f-46ca-8e92-78e159b0471e" providerId="AD" clId="Web-{9C5D5162-379F-71E8-892C-AB386C6AB4D4}" dt="2022-12-09T08:20:30.726" v="726" actId="20577"/>
        <pc:sldMkLst>
          <pc:docMk/>
          <pc:sldMk cId="896734757" sldId="397"/>
        </pc:sldMkLst>
        <pc:spChg chg="mod">
          <ac:chgData name="Valli Ramasamy" userId="S::valliram@dynos.io::355567e4-153f-46ca-8e92-78e159b0471e" providerId="AD" clId="Web-{9C5D5162-379F-71E8-892C-AB386C6AB4D4}" dt="2022-12-09T08:20:30.726" v="726" actId="20577"/>
          <ac:spMkLst>
            <pc:docMk/>
            <pc:sldMk cId="896734757" sldId="397"/>
            <ac:spMk id="7" creationId="{F4C6AC14-55BA-4500-5ABC-5F67D2B2267D}"/>
          </ac:spMkLst>
        </pc:spChg>
        <pc:picChg chg="del mod">
          <ac:chgData name="Valli Ramasamy" userId="S::valliram@dynos.io::355567e4-153f-46ca-8e92-78e159b0471e" providerId="AD" clId="Web-{9C5D5162-379F-71E8-892C-AB386C6AB4D4}" dt="2022-12-09T08:19:24.615" v="688"/>
          <ac:picMkLst>
            <pc:docMk/>
            <pc:sldMk cId="896734757" sldId="397"/>
            <ac:picMk id="3" creationId="{D4C35181-E219-2E9D-EF72-05451DFF8B0D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20:21.898" v="715" actId="1076"/>
          <ac:picMkLst>
            <pc:docMk/>
            <pc:sldMk cId="896734757" sldId="397"/>
            <ac:picMk id="4" creationId="{0F6B7AEA-328F-AE0D-711B-67BB39A72696}"/>
          </ac:picMkLst>
        </pc:picChg>
      </pc:sldChg>
      <pc:sldChg chg="addSp delSp modSp add replId addAnim">
        <pc:chgData name="Valli Ramasamy" userId="S::valliram@dynos.io::355567e4-153f-46ca-8e92-78e159b0471e" providerId="AD" clId="Web-{9C5D5162-379F-71E8-892C-AB386C6AB4D4}" dt="2022-12-09T08:28:17.524" v="1068" actId="1076"/>
        <pc:sldMkLst>
          <pc:docMk/>
          <pc:sldMk cId="1201266545" sldId="398"/>
        </pc:sldMkLst>
        <pc:spChg chg="mod">
          <ac:chgData name="Valli Ramasamy" userId="S::valliram@dynos.io::355567e4-153f-46ca-8e92-78e159b0471e" providerId="AD" clId="Web-{9C5D5162-379F-71E8-892C-AB386C6AB4D4}" dt="2022-12-09T08:22:29.510" v="796" actId="20577"/>
          <ac:spMkLst>
            <pc:docMk/>
            <pc:sldMk cId="1201266545" sldId="39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C5D5162-379F-71E8-892C-AB386C6AB4D4}" dt="2022-12-09T08:28:17.524" v="1068" actId="1076"/>
          <ac:spMkLst>
            <pc:docMk/>
            <pc:sldMk cId="1201266545" sldId="398"/>
            <ac:spMk id="5" creationId="{A021E9D7-6858-829B-416A-1F3C1CE32B47}"/>
          </ac:spMkLst>
        </pc:spChg>
        <pc:spChg chg="mod">
          <ac:chgData name="Valli Ramasamy" userId="S::valliram@dynos.io::355567e4-153f-46ca-8e92-78e159b0471e" providerId="AD" clId="Web-{9C5D5162-379F-71E8-892C-AB386C6AB4D4}" dt="2022-12-09T08:27:58.648" v="1064" actId="20577"/>
          <ac:spMkLst>
            <pc:docMk/>
            <pc:sldMk cId="1201266545" sldId="398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9C5D5162-379F-71E8-892C-AB386C6AB4D4}" dt="2022-12-09T08:22:42.042" v="797"/>
          <ac:picMkLst>
            <pc:docMk/>
            <pc:sldMk cId="1201266545" sldId="398"/>
            <ac:picMk id="4" creationId="{0F6B7AEA-328F-AE0D-711B-67BB39A72696}"/>
          </ac:picMkLst>
        </pc:picChg>
      </pc:sldChg>
      <pc:sldChg chg="addSp delSp modSp add addAnim delAnim">
        <pc:chgData name="Valli Ramasamy" userId="S::valliram@dynos.io::355567e4-153f-46ca-8e92-78e159b0471e" providerId="AD" clId="Web-{9C5D5162-379F-71E8-892C-AB386C6AB4D4}" dt="2022-12-09T08:40:13.401" v="1213" actId="1076"/>
        <pc:sldMkLst>
          <pc:docMk/>
          <pc:sldMk cId="3232146478" sldId="399"/>
        </pc:sldMkLst>
        <pc:spChg chg="mod">
          <ac:chgData name="Valli Ramasamy" userId="S::valliram@dynos.io::355567e4-153f-46ca-8e92-78e159b0471e" providerId="AD" clId="Web-{9C5D5162-379F-71E8-892C-AB386C6AB4D4}" dt="2022-12-09T08:36:19.630" v="1076" actId="20577"/>
          <ac:spMkLst>
            <pc:docMk/>
            <pc:sldMk cId="3232146478" sldId="399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C5D5162-379F-71E8-892C-AB386C6AB4D4}" dt="2022-12-09T08:36:47.896" v="1093"/>
          <ac:spMkLst>
            <pc:docMk/>
            <pc:sldMk cId="3232146478" sldId="399"/>
            <ac:spMk id="3" creationId="{AAEB6B6C-3DD0-24E7-EB59-E2E6754E7425}"/>
          </ac:spMkLst>
        </pc:spChg>
        <pc:spChg chg="del">
          <ac:chgData name="Valli Ramasamy" userId="S::valliram@dynos.io::355567e4-153f-46ca-8e92-78e159b0471e" providerId="AD" clId="Web-{9C5D5162-379F-71E8-892C-AB386C6AB4D4}" dt="2022-12-09T08:36:09.801" v="1070"/>
          <ac:spMkLst>
            <pc:docMk/>
            <pc:sldMk cId="3232146478" sldId="399"/>
            <ac:spMk id="4" creationId="{C17F02D7-E3E4-1B7F-474F-48601365F365}"/>
          </ac:spMkLst>
        </pc:spChg>
        <pc:spChg chg="mod">
          <ac:chgData name="Valli Ramasamy" userId="S::valliram@dynos.io::355567e4-153f-46ca-8e92-78e159b0471e" providerId="AD" clId="Web-{9C5D5162-379F-71E8-892C-AB386C6AB4D4}" dt="2022-12-09T08:37:03.631" v="1099" actId="20577"/>
          <ac:spMkLst>
            <pc:docMk/>
            <pc:sldMk cId="3232146478" sldId="399"/>
            <ac:spMk id="5" creationId="{A7541342-021F-410B-8014-13E70E3AE296}"/>
          </ac:spMkLst>
        </pc:spChg>
        <pc:spChg chg="del">
          <ac:chgData name="Valli Ramasamy" userId="S::valliram@dynos.io::355567e4-153f-46ca-8e92-78e159b0471e" providerId="AD" clId="Web-{9C5D5162-379F-71E8-892C-AB386C6AB4D4}" dt="2022-12-09T08:39:19.087" v="1177"/>
          <ac:spMkLst>
            <pc:docMk/>
            <pc:sldMk cId="3232146478" sldId="399"/>
            <ac:spMk id="6" creationId="{96757048-6413-6AC7-DAC0-A741FB60DB7F}"/>
          </ac:spMkLst>
        </pc:spChg>
        <pc:spChg chg="mod">
          <ac:chgData name="Valli Ramasamy" userId="S::valliram@dynos.io::355567e4-153f-46ca-8e92-78e159b0471e" providerId="AD" clId="Web-{9C5D5162-379F-71E8-892C-AB386C6AB4D4}" dt="2022-12-09T08:38:07.429" v="1150" actId="20577"/>
          <ac:spMkLst>
            <pc:docMk/>
            <pc:sldMk cId="3232146478" sldId="399"/>
            <ac:spMk id="7" creationId="{941CB30B-007C-D1AC-B425-98FA8649727A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7.619" v="1176"/>
          <ac:spMkLst>
            <pc:docMk/>
            <pc:sldMk cId="3232146478" sldId="399"/>
            <ac:spMk id="9" creationId="{583496DE-7566-B1A5-B1F8-F81B56FF1F91}"/>
          </ac:spMkLst>
        </pc:spChg>
        <pc:spChg chg="mod">
          <ac:chgData name="Valli Ramasamy" userId="S::valliram@dynos.io::355567e4-153f-46ca-8e92-78e159b0471e" providerId="AD" clId="Web-{9C5D5162-379F-71E8-892C-AB386C6AB4D4}" dt="2022-12-09T08:38:15.226" v="1153" actId="1076"/>
          <ac:spMkLst>
            <pc:docMk/>
            <pc:sldMk cId="3232146478" sldId="399"/>
            <ac:spMk id="10" creationId="{5DE63E47-28AF-3D8B-D016-C7F1E60FF505}"/>
          </ac:spMkLst>
        </pc:spChg>
        <pc:spChg chg="del">
          <ac:chgData name="Valli Ramasamy" userId="S::valliram@dynos.io::355567e4-153f-46ca-8e92-78e159b0471e" providerId="AD" clId="Web-{9C5D5162-379F-71E8-892C-AB386C6AB4D4}" dt="2022-12-09T08:37:27.069" v="1111"/>
          <ac:spMkLst>
            <pc:docMk/>
            <pc:sldMk cId="3232146478" sldId="399"/>
            <ac:spMk id="11" creationId="{B6FD8CEE-92F4-58A8-532A-F464F4D7DF0E}"/>
          </ac:spMkLst>
        </pc:spChg>
        <pc:spChg chg="mod">
          <ac:chgData name="Valli Ramasamy" userId="S::valliram@dynos.io::355567e4-153f-46ca-8e92-78e159b0471e" providerId="AD" clId="Web-{9C5D5162-379F-71E8-892C-AB386C6AB4D4}" dt="2022-12-09T08:40:13.401" v="1213" actId="1076"/>
          <ac:spMkLst>
            <pc:docMk/>
            <pc:sldMk cId="3232146478" sldId="399"/>
            <ac:spMk id="12" creationId="{BCCE9202-CAE1-765A-2949-358AF83EF86E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28.617" v="1156" actId="14100"/>
          <ac:spMkLst>
            <pc:docMk/>
            <pc:sldMk cId="3232146478" sldId="399"/>
            <ac:spMk id="14" creationId="{47FCD6CD-5E85-D215-0F86-746A660768A8}"/>
          </ac:spMkLst>
        </pc:spChg>
        <pc:spChg chg="mod">
          <ac:chgData name="Valli Ramasamy" userId="S::valliram@dynos.io::355567e4-153f-46ca-8e92-78e159b0471e" providerId="AD" clId="Web-{9C5D5162-379F-71E8-892C-AB386C6AB4D4}" dt="2022-12-09T08:39:10.290" v="1172" actId="14100"/>
          <ac:spMkLst>
            <pc:docMk/>
            <pc:sldMk cId="3232146478" sldId="399"/>
            <ac:spMk id="15" creationId="{D06C32A9-3302-3388-8B21-C0B7C268B3CF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39.899" v="1159" actId="1076"/>
          <ac:spMkLst>
            <pc:docMk/>
            <pc:sldMk cId="3232146478" sldId="399"/>
            <ac:spMk id="17" creationId="{13854686-3456-57A6-E54C-039A7EE2BEE1}"/>
          </ac:spMkLst>
        </pc:spChg>
        <pc:spChg chg="del mod">
          <ac:chgData name="Valli Ramasamy" userId="S::valliram@dynos.io::355567e4-153f-46ca-8e92-78e159b0471e" providerId="AD" clId="Web-{9C5D5162-379F-71E8-892C-AB386C6AB4D4}" dt="2022-12-09T08:37:20.522" v="1109"/>
          <ac:spMkLst>
            <pc:docMk/>
            <pc:sldMk cId="3232146478" sldId="399"/>
            <ac:spMk id="18" creationId="{DF0B812C-FD34-E0D6-0A2E-1457DAA59E03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2.743" v="1173"/>
          <ac:spMkLst>
            <pc:docMk/>
            <pc:sldMk cId="3232146478" sldId="399"/>
            <ac:spMk id="20" creationId="{74DD855D-9F5A-DE67-8BCB-A548BB509B01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48.493" v="1161" actId="1076"/>
          <ac:spMkLst>
            <pc:docMk/>
            <pc:sldMk cId="3232146478" sldId="399"/>
            <ac:spMk id="21" creationId="{B27155EE-CD7D-F726-EF68-D6DC054360DF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4.103" v="1174"/>
          <ac:spMkLst>
            <pc:docMk/>
            <pc:sldMk cId="3232146478" sldId="399"/>
            <ac:spMk id="22" creationId="{3850AEE3-C20C-FF2D-5E66-82B2546F7253}"/>
          </ac:spMkLst>
        </pc:spChg>
        <pc:spChg chg="del">
          <ac:chgData name="Valli Ramasamy" userId="S::valliram@dynos.io::355567e4-153f-46ca-8e92-78e159b0471e" providerId="AD" clId="Web-{9C5D5162-379F-71E8-892C-AB386C6AB4D4}" dt="2022-12-09T08:37:21.834" v="1110"/>
          <ac:spMkLst>
            <pc:docMk/>
            <pc:sldMk cId="3232146478" sldId="399"/>
            <ac:spMk id="24" creationId="{6A420ADC-6C08-2D6E-E47A-88401CD3D381}"/>
          </ac:spMkLst>
        </pc:spChg>
        <pc:spChg chg="del">
          <ac:chgData name="Valli Ramasamy" userId="S::valliram@dynos.io::355567e4-153f-46ca-8e92-78e159b0471e" providerId="AD" clId="Web-{9C5D5162-379F-71E8-892C-AB386C6AB4D4}" dt="2022-12-09T08:39:21.822" v="1178"/>
          <ac:spMkLst>
            <pc:docMk/>
            <pc:sldMk cId="3232146478" sldId="399"/>
            <ac:spMk id="28" creationId="{6D182706-8D9C-75A3-8B02-6F215E50F04C}"/>
          </ac:spMkLst>
        </pc:spChg>
        <pc:spChg chg="del">
          <ac:chgData name="Valli Ramasamy" userId="S::valliram@dynos.io::355567e4-153f-46ca-8e92-78e159b0471e" providerId="AD" clId="Web-{9C5D5162-379F-71E8-892C-AB386C6AB4D4}" dt="2022-12-09T08:39:22.869" v="1179"/>
          <ac:spMkLst>
            <pc:docMk/>
            <pc:sldMk cId="3232146478" sldId="399"/>
            <ac:spMk id="30" creationId="{9CA30EC9-7CCA-5979-16A4-70D579AC50F3}"/>
          </ac:spMkLst>
        </pc:spChg>
        <pc:spChg chg="del">
          <ac:chgData name="Valli Ramasamy" userId="S::valliram@dynos.io::355567e4-153f-46ca-8e92-78e159b0471e" providerId="AD" clId="Web-{9C5D5162-379F-71E8-892C-AB386C6AB4D4}" dt="2022-12-09T08:39:23.791" v="1180"/>
          <ac:spMkLst>
            <pc:docMk/>
            <pc:sldMk cId="3232146478" sldId="399"/>
            <ac:spMk id="32" creationId="{A2639B41-FAF5-7FDC-0A0D-21D00BC8CFF9}"/>
          </ac:spMkLst>
        </pc:spChg>
        <pc:cxnChg chg="del mod">
          <ac:chgData name="Valli Ramasamy" userId="S::valliram@dynos.io::355567e4-153f-46ca-8e92-78e159b0471e" providerId="AD" clId="Web-{9C5D5162-379F-71E8-892C-AB386C6AB4D4}" dt="2022-12-09T08:39:16.650" v="1175"/>
          <ac:cxnSpMkLst>
            <pc:docMk/>
            <pc:sldMk cId="3232146478" sldId="399"/>
            <ac:cxnSpMk id="13" creationId="{2330F152-2391-BB78-3F13-3B7EE954A294}"/>
          </ac:cxnSpMkLst>
        </pc:cxnChg>
        <pc:cxnChg chg="mod">
          <ac:chgData name="Valli Ramasamy" userId="S::valliram@dynos.io::355567e4-153f-46ca-8e92-78e159b0471e" providerId="AD" clId="Web-{9C5D5162-379F-71E8-892C-AB386C6AB4D4}" dt="2022-12-09T08:38:54.993" v="1163" actId="14100"/>
          <ac:cxnSpMkLst>
            <pc:docMk/>
            <pc:sldMk cId="3232146478" sldId="399"/>
            <ac:cxnSpMk id="26" creationId="{227DECCB-5E68-027F-7DCD-4C051E6EBCBB}"/>
          </ac:cxnSpMkLst>
        </pc:cxnChg>
      </pc:sldChg>
      <pc:sldChg chg="addSp delSp modSp add replId addAnim delAnim">
        <pc:chgData name="Valli Ramasamy" userId="S::valliram@dynos.io::355567e4-153f-46ca-8e92-78e159b0471e" providerId="AD" clId="Web-{9C5D5162-379F-71E8-892C-AB386C6AB4D4}" dt="2022-12-09T08:55:29.956" v="1325" actId="20577"/>
        <pc:sldMkLst>
          <pc:docMk/>
          <pc:sldMk cId="879980666" sldId="400"/>
        </pc:sldMkLst>
        <pc:spChg chg="mod">
          <ac:chgData name="Valli Ramasamy" userId="S::valliram@dynos.io::355567e4-153f-46ca-8e92-78e159b0471e" providerId="AD" clId="Web-{9C5D5162-379F-71E8-892C-AB386C6AB4D4}" dt="2022-12-09T08:51:59.169" v="1259" actId="20577"/>
          <ac:spMkLst>
            <pc:docMk/>
            <pc:sldMk cId="879980666" sldId="400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C5D5162-379F-71E8-892C-AB386C6AB4D4}" dt="2022-12-09T08:53:31.093" v="1278" actId="20577"/>
          <ac:spMkLst>
            <pc:docMk/>
            <pc:sldMk cId="879980666" sldId="400"/>
            <ac:spMk id="4" creationId="{99D22F55-9EC6-53F9-A1F3-4DA0168D5094}"/>
          </ac:spMkLst>
        </pc:spChg>
        <pc:spChg chg="del">
          <ac:chgData name="Valli Ramasamy" userId="S::valliram@dynos.io::355567e4-153f-46ca-8e92-78e159b0471e" providerId="AD" clId="Web-{9C5D5162-379F-71E8-892C-AB386C6AB4D4}" dt="2022-12-09T08:40:53.387" v="1238"/>
          <ac:spMkLst>
            <pc:docMk/>
            <pc:sldMk cId="879980666" sldId="400"/>
            <ac:spMk id="5" creationId="{A7541342-021F-410B-8014-13E70E3AE296}"/>
          </ac:spMkLst>
        </pc:spChg>
        <pc:spChg chg="add mod">
          <ac:chgData name="Valli Ramasamy" userId="S::valliram@dynos.io::355567e4-153f-46ca-8e92-78e159b0471e" providerId="AD" clId="Web-{9C5D5162-379F-71E8-892C-AB386C6AB4D4}" dt="2022-12-09T08:53:01.577" v="1271" actId="14100"/>
          <ac:spMkLst>
            <pc:docMk/>
            <pc:sldMk cId="879980666" sldId="400"/>
            <ac:spMk id="6" creationId="{0CCB0C37-F020-BDB1-F807-630AA0681DA5}"/>
          </ac:spMkLst>
        </pc:spChg>
        <pc:spChg chg="del mod">
          <ac:chgData name="Valli Ramasamy" userId="S::valliram@dynos.io::355567e4-153f-46ca-8e92-78e159b0471e" providerId="AD" clId="Web-{9C5D5162-379F-71E8-892C-AB386C6AB4D4}" dt="2022-12-09T08:40:50.652" v="1236"/>
          <ac:spMkLst>
            <pc:docMk/>
            <pc:sldMk cId="879980666" sldId="400"/>
            <ac:spMk id="7" creationId="{941CB30B-007C-D1AC-B425-98FA8649727A}"/>
          </ac:spMkLst>
        </pc:spChg>
        <pc:spChg chg="add mod">
          <ac:chgData name="Valli Ramasamy" userId="S::valliram@dynos.io::355567e4-153f-46ca-8e92-78e159b0471e" providerId="AD" clId="Web-{9C5D5162-379F-71E8-892C-AB386C6AB4D4}" dt="2022-12-09T08:54:05.141" v="1288" actId="14100"/>
          <ac:spMkLst>
            <pc:docMk/>
            <pc:sldMk cId="879980666" sldId="400"/>
            <ac:spMk id="9" creationId="{9BC81166-82DD-B524-8C24-8E07C2A35048}"/>
          </ac:spMkLst>
        </pc:spChg>
        <pc:spChg chg="del">
          <ac:chgData name="Valli Ramasamy" userId="S::valliram@dynos.io::355567e4-153f-46ca-8e92-78e159b0471e" providerId="AD" clId="Web-{9C5D5162-379F-71E8-892C-AB386C6AB4D4}" dt="2022-12-09T08:40:56.684" v="1241"/>
          <ac:spMkLst>
            <pc:docMk/>
            <pc:sldMk cId="879980666" sldId="400"/>
            <ac:spMk id="10" creationId="{5DE63E47-28AF-3D8B-D016-C7F1E60FF505}"/>
          </ac:spMkLst>
        </pc:spChg>
        <pc:spChg chg="del">
          <ac:chgData name="Valli Ramasamy" userId="S::valliram@dynos.io::355567e4-153f-46ca-8e92-78e159b0471e" providerId="AD" clId="Web-{9C5D5162-379F-71E8-892C-AB386C6AB4D4}" dt="2022-12-09T08:41:00.168" v="1244"/>
          <ac:spMkLst>
            <pc:docMk/>
            <pc:sldMk cId="879980666" sldId="400"/>
            <ac:spMk id="12" creationId="{BCCE9202-CAE1-765A-2949-358AF83EF86E}"/>
          </ac:spMkLst>
        </pc:spChg>
        <pc:spChg chg="add mod">
          <ac:chgData name="Valli Ramasamy" userId="S::valliram@dynos.io::355567e4-153f-46ca-8e92-78e159b0471e" providerId="AD" clId="Web-{9C5D5162-379F-71E8-892C-AB386C6AB4D4}" dt="2022-12-09T08:54:30.173" v="1301" actId="20577"/>
          <ac:spMkLst>
            <pc:docMk/>
            <pc:sldMk cId="879980666" sldId="400"/>
            <ac:spMk id="13" creationId="{0516CAB2-855F-FB41-030E-2C698A1B6A97}"/>
          </ac:spMkLst>
        </pc:spChg>
        <pc:spChg chg="del">
          <ac:chgData name="Valli Ramasamy" userId="S::valliram@dynos.io::355567e4-153f-46ca-8e92-78e159b0471e" providerId="AD" clId="Web-{9C5D5162-379F-71E8-892C-AB386C6AB4D4}" dt="2022-12-09T08:40:55.684" v="1240"/>
          <ac:spMkLst>
            <pc:docMk/>
            <pc:sldMk cId="879980666" sldId="400"/>
            <ac:spMk id="14" creationId="{47FCD6CD-5E85-D215-0F86-746A660768A8}"/>
          </ac:spMkLst>
        </pc:spChg>
        <pc:spChg chg="del">
          <ac:chgData name="Valli Ramasamy" userId="S::valliram@dynos.io::355567e4-153f-46ca-8e92-78e159b0471e" providerId="AD" clId="Web-{9C5D5162-379F-71E8-892C-AB386C6AB4D4}" dt="2022-12-09T08:40:58.918" v="1243"/>
          <ac:spMkLst>
            <pc:docMk/>
            <pc:sldMk cId="879980666" sldId="400"/>
            <ac:spMk id="15" creationId="{D06C32A9-3302-3388-8B21-C0B7C268B3CF}"/>
          </ac:spMkLst>
        </pc:spChg>
        <pc:spChg chg="del">
          <ac:chgData name="Valli Ramasamy" userId="S::valliram@dynos.io::355567e4-153f-46ca-8e92-78e159b0471e" providerId="AD" clId="Web-{9C5D5162-379F-71E8-892C-AB386C6AB4D4}" dt="2022-12-09T08:40:54.637" v="1239"/>
          <ac:spMkLst>
            <pc:docMk/>
            <pc:sldMk cId="879980666" sldId="400"/>
            <ac:spMk id="17" creationId="{13854686-3456-57A6-E54C-039A7EE2BEE1}"/>
          </ac:spMkLst>
        </pc:spChg>
        <pc:spChg chg="add mod">
          <ac:chgData name="Valli Ramasamy" userId="S::valliram@dynos.io::355567e4-153f-46ca-8e92-78e159b0471e" providerId="AD" clId="Web-{9C5D5162-379F-71E8-892C-AB386C6AB4D4}" dt="2022-12-09T08:55:29.956" v="1325" actId="20577"/>
          <ac:spMkLst>
            <pc:docMk/>
            <pc:sldMk cId="879980666" sldId="400"/>
            <ac:spMk id="18" creationId="{9B7A89E6-B85C-C01D-5749-A9A5EBADBE46}"/>
          </ac:spMkLst>
        </pc:spChg>
        <pc:spChg chg="add mod">
          <ac:chgData name="Valli Ramasamy" userId="S::valliram@dynos.io::355567e4-153f-46ca-8e92-78e159b0471e" providerId="AD" clId="Web-{9C5D5162-379F-71E8-892C-AB386C6AB4D4}" dt="2022-12-09T08:55:26.846" v="1324" actId="20577"/>
          <ac:spMkLst>
            <pc:docMk/>
            <pc:sldMk cId="879980666" sldId="400"/>
            <ac:spMk id="20" creationId="{F6E1983D-5C46-5E28-CA6E-0B946F043A11}"/>
          </ac:spMkLst>
        </pc:spChg>
        <pc:spChg chg="del">
          <ac:chgData name="Valli Ramasamy" userId="S::valliram@dynos.io::355567e4-153f-46ca-8e92-78e159b0471e" providerId="AD" clId="Web-{9C5D5162-379F-71E8-892C-AB386C6AB4D4}" dt="2022-12-09T08:40:52.043" v="1237"/>
          <ac:spMkLst>
            <pc:docMk/>
            <pc:sldMk cId="879980666" sldId="400"/>
            <ac:spMk id="21" creationId="{B27155EE-CD7D-F726-EF68-D6DC054360DF}"/>
          </ac:spMkLst>
        </pc:spChg>
        <pc:cxnChg chg="del">
          <ac:chgData name="Valli Ramasamy" userId="S::valliram@dynos.io::355567e4-153f-46ca-8e92-78e159b0471e" providerId="AD" clId="Web-{9C5D5162-379F-71E8-892C-AB386C6AB4D4}" dt="2022-12-09T08:40:57.746" v="1242"/>
          <ac:cxnSpMkLst>
            <pc:docMk/>
            <pc:sldMk cId="879980666" sldId="400"/>
            <ac:cxnSpMk id="26" creationId="{227DECCB-5E68-027F-7DCD-4C051E6EBCBB}"/>
          </ac:cxnSpMkLst>
        </pc:cxnChg>
      </pc:sldChg>
      <pc:sldChg chg="modSp add">
        <pc:chgData name="Valli Ramasamy" userId="S::valliram@dynos.io::355567e4-153f-46ca-8e92-78e159b0471e" providerId="AD" clId="Web-{9C5D5162-379F-71E8-892C-AB386C6AB4D4}" dt="2022-12-09T08:41:31.497" v="1249" actId="20577"/>
        <pc:sldMkLst>
          <pc:docMk/>
          <pc:sldMk cId="2253230445" sldId="401"/>
        </pc:sldMkLst>
        <pc:spChg chg="mod">
          <ac:chgData name="Valli Ramasamy" userId="S::valliram@dynos.io::355567e4-153f-46ca-8e92-78e159b0471e" providerId="AD" clId="Web-{9C5D5162-379F-71E8-892C-AB386C6AB4D4}" dt="2022-12-09T08:41:27.794" v="1247" actId="20577"/>
          <ac:spMkLst>
            <pc:docMk/>
            <pc:sldMk cId="2253230445" sldId="401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9C5D5162-379F-71E8-892C-AB386C6AB4D4}" dt="2022-12-09T08:41:31.497" v="1249" actId="20577"/>
          <ac:spMkLst>
            <pc:docMk/>
            <pc:sldMk cId="2253230445" sldId="401"/>
            <ac:spMk id="17" creationId="{778DBC6D-6560-F10F-B531-D8BF8593EC63}"/>
          </ac:spMkLst>
        </pc:spChg>
      </pc:sldChg>
      <pc:sldChg chg="addSp delSp modSp add replId addAnim delAnim">
        <pc:chgData name="Valli Ramasamy" userId="S::valliram@dynos.io::355567e4-153f-46ca-8e92-78e159b0471e" providerId="AD" clId="Web-{9C5D5162-379F-71E8-892C-AB386C6AB4D4}" dt="2022-12-09T09:02:34.544" v="1406" actId="20577"/>
        <pc:sldMkLst>
          <pc:docMk/>
          <pc:sldMk cId="3473800202" sldId="402"/>
        </pc:sldMkLst>
        <pc:spChg chg="del mod">
          <ac:chgData name="Valli Ramasamy" userId="S::valliram@dynos.io::355567e4-153f-46ca-8e92-78e159b0471e" providerId="AD" clId="Web-{9C5D5162-379F-71E8-892C-AB386C6AB4D4}" dt="2022-12-09T09:00:59.151" v="1372"/>
          <ac:spMkLst>
            <pc:docMk/>
            <pc:sldMk cId="3473800202" sldId="402"/>
            <ac:spMk id="4" creationId="{99D22F55-9EC6-53F9-A1F3-4DA0168D5094}"/>
          </ac:spMkLst>
        </pc:spChg>
        <pc:spChg chg="add mod">
          <ac:chgData name="Valli Ramasamy" userId="S::valliram@dynos.io::355567e4-153f-46ca-8e92-78e159b0471e" providerId="AD" clId="Web-{9C5D5162-379F-71E8-892C-AB386C6AB4D4}" dt="2022-12-09T09:02:08.044" v="1403" actId="14100"/>
          <ac:spMkLst>
            <pc:docMk/>
            <pc:sldMk cId="3473800202" sldId="402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2:34.544" v="1406" actId="20577"/>
          <ac:spMkLst>
            <pc:docMk/>
            <pc:sldMk cId="3473800202" sldId="402"/>
            <ac:spMk id="6" creationId="{0CCB0C37-F020-BDB1-F807-630AA0681DA5}"/>
          </ac:spMkLst>
        </pc:spChg>
        <pc:spChg chg="del">
          <ac:chgData name="Valli Ramasamy" userId="S::valliram@dynos.io::355567e4-153f-46ca-8e92-78e159b0471e" providerId="AD" clId="Web-{9C5D5162-379F-71E8-892C-AB386C6AB4D4}" dt="2022-12-09T09:00:52.042" v="1369"/>
          <ac:spMkLst>
            <pc:docMk/>
            <pc:sldMk cId="3473800202" sldId="402"/>
            <ac:spMk id="9" creationId="{9BC81166-82DD-B524-8C24-8E07C2A35048}"/>
          </ac:spMkLst>
        </pc:spChg>
        <pc:spChg chg="del">
          <ac:chgData name="Valli Ramasamy" userId="S::valliram@dynos.io::355567e4-153f-46ca-8e92-78e159b0471e" providerId="AD" clId="Web-{9C5D5162-379F-71E8-892C-AB386C6AB4D4}" dt="2022-12-09T09:00:51.089" v="1368"/>
          <ac:spMkLst>
            <pc:docMk/>
            <pc:sldMk cId="3473800202" sldId="402"/>
            <ac:spMk id="13" creationId="{0516CAB2-855F-FB41-030E-2C698A1B6A97}"/>
          </ac:spMkLst>
        </pc:spChg>
        <pc:spChg chg="del">
          <ac:chgData name="Valli Ramasamy" userId="S::valliram@dynos.io::355567e4-153f-46ca-8e92-78e159b0471e" providerId="AD" clId="Web-{9C5D5162-379F-71E8-892C-AB386C6AB4D4}" dt="2022-12-09T09:00:49.370" v="1367"/>
          <ac:spMkLst>
            <pc:docMk/>
            <pc:sldMk cId="3473800202" sldId="402"/>
            <ac:spMk id="18" creationId="{9B7A89E6-B85C-C01D-5749-A9A5EBADBE46}"/>
          </ac:spMkLst>
        </pc:spChg>
        <pc:spChg chg="del">
          <ac:chgData name="Valli Ramasamy" userId="S::valliram@dynos.io::355567e4-153f-46ca-8e92-78e159b0471e" providerId="AD" clId="Web-{9C5D5162-379F-71E8-892C-AB386C6AB4D4}" dt="2022-12-09T09:00:47.776" v="1366"/>
          <ac:spMkLst>
            <pc:docMk/>
            <pc:sldMk cId="3473800202" sldId="402"/>
            <ac:spMk id="20" creationId="{F6E1983D-5C46-5E28-CA6E-0B946F043A11}"/>
          </ac:spMkLst>
        </pc:spChg>
      </pc:sldChg>
      <pc:sldChg chg="addSp modSp add replId addAnim">
        <pc:chgData name="Valli Ramasamy" userId="S::valliram@dynos.io::355567e4-153f-46ca-8e92-78e159b0471e" providerId="AD" clId="Web-{9C5D5162-379F-71E8-892C-AB386C6AB4D4}" dt="2022-12-09T09:04:53.282" v="1486" actId="14100"/>
        <pc:sldMkLst>
          <pc:docMk/>
          <pc:sldMk cId="2115285144" sldId="403"/>
        </pc:sldMkLst>
        <pc:spChg chg="add mod">
          <ac:chgData name="Valli Ramasamy" userId="S::valliram@dynos.io::355567e4-153f-46ca-8e92-78e159b0471e" providerId="AD" clId="Web-{9C5D5162-379F-71E8-892C-AB386C6AB4D4}" dt="2022-12-09T09:04:53.282" v="1486" actId="14100"/>
          <ac:spMkLst>
            <pc:docMk/>
            <pc:sldMk cId="2115285144" sldId="403"/>
            <ac:spMk id="4" creationId="{93A7E1C3-1A99-C64B-9A34-7CEEC1A06CDC}"/>
          </ac:spMkLst>
        </pc:spChg>
        <pc:spChg chg="mod">
          <ac:chgData name="Valli Ramasamy" userId="S::valliram@dynos.io::355567e4-153f-46ca-8e92-78e159b0471e" providerId="AD" clId="Web-{9C5D5162-379F-71E8-892C-AB386C6AB4D4}" dt="2022-12-09T09:04:06.297" v="1470" actId="20577"/>
          <ac:spMkLst>
            <pc:docMk/>
            <pc:sldMk cId="2115285144" sldId="403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3:33.765" v="1432" actId="20577"/>
          <ac:spMkLst>
            <pc:docMk/>
            <pc:sldMk cId="2115285144" sldId="403"/>
            <ac:spMk id="6" creationId="{0CCB0C37-F020-BDB1-F807-630AA0681DA5}"/>
          </ac:spMkLst>
        </pc:spChg>
      </pc:sldChg>
      <pc:sldChg chg="addSp modSp add replId addAnim">
        <pc:chgData name="Valli Ramasamy" userId="S::valliram@dynos.io::355567e4-153f-46ca-8e92-78e159b0471e" providerId="AD" clId="Web-{9C5D5162-379F-71E8-892C-AB386C6AB4D4}" dt="2022-12-09T09:06:36.613" v="1564" actId="1076"/>
        <pc:sldMkLst>
          <pc:docMk/>
          <pc:sldMk cId="453724281" sldId="404"/>
        </pc:sldMkLst>
        <pc:spChg chg="add mod">
          <ac:chgData name="Valli Ramasamy" userId="S::valliram@dynos.io::355567e4-153f-46ca-8e92-78e159b0471e" providerId="AD" clId="Web-{9C5D5162-379F-71E8-892C-AB386C6AB4D4}" dt="2022-12-09T09:06:36.613" v="1564" actId="1076"/>
          <ac:spMkLst>
            <pc:docMk/>
            <pc:sldMk cId="453724281" sldId="404"/>
            <ac:spMk id="4" creationId="{D7113746-72D5-8508-689A-349D3E631A68}"/>
          </ac:spMkLst>
        </pc:spChg>
        <pc:spChg chg="mod">
          <ac:chgData name="Valli Ramasamy" userId="S::valliram@dynos.io::355567e4-153f-46ca-8e92-78e159b0471e" providerId="AD" clId="Web-{9C5D5162-379F-71E8-892C-AB386C6AB4D4}" dt="2022-12-09T09:06:14.441" v="1555" actId="1076"/>
          <ac:spMkLst>
            <pc:docMk/>
            <pc:sldMk cId="453724281" sldId="404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5:54.190" v="1545" actId="20577"/>
          <ac:spMkLst>
            <pc:docMk/>
            <pc:sldMk cId="453724281" sldId="404"/>
            <ac:spMk id="6" creationId="{0CCB0C37-F020-BDB1-F807-630AA0681DA5}"/>
          </ac:spMkLst>
        </pc:spChg>
      </pc:sldChg>
    </pc:docChg>
  </pc:docChgLst>
  <pc:docChgLst>
    <pc:chgData name="namana_veni@yahoo.com" userId="S::urn:spo:guest#namana_veni@yahoo.com::" providerId="AD" clId="Web-{A3A9C2A1-374F-6BE9-24DE-50A5D28BC017}"/>
    <pc:docChg chg="addSld delSld modSld">
      <pc:chgData name="namana_veni@yahoo.com" userId="S::urn:spo:guest#namana_veni@yahoo.com::" providerId="AD" clId="Web-{A3A9C2A1-374F-6BE9-24DE-50A5D28BC017}" dt="2023-05-06T11:23:08.034" v="32"/>
      <pc:docMkLst>
        <pc:docMk/>
      </pc:docMkLst>
      <pc:sldChg chg="modSp">
        <pc:chgData name="namana_veni@yahoo.com" userId="S::urn:spo:guest#namana_veni@yahoo.com::" providerId="AD" clId="Web-{A3A9C2A1-374F-6BE9-24DE-50A5D28BC017}" dt="2023-05-06T11:22:03.157" v="7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A3A9C2A1-374F-6BE9-24DE-50A5D28BC017}" dt="2023-05-06T11:22:03.157" v="7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namana_veni@yahoo.com" userId="S::urn:spo:guest#namana_veni@yahoo.com::" providerId="AD" clId="Web-{A3A9C2A1-374F-6BE9-24DE-50A5D28BC017}" dt="2023-05-06T11:22:51.643" v="25"/>
        <pc:sldMkLst>
          <pc:docMk/>
          <pc:sldMk cId="3935058884" sldId="431"/>
        </pc:sldMkLst>
      </pc:sldChg>
      <pc:sldChg chg="del">
        <pc:chgData name="namana_veni@yahoo.com" userId="S::urn:spo:guest#namana_veni@yahoo.com::" providerId="AD" clId="Web-{A3A9C2A1-374F-6BE9-24DE-50A5D28BC017}" dt="2023-05-06T11:22:54.205" v="26"/>
        <pc:sldMkLst>
          <pc:docMk/>
          <pc:sldMk cId="2525915928" sldId="438"/>
        </pc:sldMkLst>
      </pc:sldChg>
      <pc:sldChg chg="del">
        <pc:chgData name="namana_veni@yahoo.com" userId="S::urn:spo:guest#namana_veni@yahoo.com::" providerId="AD" clId="Web-{A3A9C2A1-374F-6BE9-24DE-50A5D28BC017}" dt="2023-05-06T11:22:41.064" v="21"/>
        <pc:sldMkLst>
          <pc:docMk/>
          <pc:sldMk cId="940602098" sldId="439"/>
        </pc:sldMkLst>
      </pc:sldChg>
      <pc:sldChg chg="modSp">
        <pc:chgData name="namana_veni@yahoo.com" userId="S::urn:spo:guest#namana_veni@yahoo.com::" providerId="AD" clId="Web-{A3A9C2A1-374F-6BE9-24DE-50A5D28BC017}" dt="2023-05-06T11:22:30.923" v="17" actId="20577"/>
        <pc:sldMkLst>
          <pc:docMk/>
          <pc:sldMk cId="3247627487" sldId="440"/>
        </pc:sldMkLst>
        <pc:spChg chg="mod">
          <ac:chgData name="namana_veni@yahoo.com" userId="S::urn:spo:guest#namana_veni@yahoo.com::" providerId="AD" clId="Web-{A3A9C2A1-374F-6BE9-24DE-50A5D28BC017}" dt="2023-05-06T11:22:30.923" v="17" actId="20577"/>
          <ac:spMkLst>
            <pc:docMk/>
            <pc:sldMk cId="3247627487" sldId="44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A3A9C2A1-374F-6BE9-24DE-50A5D28BC017}" dt="2023-05-06T11:22:25.017" v="15" actId="20577"/>
          <ac:spMkLst>
            <pc:docMk/>
            <pc:sldMk cId="3247627487" sldId="440"/>
            <ac:spMk id="4" creationId="{921CA46B-313E-2C72-268B-2E928CA536D3}"/>
          </ac:spMkLst>
        </pc:spChg>
        <pc:spChg chg="mod">
          <ac:chgData name="namana_veni@yahoo.com" userId="S::urn:spo:guest#namana_veni@yahoo.com::" providerId="AD" clId="Web-{A3A9C2A1-374F-6BE9-24DE-50A5D28BC017}" dt="2023-05-06T11:22:16.548" v="9" actId="20577"/>
          <ac:spMkLst>
            <pc:docMk/>
            <pc:sldMk cId="3247627487" sldId="44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A3A9C2A1-374F-6BE9-24DE-50A5D28BC017}" dt="2023-05-06T11:22:21.876" v="13" actId="20577"/>
          <ac:spMkLst>
            <pc:docMk/>
            <pc:sldMk cId="3247627487" sldId="440"/>
            <ac:spMk id="14" creationId="{49812917-BBF0-096D-09F8-04C6EDC0BA0C}"/>
          </ac:spMkLst>
        </pc:spChg>
        <pc:spChg chg="mod">
          <ac:chgData name="namana_veni@yahoo.com" userId="S::urn:spo:guest#namana_veni@yahoo.com::" providerId="AD" clId="Web-{A3A9C2A1-374F-6BE9-24DE-50A5D28BC017}" dt="2023-05-06T11:22:19.236" v="11" actId="20577"/>
          <ac:spMkLst>
            <pc:docMk/>
            <pc:sldMk cId="3247627487" sldId="440"/>
            <ac:spMk id="15" creationId="{C3889FBB-EECA-B0E4-828C-D8F5880E173D}"/>
          </ac:spMkLst>
        </pc:spChg>
      </pc:sldChg>
      <pc:sldChg chg="del">
        <pc:chgData name="namana_veni@yahoo.com" userId="S::urn:spo:guest#namana_veni@yahoo.com::" providerId="AD" clId="Web-{A3A9C2A1-374F-6BE9-24DE-50A5D28BC017}" dt="2023-05-06T11:22:33.924" v="18"/>
        <pc:sldMkLst>
          <pc:docMk/>
          <pc:sldMk cId="2410485724" sldId="441"/>
        </pc:sldMkLst>
      </pc:sldChg>
      <pc:sldChg chg="add replId">
        <pc:chgData name="namana_veni@yahoo.com" userId="S::urn:spo:guest#namana_veni@yahoo.com::" providerId="AD" clId="Web-{A3A9C2A1-374F-6BE9-24DE-50A5D28BC017}" dt="2023-05-06T11:23:00.299" v="29"/>
        <pc:sldMkLst>
          <pc:docMk/>
          <pc:sldMk cId="3631951959" sldId="441"/>
        </pc:sldMkLst>
      </pc:sldChg>
      <pc:sldChg chg="del">
        <pc:chgData name="namana_veni@yahoo.com" userId="S::urn:spo:guest#namana_veni@yahoo.com::" providerId="AD" clId="Web-{A3A9C2A1-374F-6BE9-24DE-50A5D28BC017}" dt="2023-05-06T11:22:36.611" v="19"/>
        <pc:sldMkLst>
          <pc:docMk/>
          <pc:sldMk cId="1037149626" sldId="442"/>
        </pc:sldMkLst>
      </pc:sldChg>
      <pc:sldChg chg="add replId">
        <pc:chgData name="namana_veni@yahoo.com" userId="S::urn:spo:guest#namana_veni@yahoo.com::" providerId="AD" clId="Web-{A3A9C2A1-374F-6BE9-24DE-50A5D28BC017}" dt="2023-05-06T11:23:02.190" v="30"/>
        <pc:sldMkLst>
          <pc:docMk/>
          <pc:sldMk cId="1445791802" sldId="442"/>
        </pc:sldMkLst>
      </pc:sldChg>
      <pc:sldChg chg="del">
        <pc:chgData name="namana_veni@yahoo.com" userId="S::urn:spo:guest#namana_veni@yahoo.com::" providerId="AD" clId="Web-{A3A9C2A1-374F-6BE9-24DE-50A5D28BC017}" dt="2023-05-06T11:22:39.330" v="20"/>
        <pc:sldMkLst>
          <pc:docMk/>
          <pc:sldMk cId="491366" sldId="443"/>
        </pc:sldMkLst>
      </pc:sldChg>
      <pc:sldChg chg="add replId">
        <pc:chgData name="namana_veni@yahoo.com" userId="S::urn:spo:guest#namana_veni@yahoo.com::" providerId="AD" clId="Web-{A3A9C2A1-374F-6BE9-24DE-50A5D28BC017}" dt="2023-05-06T11:23:05.050" v="31"/>
        <pc:sldMkLst>
          <pc:docMk/>
          <pc:sldMk cId="1577510613" sldId="443"/>
        </pc:sldMkLst>
      </pc:sldChg>
      <pc:sldChg chg="del">
        <pc:chgData name="namana_veni@yahoo.com" userId="S::urn:spo:guest#namana_veni@yahoo.com::" providerId="AD" clId="Web-{A3A9C2A1-374F-6BE9-24DE-50A5D28BC017}" dt="2023-05-06T11:22:42.611" v="22"/>
        <pc:sldMkLst>
          <pc:docMk/>
          <pc:sldMk cId="1340376793" sldId="444"/>
        </pc:sldMkLst>
      </pc:sldChg>
      <pc:sldChg chg="add replId">
        <pc:chgData name="namana_veni@yahoo.com" userId="S::urn:spo:guest#namana_veni@yahoo.com::" providerId="AD" clId="Web-{A3A9C2A1-374F-6BE9-24DE-50A5D28BC017}" dt="2023-05-06T11:23:08.034" v="32"/>
        <pc:sldMkLst>
          <pc:docMk/>
          <pc:sldMk cId="2793994781" sldId="444"/>
        </pc:sldMkLst>
      </pc:sldChg>
      <pc:sldChg chg="del">
        <pc:chgData name="namana_veni@yahoo.com" userId="S::urn:spo:guest#namana_veni@yahoo.com::" providerId="AD" clId="Web-{A3A9C2A1-374F-6BE9-24DE-50A5D28BC017}" dt="2023-05-06T11:22:44.236" v="23"/>
        <pc:sldMkLst>
          <pc:docMk/>
          <pc:sldMk cId="1131872224" sldId="445"/>
        </pc:sldMkLst>
      </pc:sldChg>
      <pc:sldChg chg="del">
        <pc:chgData name="namana_veni@yahoo.com" userId="S::urn:spo:guest#namana_veni@yahoo.com::" providerId="AD" clId="Web-{A3A9C2A1-374F-6BE9-24DE-50A5D28BC017}" dt="2023-05-06T11:22:45.627" v="24"/>
        <pc:sldMkLst>
          <pc:docMk/>
          <pc:sldMk cId="2456492626" sldId="446"/>
        </pc:sldMkLst>
      </pc:sldChg>
      <pc:sldChg chg="del">
        <pc:chgData name="namana_veni@yahoo.com" userId="S::urn:spo:guest#namana_veni@yahoo.com::" providerId="AD" clId="Web-{A3A9C2A1-374F-6BE9-24DE-50A5D28BC017}" dt="2023-05-06T11:22:56.096" v="27"/>
        <pc:sldMkLst>
          <pc:docMk/>
          <pc:sldMk cId="4148854587" sldId="447"/>
        </pc:sldMkLst>
      </pc:sldChg>
      <pc:sldChg chg="del">
        <pc:chgData name="namana_veni@yahoo.com" userId="S::urn:spo:guest#namana_veni@yahoo.com::" providerId="AD" clId="Web-{A3A9C2A1-374F-6BE9-24DE-50A5D28BC017}" dt="2023-05-06T11:22:58.159" v="28"/>
        <pc:sldMkLst>
          <pc:docMk/>
          <pc:sldMk cId="3353444551" sldId="448"/>
        </pc:sldMkLst>
      </pc:sldChg>
    </pc:docChg>
  </pc:docChgLst>
  <pc:docChgLst>
    <pc:chgData name="Valli Ramasamy" userId="S::valliram@dynos.io::355567e4-153f-46ca-8e92-78e159b0471e" providerId="AD" clId="Web-{EE06C8E4-2274-CFE5-452C-69264115EC6A}"/>
    <pc:docChg chg="delSld modSld">
      <pc:chgData name="Valli Ramasamy" userId="S::valliram@dynos.io::355567e4-153f-46ca-8e92-78e159b0471e" providerId="AD" clId="Web-{EE06C8E4-2274-CFE5-452C-69264115EC6A}" dt="2022-11-08T04:18:25.643" v="16" actId="20577"/>
      <pc:docMkLst>
        <pc:docMk/>
      </pc:docMkLst>
      <pc:sldChg chg="modSp">
        <pc:chgData name="Valli Ramasamy" userId="S::valliram@dynos.io::355567e4-153f-46ca-8e92-78e159b0471e" providerId="AD" clId="Web-{EE06C8E4-2274-CFE5-452C-69264115EC6A}" dt="2022-11-08T04:18:25.643" v="16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06C8E4-2274-CFE5-452C-69264115EC6A}" dt="2022-11-08T04:18:25.643" v="1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">
        <pc:chgData name="Valli Ramasamy" userId="S::valliram@dynos.io::355567e4-153f-46ca-8e92-78e159b0471e" providerId="AD" clId="Web-{EE06C8E4-2274-CFE5-452C-69264115EC6A}" dt="2022-11-08T04:17:56.642" v="10" actId="1076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EE06C8E4-2274-CFE5-452C-69264115EC6A}" dt="2022-11-08T04:17:37.110" v="4" actId="20577"/>
          <ac:spMkLst>
            <pc:docMk/>
            <pc:sldMk cId="1000486679" sldId="324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EE06C8E4-2274-CFE5-452C-69264115EC6A}" dt="2022-11-08T04:17:39.767" v="5"/>
          <ac:spMkLst>
            <pc:docMk/>
            <pc:sldMk cId="1000486679" sldId="324"/>
            <ac:spMk id="3" creationId="{7041A2A1-EB84-4DDF-B5C0-7F89E002D277}"/>
          </ac:spMkLst>
        </pc:spChg>
        <pc:spChg chg="add del mod">
          <ac:chgData name="Valli Ramasamy" userId="S::valliram@dynos.io::355567e4-153f-46ca-8e92-78e159b0471e" providerId="AD" clId="Web-{EE06C8E4-2274-CFE5-452C-69264115EC6A}" dt="2022-11-08T04:17:56.642" v="10" actId="1076"/>
          <ac:spMkLst>
            <pc:docMk/>
            <pc:sldMk cId="1000486679" sldId="324"/>
            <ac:spMk id="6" creationId="{FAEEA98A-F236-B065-6D71-F861389CA811}"/>
          </ac:spMkLst>
        </pc:spChg>
        <pc:picChg chg="del">
          <ac:chgData name="Valli Ramasamy" userId="S::valliram@dynos.io::355567e4-153f-46ca-8e92-78e159b0471e" providerId="AD" clId="Web-{EE06C8E4-2274-CFE5-452C-69264115EC6A}" dt="2022-11-08T04:17:52.611" v="9"/>
          <ac:picMkLst>
            <pc:docMk/>
            <pc:sldMk cId="1000486679" sldId="324"/>
            <ac:picMk id="5" creationId="{3BF6E498-1985-D583-2959-E9925A0B370F}"/>
          </ac:picMkLst>
        </pc:picChg>
      </pc:sldChg>
      <pc:sldChg chg="del">
        <pc:chgData name="Valli Ramasamy" userId="S::valliram@dynos.io::355567e4-153f-46ca-8e92-78e159b0471e" providerId="AD" clId="Web-{EE06C8E4-2274-CFE5-452C-69264115EC6A}" dt="2022-11-08T04:17:26.251" v="0"/>
        <pc:sldMkLst>
          <pc:docMk/>
          <pc:sldMk cId="1717218251" sldId="325"/>
        </pc:sldMkLst>
      </pc:sldChg>
      <pc:sldChg chg="del">
        <pc:chgData name="Valli Ramasamy" userId="S::valliram@dynos.io::355567e4-153f-46ca-8e92-78e159b0471e" providerId="AD" clId="Web-{EE06C8E4-2274-CFE5-452C-69264115EC6A}" dt="2022-11-08T04:17:28.376" v="1"/>
        <pc:sldMkLst>
          <pc:docMk/>
          <pc:sldMk cId="4217266598" sldId="326"/>
        </pc:sldMkLst>
      </pc:sldChg>
      <pc:sldChg chg="del">
        <pc:chgData name="Valli Ramasamy" userId="S::valliram@dynos.io::355567e4-153f-46ca-8e92-78e159b0471e" providerId="AD" clId="Web-{EE06C8E4-2274-CFE5-452C-69264115EC6A}" dt="2022-11-08T04:17:30.142" v="2"/>
        <pc:sldMkLst>
          <pc:docMk/>
          <pc:sldMk cId="4061455101" sldId="327"/>
        </pc:sldMkLst>
      </pc:sldChg>
      <pc:sldChg chg="del">
        <pc:chgData name="Valli Ramasamy" userId="S::valliram@dynos.io::355567e4-153f-46ca-8e92-78e159b0471e" providerId="AD" clId="Web-{EE06C8E4-2274-CFE5-452C-69264115EC6A}" dt="2022-11-08T04:17:31.907" v="3"/>
        <pc:sldMkLst>
          <pc:docMk/>
          <pc:sldMk cId="3390438891" sldId="328"/>
        </pc:sldMkLst>
      </pc:sldChg>
    </pc:docChg>
  </pc:docChgLst>
  <pc:docChgLst>
    <pc:chgData name="namana_veni@yahoo.com" userId="S::urn:spo:guest#namana_veni@yahoo.com::" providerId="AD" clId="Web-{76DDB04A-E20D-F112-6999-459199C16604}"/>
    <pc:docChg chg="addSld delSld modSld sldOrd">
      <pc:chgData name="namana_veni@yahoo.com" userId="S::urn:spo:guest#namana_veni@yahoo.com::" providerId="AD" clId="Web-{76DDB04A-E20D-F112-6999-459199C16604}" dt="2023-05-02T02:29:33.382" v="1152" actId="1076"/>
      <pc:docMkLst>
        <pc:docMk/>
      </pc:docMkLst>
      <pc:sldChg chg="addSp delSp modSp addAnim delAnim">
        <pc:chgData name="namana_veni@yahoo.com" userId="S::urn:spo:guest#namana_veni@yahoo.com::" providerId="AD" clId="Web-{76DDB04A-E20D-F112-6999-459199C16604}" dt="2023-05-01T22:19:19.885" v="140"/>
        <pc:sldMkLst>
          <pc:docMk/>
          <pc:sldMk cId="3935058884" sldId="431"/>
        </pc:sldMkLst>
        <pc:spChg chg="mod">
          <ac:chgData name="namana_veni@yahoo.com" userId="S::urn:spo:guest#namana_veni@yahoo.com::" providerId="AD" clId="Web-{76DDB04A-E20D-F112-6999-459199C16604}" dt="2023-05-01T22:14:12.689" v="80" actId="1076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4-30T23:44:51.471" v="13" actId="1076"/>
          <ac:spMkLst>
            <pc:docMk/>
            <pc:sldMk cId="3935058884" sldId="431"/>
            <ac:spMk id="4" creationId="{575B25DA-99B9-20F9-3ED3-96BC4AE41553}"/>
          </ac:spMkLst>
        </pc:spChg>
        <pc:spChg chg="mod">
          <ac:chgData name="namana_veni@yahoo.com" userId="S::urn:spo:guest#namana_veni@yahoo.com::" providerId="AD" clId="Web-{76DDB04A-E20D-F112-6999-459199C16604}" dt="2023-04-30T23:44:46.502" v="12" actId="20577"/>
          <ac:spMkLst>
            <pc:docMk/>
            <pc:sldMk cId="3935058884" sldId="431"/>
            <ac:spMk id="5" creationId="{6DCB430A-8999-00D3-3EC7-F4FEB27447E5}"/>
          </ac:spMkLst>
        </pc:spChg>
        <pc:spChg chg="add del mod">
          <ac:chgData name="namana_veni@yahoo.com" userId="S::urn:spo:guest#namana_veni@yahoo.com::" providerId="AD" clId="Web-{76DDB04A-E20D-F112-6999-459199C16604}" dt="2023-04-30T23:46:01.879" v="31"/>
          <ac:spMkLst>
            <pc:docMk/>
            <pc:sldMk cId="3935058884" sldId="431"/>
            <ac:spMk id="8" creationId="{DADF0BCA-A958-2017-2923-64176597ECAF}"/>
          </ac:spMkLst>
        </pc:spChg>
        <pc:spChg chg="mod">
          <ac:chgData name="namana_veni@yahoo.com" userId="S::urn:spo:guest#namana_veni@yahoo.com::" providerId="AD" clId="Web-{76DDB04A-E20D-F112-6999-459199C16604}" dt="2023-05-01T22:17:58.430" v="121" actId="20577"/>
          <ac:spMkLst>
            <pc:docMk/>
            <pc:sldMk cId="3935058884" sldId="431"/>
            <ac:spMk id="9" creationId="{F3496EC3-5033-5840-16D9-2C950E5F61B8}"/>
          </ac:spMkLst>
        </pc:spChg>
        <pc:spChg chg="add del">
          <ac:chgData name="namana_veni@yahoo.com" userId="S::urn:spo:guest#namana_veni@yahoo.com::" providerId="AD" clId="Web-{76DDB04A-E20D-F112-6999-459199C16604}" dt="2023-04-30T23:47:36.647" v="60"/>
          <ac:spMkLst>
            <pc:docMk/>
            <pc:sldMk cId="3935058884" sldId="431"/>
            <ac:spMk id="11" creationId="{1DFBAC50-887D-CDB5-7A52-B29CD271D672}"/>
          </ac:spMkLst>
        </pc:spChg>
        <pc:spChg chg="add del">
          <ac:chgData name="namana_veni@yahoo.com" userId="S::urn:spo:guest#namana_veni@yahoo.com::" providerId="AD" clId="Web-{76DDB04A-E20D-F112-6999-459199C16604}" dt="2023-04-30T23:47:35.038" v="59"/>
          <ac:spMkLst>
            <pc:docMk/>
            <pc:sldMk cId="3935058884" sldId="431"/>
            <ac:spMk id="13" creationId="{7A0FD9E6-D5B4-2298-D792-8EF59FF1BE67}"/>
          </ac:spMkLst>
        </pc:spChg>
        <pc:spChg chg="add mod">
          <ac:chgData name="namana_veni@yahoo.com" userId="S::urn:spo:guest#namana_veni@yahoo.com::" providerId="AD" clId="Web-{76DDB04A-E20D-F112-6999-459199C16604}" dt="2023-05-01T22:19:13.385" v="139" actId="1076"/>
          <ac:spMkLst>
            <pc:docMk/>
            <pc:sldMk cId="3935058884" sldId="431"/>
            <ac:spMk id="14" creationId="{49812917-BBF0-096D-09F8-04C6EDC0BA0C}"/>
          </ac:spMkLst>
        </pc:spChg>
        <pc:spChg chg="add">
          <ac:chgData name="namana_veni@yahoo.com" userId="S::urn:spo:guest#namana_veni@yahoo.com::" providerId="AD" clId="Web-{76DDB04A-E20D-F112-6999-459199C16604}" dt="2023-04-30T23:47:15.537" v="55"/>
          <ac:spMkLst>
            <pc:docMk/>
            <pc:sldMk cId="3935058884" sldId="431"/>
            <ac:spMk id="15" creationId="{C3889FBB-EECA-B0E4-828C-D8F5880E173D}"/>
          </ac:spMkLst>
        </pc:spChg>
        <pc:spChg chg="del mod">
          <ac:chgData name="namana_veni@yahoo.com" userId="S::urn:spo:guest#namana_veni@yahoo.com::" providerId="AD" clId="Web-{76DDB04A-E20D-F112-6999-459199C16604}" dt="2023-04-30T23:47:23.412" v="56"/>
          <ac:spMkLst>
            <pc:docMk/>
            <pc:sldMk cId="3935058884" sldId="431"/>
            <ac:spMk id="16" creationId="{15EDB9BE-2BEB-93C0-1115-A3AAB9E847FC}"/>
          </ac:spMkLst>
        </pc:spChg>
        <pc:spChg chg="add del mod">
          <ac:chgData name="namana_veni@yahoo.com" userId="S::urn:spo:guest#namana_veni@yahoo.com::" providerId="AD" clId="Web-{76DDB04A-E20D-F112-6999-459199C16604}" dt="2023-05-01T22:19:19.885" v="140"/>
          <ac:spMkLst>
            <pc:docMk/>
            <pc:sldMk cId="3935058884" sldId="431"/>
            <ac:spMk id="17" creationId="{FD5CB851-5F71-5E0C-26C1-B0E7A76106E2}"/>
          </ac:spMkLst>
        </pc:spChg>
        <pc:spChg chg="add del mod">
          <ac:chgData name="namana_veni@yahoo.com" userId="S::urn:spo:guest#namana_veni@yahoo.com::" providerId="AD" clId="Web-{76DDB04A-E20D-F112-6999-459199C16604}" dt="2023-05-01T22:17:21.944" v="112"/>
          <ac:spMkLst>
            <pc:docMk/>
            <pc:sldMk cId="3935058884" sldId="431"/>
            <ac:spMk id="18" creationId="{B6585835-997E-0BF2-5DAA-23B2934038E5}"/>
          </ac:spMkLst>
        </pc:spChg>
        <pc:spChg chg="add del mod">
          <ac:chgData name="namana_veni@yahoo.com" userId="S::urn:spo:guest#namana_veni@yahoo.com::" providerId="AD" clId="Web-{76DDB04A-E20D-F112-6999-459199C16604}" dt="2023-05-01T22:17:43.148" v="117"/>
          <ac:spMkLst>
            <pc:docMk/>
            <pc:sldMk cId="3935058884" sldId="431"/>
            <ac:spMk id="20" creationId="{88E6689C-3D57-A01A-3B9C-97E805912A91}"/>
          </ac:spMkLst>
        </pc:spChg>
        <pc:grpChg chg="add mod">
          <ac:chgData name="namana_veni@yahoo.com" userId="S::urn:spo:guest#namana_veni@yahoo.com::" providerId="AD" clId="Web-{76DDB04A-E20D-F112-6999-459199C16604}" dt="2023-04-30T23:45:01.877" v="15" actId="1076"/>
          <ac:grpSpMkLst>
            <pc:docMk/>
            <pc:sldMk cId="3935058884" sldId="431"/>
            <ac:grpSpMk id="7" creationId="{CB49AD4E-3CBB-E414-A981-D27F18F38DB1}"/>
          </ac:grpSpMkLst>
        </pc:grpChg>
        <pc:grpChg chg="add mod">
          <ac:chgData name="namana_veni@yahoo.com" userId="S::urn:spo:guest#namana_veni@yahoo.com::" providerId="AD" clId="Web-{76DDB04A-E20D-F112-6999-459199C16604}" dt="2023-05-01T22:18:08.102" v="122" actId="1076"/>
          <ac:grpSpMkLst>
            <pc:docMk/>
            <pc:sldMk cId="3935058884" sldId="431"/>
            <ac:grpSpMk id="12" creationId="{562833E1-629F-703D-0785-E47CCC5CCD48}"/>
          </ac:grpSpMkLst>
        </pc:grpChg>
        <pc:cxnChg chg="mod">
          <ac:chgData name="namana_veni@yahoo.com" userId="S::urn:spo:guest#namana_veni@yahoo.com::" providerId="AD" clId="Web-{76DDB04A-E20D-F112-6999-459199C16604}" dt="2023-04-30T23:45:09.925" v="17" actId="1076"/>
          <ac:cxnSpMkLst>
            <pc:docMk/>
            <pc:sldMk cId="3935058884" sldId="431"/>
            <ac:cxnSpMk id="6" creationId="{A3A55744-5EA0-41CF-D3AF-72455DBEEB25}"/>
          </ac:cxnSpMkLst>
        </pc:cxnChg>
      </pc:sldChg>
      <pc:sldChg chg="addSp delSp modSp addAnim delAnim modAnim">
        <pc:chgData name="namana_veni@yahoo.com" userId="S::urn:spo:guest#namana_veni@yahoo.com::" providerId="AD" clId="Web-{76DDB04A-E20D-F112-6999-459199C16604}" dt="2023-05-02T02:22:52.911" v="1119"/>
        <pc:sldMkLst>
          <pc:docMk/>
          <pc:sldMk cId="2614496001" sldId="432"/>
        </pc:sldMkLst>
        <pc:spChg chg="mod">
          <ac:chgData name="namana_veni@yahoo.com" userId="S::urn:spo:guest#namana_veni@yahoo.com::" providerId="AD" clId="Web-{76DDB04A-E20D-F112-6999-459199C16604}" dt="2023-05-02T02:19:35.778" v="1091" actId="1076"/>
          <ac:spMkLst>
            <pc:docMk/>
            <pc:sldMk cId="2614496001" sldId="43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2T02:21:12.469" v="1106" actId="20577"/>
          <ac:spMkLst>
            <pc:docMk/>
            <pc:sldMk cId="2614496001" sldId="432"/>
            <ac:spMk id="4" creationId="{61B73CF4-3224-8D70-5F15-9843FB7A97C4}"/>
          </ac:spMkLst>
        </pc:spChg>
        <pc:spChg chg="mod">
          <ac:chgData name="namana_veni@yahoo.com" userId="S::urn:spo:guest#namana_veni@yahoo.com::" providerId="AD" clId="Web-{76DDB04A-E20D-F112-6999-459199C16604}" dt="2023-05-02T02:21:24.892" v="1109" actId="1076"/>
          <ac:spMkLst>
            <pc:docMk/>
            <pc:sldMk cId="2614496001" sldId="432"/>
            <ac:spMk id="5" creationId="{636FCE1A-298C-E2BF-A881-83223B2672AF}"/>
          </ac:spMkLst>
        </pc:spChg>
        <pc:spChg chg="mod">
          <ac:chgData name="namana_veni@yahoo.com" userId="S::urn:spo:guest#namana_veni@yahoo.com::" providerId="AD" clId="Web-{76DDB04A-E20D-F112-6999-459199C16604}" dt="2023-05-02T02:19:15.355" v="1076" actId="20577"/>
          <ac:spMkLst>
            <pc:docMk/>
            <pc:sldMk cId="2614496001" sldId="432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2:21:40.127" v="1112" actId="1076"/>
          <ac:spMkLst>
            <pc:docMk/>
            <pc:sldMk cId="2614496001" sldId="432"/>
            <ac:spMk id="10" creationId="{266EC823-299B-C1EC-645C-E46AC963F925}"/>
          </ac:spMkLst>
        </pc:spChg>
        <pc:spChg chg="del mod">
          <ac:chgData name="namana_veni@yahoo.com" userId="S::urn:spo:guest#namana_veni@yahoo.com::" providerId="AD" clId="Web-{76DDB04A-E20D-F112-6999-459199C16604}" dt="2023-05-02T02:21:37.001" v="1111"/>
          <ac:spMkLst>
            <pc:docMk/>
            <pc:sldMk cId="2614496001" sldId="432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2:20:12.295" v="1093" actId="1076"/>
          <ac:grpSpMkLst>
            <pc:docMk/>
            <pc:sldMk cId="2614496001" sldId="432"/>
            <ac:grpSpMk id="7" creationId="{A0AEB259-53C5-CA51-FF15-8BA358821EB3}"/>
          </ac:grpSpMkLst>
        </pc:grpChg>
        <pc:picChg chg="add mod">
          <ac:chgData name="namana_veni@yahoo.com" userId="S::urn:spo:guest#namana_veni@yahoo.com::" providerId="AD" clId="Web-{76DDB04A-E20D-F112-6999-459199C16604}" dt="2023-05-02T02:22:46.567" v="1117" actId="14100"/>
          <ac:picMkLst>
            <pc:docMk/>
            <pc:sldMk cId="2614496001" sldId="432"/>
            <ac:picMk id="11" creationId="{9403387C-AA45-1D5D-67E0-1E9EB765AD07}"/>
          </ac:picMkLst>
        </pc:picChg>
      </pc:sldChg>
      <pc:sldChg chg="addSp delSp modSp addAnim delAnim">
        <pc:chgData name="namana_veni@yahoo.com" userId="S::urn:spo:guest#namana_veni@yahoo.com::" providerId="AD" clId="Web-{76DDB04A-E20D-F112-6999-459199C16604}" dt="2023-05-02T02:19:02.698" v="1069" actId="20577"/>
        <pc:sldMkLst>
          <pc:docMk/>
          <pc:sldMk cId="2429234297" sldId="433"/>
        </pc:sldMkLst>
        <pc:spChg chg="mod">
          <ac:chgData name="namana_veni@yahoo.com" userId="S::urn:spo:guest#namana_veni@yahoo.com::" providerId="AD" clId="Web-{76DDB04A-E20D-F112-6999-459199C16604}" dt="2023-05-02T02:03:19.190" v="972" actId="14100"/>
          <ac:spMkLst>
            <pc:docMk/>
            <pc:sldMk cId="2429234297" sldId="433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6DDB04A-E20D-F112-6999-459199C16604}" dt="2023-05-02T02:14:53.719" v="1043" actId="1076"/>
          <ac:spMkLst>
            <pc:docMk/>
            <pc:sldMk cId="2429234297" sldId="433"/>
            <ac:spMk id="4" creationId="{181687E4-9E96-33AB-EC63-F91AFDCF2DCD}"/>
          </ac:spMkLst>
        </pc:spChg>
        <pc:spChg chg="mod">
          <ac:chgData name="namana_veni@yahoo.com" userId="S::urn:spo:guest#namana_veni@yahoo.com::" providerId="AD" clId="Web-{76DDB04A-E20D-F112-6999-459199C16604}" dt="2023-05-02T02:03:58.098" v="983" actId="1076"/>
          <ac:spMkLst>
            <pc:docMk/>
            <pc:sldMk cId="2429234297" sldId="433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2:16:08.660" v="1056" actId="14100"/>
          <ac:spMkLst>
            <pc:docMk/>
            <pc:sldMk cId="2429234297" sldId="433"/>
            <ac:spMk id="12" creationId="{838942AA-74E5-0C3A-E2FF-83B846B592CE}"/>
          </ac:spMkLst>
        </pc:spChg>
        <pc:spChg chg="add mod">
          <ac:chgData name="namana_veni@yahoo.com" userId="S::urn:spo:guest#namana_veni@yahoo.com::" providerId="AD" clId="Web-{76DDB04A-E20D-F112-6999-459199C16604}" dt="2023-05-02T02:19:02.698" v="1069" actId="20577"/>
          <ac:spMkLst>
            <pc:docMk/>
            <pc:sldMk cId="2429234297" sldId="433"/>
            <ac:spMk id="14" creationId="{7712B12C-BC12-BB24-EA96-925F89E8B570}"/>
          </ac:spMkLst>
        </pc:spChg>
        <pc:spChg chg="del mod">
          <ac:chgData name="namana_veni@yahoo.com" userId="S::urn:spo:guest#namana_veni@yahoo.com::" providerId="AD" clId="Web-{76DDB04A-E20D-F112-6999-459199C16604}" dt="2023-05-02T02:12:53.339" v="997"/>
          <ac:spMkLst>
            <pc:docMk/>
            <pc:sldMk cId="2429234297" sldId="433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2:14:58.219" v="1044" actId="1076"/>
          <ac:grpSpMkLst>
            <pc:docMk/>
            <pc:sldMk cId="2429234297" sldId="433"/>
            <ac:grpSpMk id="10" creationId="{8247A5D8-3692-14F6-F45C-EDF8C33B9420}"/>
          </ac:grpSpMkLst>
        </pc:grpChg>
      </pc:sldChg>
      <pc:sldChg chg="addSp delSp modSp del addAnim delAnim">
        <pc:chgData name="namana_veni@yahoo.com" userId="S::urn:spo:guest#namana_veni@yahoo.com::" providerId="AD" clId="Web-{76DDB04A-E20D-F112-6999-459199C16604}" dt="2023-05-01T22:38:54.092" v="294"/>
        <pc:sldMkLst>
          <pc:docMk/>
          <pc:sldMk cId="2178733439" sldId="434"/>
        </pc:sldMkLst>
        <pc:spChg chg="mod">
          <ac:chgData name="namana_veni@yahoo.com" userId="S::urn:spo:guest#namana_veni@yahoo.com::" providerId="AD" clId="Web-{76DDB04A-E20D-F112-6999-459199C16604}" dt="2023-05-01T22:16:12.864" v="106" actId="20577"/>
          <ac:spMkLst>
            <pc:docMk/>
            <pc:sldMk cId="2178733439" sldId="434"/>
            <ac:spMk id="4" creationId="{D9A9B1C1-54BE-EB40-EA73-9539B0E31029}"/>
          </ac:spMkLst>
        </pc:spChg>
        <pc:spChg chg="mod">
          <ac:chgData name="namana_veni@yahoo.com" userId="S::urn:spo:guest#namana_veni@yahoo.com::" providerId="AD" clId="Web-{76DDB04A-E20D-F112-6999-459199C16604}" dt="2023-05-01T22:17:08.663" v="109" actId="20577"/>
          <ac:spMkLst>
            <pc:docMk/>
            <pc:sldMk cId="2178733439" sldId="434"/>
            <ac:spMk id="5" creationId="{C3BBA345-3A34-0984-DE48-D6DF09F0BEE8}"/>
          </ac:spMkLst>
        </pc:spChg>
        <pc:spChg chg="del">
          <ac:chgData name="namana_veni@yahoo.com" userId="S::urn:spo:guest#namana_veni@yahoo.com::" providerId="AD" clId="Web-{76DDB04A-E20D-F112-6999-459199C16604}" dt="2023-05-01T22:15:05.081" v="83"/>
          <ac:spMkLst>
            <pc:docMk/>
            <pc:sldMk cId="2178733439" sldId="434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1T22:16:07.161" v="104" actId="1076"/>
          <ac:spMkLst>
            <pc:docMk/>
            <pc:sldMk cId="2178733439" sldId="434"/>
            <ac:spMk id="10" creationId="{E7BCDC10-4849-3254-66FA-C7B8D9606B4A}"/>
          </ac:spMkLst>
        </pc:spChg>
        <pc:spChg chg="add mod">
          <ac:chgData name="namana_veni@yahoo.com" userId="S::urn:spo:guest#namana_veni@yahoo.com::" providerId="AD" clId="Web-{76DDB04A-E20D-F112-6999-459199C16604}" dt="2023-05-01T22:15:38.957" v="95" actId="1076"/>
          <ac:spMkLst>
            <pc:docMk/>
            <pc:sldMk cId="2178733439" sldId="434"/>
            <ac:spMk id="12" creationId="{0792DC02-E43E-FB52-5848-8777B3D77C4E}"/>
          </ac:spMkLst>
        </pc:spChg>
        <pc:spChg chg="del">
          <ac:chgData name="namana_veni@yahoo.com" userId="S::urn:spo:guest#namana_veni@yahoo.com::" providerId="AD" clId="Web-{76DDB04A-E20D-F112-6999-459199C16604}" dt="2023-05-01T22:15:11.269" v="85"/>
          <ac:spMkLst>
            <pc:docMk/>
            <pc:sldMk cId="2178733439" sldId="434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1T22:17:12.928" v="111" actId="14100"/>
          <ac:grpSpMkLst>
            <pc:docMk/>
            <pc:sldMk cId="2178733439" sldId="434"/>
            <ac:grpSpMk id="7" creationId="{72D66C63-6103-987C-FFF0-8BD7AEE0CC69}"/>
          </ac:grpSpMkLst>
        </pc:grpChg>
      </pc:sldChg>
      <pc:sldChg chg="modSp del">
        <pc:chgData name="namana_veni@yahoo.com" userId="S::urn:spo:guest#namana_veni@yahoo.com::" providerId="AD" clId="Web-{76DDB04A-E20D-F112-6999-459199C16604}" dt="2023-05-02T01:04:50.700" v="539"/>
        <pc:sldMkLst>
          <pc:docMk/>
          <pc:sldMk cId="687421436" sldId="435"/>
        </pc:sldMkLst>
        <pc:spChg chg="mod">
          <ac:chgData name="namana_veni@yahoo.com" userId="S::urn:spo:guest#namana_veni@yahoo.com::" providerId="AD" clId="Web-{76DDB04A-E20D-F112-6999-459199C16604}" dt="2023-05-02T01:04:40.794" v="537" actId="1076"/>
          <ac:spMkLst>
            <pc:docMk/>
            <pc:sldMk cId="687421436" sldId="435"/>
            <ac:spMk id="2" creationId="{45E54065-4361-49B7-87F4-0111E422B359}"/>
          </ac:spMkLst>
        </pc:spChg>
      </pc:sldChg>
      <pc:sldChg chg="addSp delSp modSp addAnim delAnim">
        <pc:chgData name="namana_veni@yahoo.com" userId="S::urn:spo:guest#namana_veni@yahoo.com::" providerId="AD" clId="Web-{76DDB04A-E20D-F112-6999-459199C16604}" dt="2023-05-01T22:53:12.461" v="506" actId="20577"/>
        <pc:sldMkLst>
          <pc:docMk/>
          <pc:sldMk cId="393128982" sldId="436"/>
        </pc:sldMkLst>
        <pc:spChg chg="mod">
          <ac:chgData name="namana_veni@yahoo.com" userId="S::urn:spo:guest#namana_veni@yahoo.com::" providerId="AD" clId="Web-{76DDB04A-E20D-F112-6999-459199C16604}" dt="2023-05-01T22:49:15.236" v="441" actId="20577"/>
          <ac:spMkLst>
            <pc:docMk/>
            <pc:sldMk cId="393128982" sldId="43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49:44.408" v="446" actId="20577"/>
          <ac:spMkLst>
            <pc:docMk/>
            <pc:sldMk cId="393128982" sldId="436"/>
            <ac:spMk id="4" creationId="{6FDA4CE1-BA7E-A813-75D0-3F16D9964FE9}"/>
          </ac:spMkLst>
        </pc:spChg>
        <pc:spChg chg="mod">
          <ac:chgData name="namana_veni@yahoo.com" userId="S::urn:spo:guest#namana_veni@yahoo.com::" providerId="AD" clId="Web-{76DDB04A-E20D-F112-6999-459199C16604}" dt="2023-05-01T22:52:27.007" v="500" actId="1076"/>
          <ac:spMkLst>
            <pc:docMk/>
            <pc:sldMk cId="393128982" sldId="43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51:16.614" v="476" actId="1076"/>
          <ac:spMkLst>
            <pc:docMk/>
            <pc:sldMk cId="393128982" sldId="436"/>
            <ac:spMk id="11" creationId="{F7E05243-66C3-0308-1668-50CC38733439}"/>
          </ac:spMkLst>
        </pc:spChg>
        <pc:spChg chg="add mod">
          <ac:chgData name="namana_veni@yahoo.com" userId="S::urn:spo:guest#namana_veni@yahoo.com::" providerId="AD" clId="Web-{76DDB04A-E20D-F112-6999-459199C16604}" dt="2023-05-01T22:52:40.835" v="503" actId="1076"/>
          <ac:spMkLst>
            <pc:docMk/>
            <pc:sldMk cId="393128982" sldId="436"/>
            <ac:spMk id="15" creationId="{41C118DC-95A5-4BFC-D529-6E3595A6C61D}"/>
          </ac:spMkLst>
        </pc:spChg>
        <pc:spChg chg="del mod">
          <ac:chgData name="namana_veni@yahoo.com" userId="S::urn:spo:guest#namana_veni@yahoo.com::" providerId="AD" clId="Web-{76DDB04A-E20D-F112-6999-459199C16604}" dt="2023-05-01T22:50:14.269" v="453"/>
          <ac:spMkLst>
            <pc:docMk/>
            <pc:sldMk cId="393128982" sldId="436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1T22:53:12.461" v="506" actId="20577"/>
          <ac:spMkLst>
            <pc:docMk/>
            <pc:sldMk cId="393128982" sldId="436"/>
            <ac:spMk id="18" creationId="{2C738DDA-DB75-CC33-F7D3-991554344524}"/>
          </ac:spMkLst>
        </pc:spChg>
        <pc:grpChg chg="add mod">
          <ac:chgData name="namana_veni@yahoo.com" userId="S::urn:spo:guest#namana_veni@yahoo.com::" providerId="AD" clId="Web-{76DDB04A-E20D-F112-6999-459199C16604}" dt="2023-05-01T22:52:33.195" v="501" actId="1076"/>
          <ac:grpSpMkLst>
            <pc:docMk/>
            <pc:sldMk cId="393128982" sldId="436"/>
            <ac:grpSpMk id="7" creationId="{D90B6385-2AB1-E11E-BFBC-3BCD67F85CA0}"/>
          </ac:grpSpMkLst>
        </pc:grpChg>
        <pc:grpChg chg="add mod">
          <ac:chgData name="namana_veni@yahoo.com" userId="S::urn:spo:guest#namana_veni@yahoo.com::" providerId="AD" clId="Web-{76DDB04A-E20D-F112-6999-459199C16604}" dt="2023-05-01T22:52:36.788" v="502" actId="1076"/>
          <ac:grpSpMkLst>
            <pc:docMk/>
            <pc:sldMk cId="393128982" sldId="436"/>
            <ac:grpSpMk id="13" creationId="{9A569135-E461-E057-C736-A645AF106668}"/>
          </ac:grpSpMkLst>
        </pc:grpChg>
      </pc:sldChg>
      <pc:sldChg chg="addSp delSp modSp addAnim delAnim">
        <pc:chgData name="namana_veni@yahoo.com" userId="S::urn:spo:guest#namana_veni@yahoo.com::" providerId="AD" clId="Web-{76DDB04A-E20D-F112-6999-459199C16604}" dt="2023-05-01T22:47:41.358" v="420" actId="20577"/>
        <pc:sldMkLst>
          <pc:docMk/>
          <pc:sldMk cId="1085284351" sldId="437"/>
        </pc:sldMkLst>
        <pc:spChg chg="mod">
          <ac:chgData name="namana_veni@yahoo.com" userId="S::urn:spo:guest#namana_veni@yahoo.com::" providerId="AD" clId="Web-{76DDB04A-E20D-F112-6999-459199C16604}" dt="2023-05-01T22:47:32.857" v="419" actId="20577"/>
          <ac:spMkLst>
            <pc:docMk/>
            <pc:sldMk cId="1085284351" sldId="43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45:20.541" v="375" actId="20577"/>
          <ac:spMkLst>
            <pc:docMk/>
            <pc:sldMk cId="1085284351" sldId="437"/>
            <ac:spMk id="4" creationId="{FAE99339-7476-4414-19C1-222443E4490A}"/>
          </ac:spMkLst>
        </pc:spChg>
        <pc:spChg chg="mod">
          <ac:chgData name="namana_veni@yahoo.com" userId="S::urn:spo:guest#namana_veni@yahoo.com::" providerId="AD" clId="Web-{76DDB04A-E20D-F112-6999-459199C16604}" dt="2023-05-01T22:45:31.323" v="377" actId="20577"/>
          <ac:spMkLst>
            <pc:docMk/>
            <pc:sldMk cId="1085284351" sldId="437"/>
            <ac:spMk id="5" creationId="{A08E244C-9F2D-CE98-FAE2-D9FE692F9E1F}"/>
          </ac:spMkLst>
        </pc:spChg>
        <pc:spChg chg="mod">
          <ac:chgData name="namana_veni@yahoo.com" userId="S::urn:spo:guest#namana_veni@yahoo.com::" providerId="AD" clId="Web-{76DDB04A-E20D-F112-6999-459199C16604}" dt="2023-05-01T22:47:41.358" v="420" actId="20577"/>
          <ac:spMkLst>
            <pc:docMk/>
            <pc:sldMk cId="1085284351" sldId="43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45:34.198" v="379" actId="20577"/>
          <ac:spMkLst>
            <pc:docMk/>
            <pc:sldMk cId="1085284351" sldId="437"/>
            <ac:spMk id="10" creationId="{FB9CD021-52D1-1805-C9B1-79D5F09D4892}"/>
          </ac:spMkLst>
        </pc:spChg>
        <pc:spChg chg="mod">
          <ac:chgData name="namana_veni@yahoo.com" userId="S::urn:spo:guest#namana_veni@yahoo.com::" providerId="AD" clId="Web-{76DDB04A-E20D-F112-6999-459199C16604}" dt="2023-05-01T22:45:44.823" v="383" actId="1076"/>
          <ac:spMkLst>
            <pc:docMk/>
            <pc:sldMk cId="1085284351" sldId="437"/>
            <ac:spMk id="11" creationId="{E2CF87CE-F77E-5303-886E-D34C90BB66BC}"/>
          </ac:spMkLst>
        </pc:spChg>
        <pc:spChg chg="mod">
          <ac:chgData name="namana_veni@yahoo.com" userId="S::urn:spo:guest#namana_veni@yahoo.com::" providerId="AD" clId="Web-{76DDB04A-E20D-F112-6999-459199C16604}" dt="2023-05-01T22:45:48.417" v="384" actId="20577"/>
          <ac:spMkLst>
            <pc:docMk/>
            <pc:sldMk cId="1085284351" sldId="437"/>
            <ac:spMk id="15" creationId="{BC55D5F8-DA08-9673-E2FE-04AFB7429783}"/>
          </ac:spMkLst>
        </pc:spChg>
        <pc:spChg chg="del mod">
          <ac:chgData name="namana_veni@yahoo.com" userId="S::urn:spo:guest#namana_veni@yahoo.com::" providerId="AD" clId="Web-{76DDB04A-E20D-F112-6999-459199C16604}" dt="2023-05-01T22:43:50.710" v="350"/>
          <ac:spMkLst>
            <pc:docMk/>
            <pc:sldMk cId="1085284351" sldId="437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1T22:45:56.120" v="387" actId="20577"/>
          <ac:spMkLst>
            <pc:docMk/>
            <pc:sldMk cId="1085284351" sldId="437"/>
            <ac:spMk id="17" creationId="{35028CB7-0820-1711-2631-9BF1FA0B1AF1}"/>
          </ac:spMkLst>
        </pc:spChg>
        <pc:spChg chg="add mod">
          <ac:chgData name="namana_veni@yahoo.com" userId="S::urn:spo:guest#namana_veni@yahoo.com::" providerId="AD" clId="Web-{76DDB04A-E20D-F112-6999-459199C16604}" dt="2023-05-01T22:46:34.809" v="391" actId="20577"/>
          <ac:spMkLst>
            <pc:docMk/>
            <pc:sldMk cId="1085284351" sldId="437"/>
            <ac:spMk id="21" creationId="{6DF102FE-CAAA-77FD-C9F4-88DBEA0B7215}"/>
          </ac:spMkLst>
        </pc:spChg>
        <pc:spChg chg="add mod">
          <ac:chgData name="namana_veni@yahoo.com" userId="S::urn:spo:guest#namana_veni@yahoo.com::" providerId="AD" clId="Web-{76DDB04A-E20D-F112-6999-459199C16604}" dt="2023-05-01T22:47:22.935" v="403" actId="1076"/>
          <ac:spMkLst>
            <pc:docMk/>
            <pc:sldMk cId="1085284351" sldId="437"/>
            <ac:spMk id="23" creationId="{9CBC9882-6EB6-5C85-3291-30EC2F8F316C}"/>
          </ac:spMkLst>
        </pc:spChg>
        <pc:grpChg chg="add mod">
          <ac:chgData name="namana_veni@yahoo.com" userId="S::urn:spo:guest#namana_veni@yahoo.com::" providerId="AD" clId="Web-{76DDB04A-E20D-F112-6999-459199C16604}" dt="2023-05-01T22:42:36.239" v="337" actId="1076"/>
          <ac:grpSpMkLst>
            <pc:docMk/>
            <pc:sldMk cId="1085284351" sldId="437"/>
            <ac:grpSpMk id="7" creationId="{C4FAE760-AA87-B60B-DE85-54823EFA7054}"/>
          </ac:grpSpMkLst>
        </pc:grpChg>
        <pc:grpChg chg="add mod">
          <ac:chgData name="namana_veni@yahoo.com" userId="S::urn:spo:guest#namana_veni@yahoo.com::" providerId="AD" clId="Web-{76DDB04A-E20D-F112-6999-459199C16604}" dt="2023-05-01T22:43:11.006" v="344" actId="1076"/>
          <ac:grpSpMkLst>
            <pc:docMk/>
            <pc:sldMk cId="1085284351" sldId="437"/>
            <ac:grpSpMk id="13" creationId="{C254F431-66DB-E9B9-2325-567A220FD303}"/>
          </ac:grpSpMkLst>
        </pc:grpChg>
        <pc:grpChg chg="add mod">
          <ac:chgData name="namana_veni@yahoo.com" userId="S::urn:spo:guest#namana_veni@yahoo.com::" providerId="AD" clId="Web-{76DDB04A-E20D-F112-6999-459199C16604}" dt="2023-05-01T22:43:22.506" v="345" actId="1076"/>
          <ac:grpSpMkLst>
            <pc:docMk/>
            <pc:sldMk cId="1085284351" sldId="437"/>
            <ac:grpSpMk id="19" creationId="{07B08595-DD99-F767-436D-69B0C30332FA}"/>
          </ac:grpSpMkLst>
        </pc:grpChg>
      </pc:sldChg>
      <pc:sldChg chg="addSp modSp addAnim">
        <pc:chgData name="namana_veni@yahoo.com" userId="S::urn:spo:guest#namana_veni@yahoo.com::" providerId="AD" clId="Web-{76DDB04A-E20D-F112-6999-459199C16604}" dt="2023-05-01T22:40:51.486" v="323" actId="1076"/>
        <pc:sldMkLst>
          <pc:docMk/>
          <pc:sldMk cId="2962274891" sldId="438"/>
        </pc:sldMkLst>
        <pc:spChg chg="mod">
          <ac:chgData name="namana_veni@yahoo.com" userId="S::urn:spo:guest#namana_veni@yahoo.com::" providerId="AD" clId="Web-{76DDB04A-E20D-F112-6999-459199C16604}" dt="2023-05-01T22:39:51.844" v="302" actId="1076"/>
          <ac:spMkLst>
            <pc:docMk/>
            <pc:sldMk cId="2962274891" sldId="438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6DDB04A-E20D-F112-6999-459199C16604}" dt="2023-05-01T22:40:51.486" v="323" actId="1076"/>
          <ac:spMkLst>
            <pc:docMk/>
            <pc:sldMk cId="2962274891" sldId="438"/>
            <ac:spMk id="4" creationId="{820D9D55-95F3-E7DF-B283-54ED8A999E78}"/>
          </ac:spMkLst>
        </pc:spChg>
        <pc:spChg chg="mod">
          <ac:chgData name="namana_veni@yahoo.com" userId="S::urn:spo:guest#namana_veni@yahoo.com::" providerId="AD" clId="Web-{76DDB04A-E20D-F112-6999-459199C16604}" dt="2023-05-01T22:40:44.908" v="321" actId="1076"/>
          <ac:spMkLst>
            <pc:docMk/>
            <pc:sldMk cId="2962274891" sldId="43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40:48.642" v="322" actId="1076"/>
          <ac:spMkLst>
            <pc:docMk/>
            <pc:sldMk cId="2962274891" sldId="438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76DDB04A-E20D-F112-6999-459199C16604}" dt="2023-05-02T01:03:05.947" v="509" actId="1076"/>
        <pc:sldMkLst>
          <pc:docMk/>
          <pc:sldMk cId="964141589" sldId="439"/>
        </pc:sldMkLst>
        <pc:spChg chg="mod">
          <ac:chgData name="namana_veni@yahoo.com" userId="S::urn:spo:guest#namana_veni@yahoo.com::" providerId="AD" clId="Web-{76DDB04A-E20D-F112-6999-459199C16604}" dt="2023-05-01T22:23:11.205" v="183" actId="1076"/>
          <ac:spMkLst>
            <pc:docMk/>
            <pc:sldMk cId="964141589" sldId="439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22:34.813" v="172" actId="20577"/>
          <ac:spMkLst>
            <pc:docMk/>
            <pc:sldMk cId="964141589" sldId="439"/>
            <ac:spMk id="4" creationId="{6EBD20FF-1D61-7A36-F51D-88706CB7F6E1}"/>
          </ac:spMkLst>
        </pc:spChg>
        <pc:spChg chg="mod">
          <ac:chgData name="namana_veni@yahoo.com" userId="S::urn:spo:guest#namana_veni@yahoo.com::" providerId="AD" clId="Web-{76DDB04A-E20D-F112-6999-459199C16604}" dt="2023-05-01T22:22:42.923" v="174" actId="20577"/>
          <ac:spMkLst>
            <pc:docMk/>
            <pc:sldMk cId="964141589" sldId="439"/>
            <ac:spMk id="5" creationId="{DD36C88C-B59D-51DC-DF3E-53FE8BCCCD57}"/>
          </ac:spMkLst>
        </pc:spChg>
        <pc:spChg chg="mod">
          <ac:chgData name="namana_veni@yahoo.com" userId="S::urn:spo:guest#namana_veni@yahoo.com::" providerId="AD" clId="Web-{76DDB04A-E20D-F112-6999-459199C16604}" dt="2023-05-01T22:20:52.107" v="150" actId="20577"/>
          <ac:spMkLst>
            <pc:docMk/>
            <pc:sldMk cId="964141589" sldId="439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76DDB04A-E20D-F112-6999-459199C16604}" dt="2023-05-02T01:03:01.088" v="508" actId="1076"/>
          <ac:spMkLst>
            <pc:docMk/>
            <pc:sldMk cId="964141589" sldId="439"/>
            <ac:spMk id="10" creationId="{B473F04E-994E-ECA9-D96C-27CDAC97DB7D}"/>
          </ac:spMkLst>
        </pc:spChg>
        <pc:spChg chg="add del">
          <ac:chgData name="namana_veni@yahoo.com" userId="S::urn:spo:guest#namana_veni@yahoo.com::" providerId="AD" clId="Web-{76DDB04A-E20D-F112-6999-459199C16604}" dt="2023-05-02T01:02:52.790" v="507"/>
          <ac:spMkLst>
            <pc:docMk/>
            <pc:sldMk cId="964141589" sldId="439"/>
            <ac:spMk id="12" creationId="{0624B9C8-E917-20C2-4EE2-EF847B176C12}"/>
          </ac:spMkLst>
        </pc:spChg>
        <pc:spChg chg="del">
          <ac:chgData name="namana_veni@yahoo.com" userId="S::urn:spo:guest#namana_veni@yahoo.com::" providerId="AD" clId="Web-{76DDB04A-E20D-F112-6999-459199C16604}" dt="2023-05-01T22:21:31.077" v="157"/>
          <ac:spMkLst>
            <pc:docMk/>
            <pc:sldMk cId="964141589" sldId="439"/>
            <ac:spMk id="16" creationId="{15EDB9BE-2BEB-93C0-1115-A3AAB9E847FC}"/>
          </ac:spMkLst>
        </pc:spChg>
        <pc:grpChg chg="add mod">
          <ac:chgData name="namana_veni@yahoo.com" userId="S::urn:spo:guest#namana_veni@yahoo.com::" providerId="AD" clId="Web-{76DDB04A-E20D-F112-6999-459199C16604}" dt="2023-05-02T01:03:05.947" v="509" actId="1076"/>
          <ac:grpSpMkLst>
            <pc:docMk/>
            <pc:sldMk cId="964141589" sldId="439"/>
            <ac:grpSpMk id="7" creationId="{EF73FD6A-EC7E-21AB-4845-0E7C4C0F2281}"/>
          </ac:grpSpMkLst>
        </pc:grpChg>
        <pc:cxnChg chg="mod">
          <ac:chgData name="namana_veni@yahoo.com" userId="S::urn:spo:guest#namana_veni@yahoo.com::" providerId="AD" clId="Web-{76DDB04A-E20D-F112-6999-459199C16604}" dt="2023-05-01T22:22:51.485" v="176" actId="1076"/>
          <ac:cxnSpMkLst>
            <pc:docMk/>
            <pc:sldMk cId="964141589" sldId="439"/>
            <ac:cxnSpMk id="6" creationId="{CA2167BD-0B78-41D0-3AA5-392F7809A5F8}"/>
          </ac:cxnSpMkLst>
        </pc:cxnChg>
      </pc:sldChg>
      <pc:sldChg chg="add del">
        <pc:chgData name="namana_veni@yahoo.com" userId="S::urn:spo:guest#namana_veni@yahoo.com::" providerId="AD" clId="Web-{76DDB04A-E20D-F112-6999-459199C16604}" dt="2023-05-01T22:39:04.452" v="295"/>
        <pc:sldMkLst>
          <pc:docMk/>
          <pc:sldMk cId="2302296479" sldId="440"/>
        </pc:sldMkLst>
      </pc:sldChg>
      <pc:sldChg chg="addSp delSp modSp add replId addAnim delAnim">
        <pc:chgData name="namana_veni@yahoo.com" userId="S::urn:spo:guest#namana_veni@yahoo.com::" providerId="AD" clId="Web-{76DDB04A-E20D-F112-6999-459199C16604}" dt="2023-05-02T01:03:38.682" v="515" actId="1076"/>
        <pc:sldMkLst>
          <pc:docMk/>
          <pc:sldMk cId="366447694" sldId="441"/>
        </pc:sldMkLst>
        <pc:spChg chg="mod">
          <ac:chgData name="namana_veni@yahoo.com" userId="S::urn:spo:guest#namana_veni@yahoo.com::" providerId="AD" clId="Web-{76DDB04A-E20D-F112-6999-459199C16604}" dt="2023-05-01T22:38:44.154" v="293" actId="1076"/>
          <ac:spMkLst>
            <pc:docMk/>
            <pc:sldMk cId="366447694" sldId="44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35:45.165" v="247" actId="20577"/>
          <ac:spMkLst>
            <pc:docMk/>
            <pc:sldMk cId="366447694" sldId="441"/>
            <ac:spMk id="4" creationId="{3E4764AC-6BB6-5672-E77E-442F41EDC8C9}"/>
          </ac:spMkLst>
        </pc:spChg>
        <pc:spChg chg="mod">
          <ac:chgData name="namana_veni@yahoo.com" userId="S::urn:spo:guest#namana_veni@yahoo.com::" providerId="AD" clId="Web-{76DDB04A-E20D-F112-6999-459199C16604}" dt="2023-05-01T22:36:40.260" v="263" actId="1076"/>
          <ac:spMkLst>
            <pc:docMk/>
            <pc:sldMk cId="366447694" sldId="441"/>
            <ac:spMk id="5" creationId="{2914C4D6-ED58-B254-9FFC-8B5F5AB6CB89}"/>
          </ac:spMkLst>
        </pc:spChg>
        <pc:spChg chg="mod">
          <ac:chgData name="namana_veni@yahoo.com" userId="S::urn:spo:guest#namana_veni@yahoo.com::" providerId="AD" clId="Web-{76DDB04A-E20D-F112-6999-459199C16604}" dt="2023-05-02T01:03:27.432" v="512" actId="1076"/>
          <ac:spMkLst>
            <pc:docMk/>
            <pc:sldMk cId="366447694" sldId="44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03:34.917" v="514" actId="1076"/>
          <ac:spMkLst>
            <pc:docMk/>
            <pc:sldMk cId="366447694" sldId="441"/>
            <ac:spMk id="10" creationId="{873DB098-FF7E-EE87-D325-EAC9BD02E815}"/>
          </ac:spMkLst>
        </pc:spChg>
        <pc:spChg chg="mod">
          <ac:chgData name="namana_veni@yahoo.com" userId="S::urn:spo:guest#namana_veni@yahoo.com::" providerId="AD" clId="Web-{76DDB04A-E20D-F112-6999-459199C16604}" dt="2023-05-01T22:36:09.181" v="252" actId="20577"/>
          <ac:spMkLst>
            <pc:docMk/>
            <pc:sldMk cId="366447694" sldId="441"/>
            <ac:spMk id="11" creationId="{4C831D89-4F9F-FD00-AB4C-DF86D7556C77}"/>
          </ac:spMkLst>
        </pc:spChg>
        <pc:spChg chg="mod">
          <ac:chgData name="namana_veni@yahoo.com" userId="S::urn:spo:guest#namana_veni@yahoo.com::" providerId="AD" clId="Web-{76DDB04A-E20D-F112-6999-459199C16604}" dt="2023-05-01T22:36:20.119" v="257" actId="20577"/>
          <ac:spMkLst>
            <pc:docMk/>
            <pc:sldMk cId="366447694" sldId="441"/>
            <ac:spMk id="15" creationId="{B4C91C29-BF21-BB71-6FD7-810A0E713F29}"/>
          </ac:spMkLst>
        </pc:spChg>
        <pc:spChg chg="del mod">
          <ac:chgData name="namana_veni@yahoo.com" userId="S::urn:spo:guest#namana_veni@yahoo.com::" providerId="AD" clId="Web-{76DDB04A-E20D-F112-6999-459199C16604}" dt="2023-05-01T22:37:07.370" v="272"/>
          <ac:spMkLst>
            <pc:docMk/>
            <pc:sldMk cId="366447694" sldId="441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1T22:36:35.541" v="262" actId="1076"/>
          <ac:spMkLst>
            <pc:docMk/>
            <pc:sldMk cId="366447694" sldId="441"/>
            <ac:spMk id="17" creationId="{CE172671-24EE-ED03-4E6E-BEEA10E950C9}"/>
          </ac:spMkLst>
        </pc:spChg>
        <pc:spChg chg="add mod">
          <ac:chgData name="namana_veni@yahoo.com" userId="S::urn:spo:guest#namana_veni@yahoo.com::" providerId="AD" clId="Web-{76DDB04A-E20D-F112-6999-459199C16604}" dt="2023-05-02T01:03:22.666" v="511" actId="1076"/>
          <ac:spMkLst>
            <pc:docMk/>
            <pc:sldMk cId="366447694" sldId="441"/>
            <ac:spMk id="21" creationId="{71380955-5974-E637-76C3-AC71B7B2919E}"/>
          </ac:spMkLst>
        </pc:spChg>
        <pc:grpChg chg="add mod">
          <ac:chgData name="namana_veni@yahoo.com" userId="S::urn:spo:guest#namana_veni@yahoo.com::" providerId="AD" clId="Web-{76DDB04A-E20D-F112-6999-459199C16604}" dt="2023-05-02T01:03:31.088" v="513" actId="1076"/>
          <ac:grpSpMkLst>
            <pc:docMk/>
            <pc:sldMk cId="366447694" sldId="441"/>
            <ac:grpSpMk id="7" creationId="{5134FB22-E7F5-6BC6-85E6-86ABEEBD782F}"/>
          </ac:grpSpMkLst>
        </pc:grpChg>
        <pc:grpChg chg="add mod">
          <ac:chgData name="namana_veni@yahoo.com" userId="S::urn:spo:guest#namana_veni@yahoo.com::" providerId="AD" clId="Web-{76DDB04A-E20D-F112-6999-459199C16604}" dt="2023-05-01T22:36:04.337" v="251" actId="1076"/>
          <ac:grpSpMkLst>
            <pc:docMk/>
            <pc:sldMk cId="366447694" sldId="441"/>
            <ac:grpSpMk id="13" creationId="{01F02BDB-2A41-632D-EA34-1DEC8E437FA7}"/>
          </ac:grpSpMkLst>
        </pc:grpChg>
        <pc:grpChg chg="add mod">
          <ac:chgData name="namana_veni@yahoo.com" userId="S::urn:spo:guest#namana_veni@yahoo.com::" providerId="AD" clId="Web-{76DDB04A-E20D-F112-6999-459199C16604}" dt="2023-05-02T01:03:38.682" v="515" actId="1076"/>
          <ac:grpSpMkLst>
            <pc:docMk/>
            <pc:sldMk cId="366447694" sldId="441"/>
            <ac:grpSpMk id="19" creationId="{08C677D4-A803-8869-FB67-953D0AF00F0D}"/>
          </ac:grpSpMkLst>
        </pc:grpChg>
        <pc:cxnChg chg="del">
          <ac:chgData name="namana_veni@yahoo.com" userId="S::urn:spo:guest#namana_veni@yahoo.com::" providerId="AD" clId="Web-{76DDB04A-E20D-F112-6999-459199C16604}" dt="2023-05-01T22:36:10.556" v="253"/>
          <ac:cxnSpMkLst>
            <pc:docMk/>
            <pc:sldMk cId="366447694" sldId="441"/>
            <ac:cxnSpMk id="12" creationId="{D1FD4B4F-DF0A-7EF3-EDBF-F905725F21B9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2:02:05.359" v="963" actId="14100"/>
        <pc:sldMkLst>
          <pc:docMk/>
          <pc:sldMk cId="3769007049" sldId="442"/>
        </pc:sldMkLst>
        <pc:spChg chg="mod">
          <ac:chgData name="namana_veni@yahoo.com" userId="S::urn:spo:guest#namana_veni@yahoo.com::" providerId="AD" clId="Web-{76DDB04A-E20D-F112-6999-459199C16604}" dt="2023-05-02T02:02:05.359" v="963" actId="14100"/>
          <ac:spMkLst>
            <pc:docMk/>
            <pc:sldMk cId="3769007049" sldId="442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6DDB04A-E20D-F112-6999-459199C16604}" dt="2023-05-01T22:24:34.207" v="198" actId="20577"/>
          <ac:spMkLst>
            <pc:docMk/>
            <pc:sldMk cId="3769007049" sldId="442"/>
            <ac:spMk id="4" creationId="{03F537F2-EBC9-57B2-343C-C03458154ECC}"/>
          </ac:spMkLst>
        </pc:spChg>
        <pc:spChg chg="mod">
          <ac:chgData name="namana_veni@yahoo.com" userId="S::urn:spo:guest#namana_veni@yahoo.com::" providerId="AD" clId="Web-{76DDB04A-E20D-F112-6999-459199C16604}" dt="2023-05-01T22:24:36.629" v="199" actId="20577"/>
          <ac:spMkLst>
            <pc:docMk/>
            <pc:sldMk cId="3769007049" sldId="442"/>
            <ac:spMk id="5" creationId="{AD6C5441-0AA5-6C76-DD8D-D1F8DBDEB758}"/>
          </ac:spMkLst>
        </pc:spChg>
        <pc:spChg chg="mod">
          <ac:chgData name="namana_veni@yahoo.com" userId="S::urn:spo:guest#namana_veni@yahoo.com::" providerId="AD" clId="Web-{76DDB04A-E20D-F112-6999-459199C16604}" dt="2023-05-01T22:27:32.041" v="230" actId="1076"/>
          <ac:spMkLst>
            <pc:docMk/>
            <pc:sldMk cId="3769007049" sldId="44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1T22:25:55.053" v="212" actId="20577"/>
          <ac:spMkLst>
            <pc:docMk/>
            <pc:sldMk cId="3769007049" sldId="442"/>
            <ac:spMk id="10" creationId="{17513C2B-2A99-643E-56BD-A8580DFD267D}"/>
          </ac:spMkLst>
        </pc:spChg>
        <pc:spChg chg="mod">
          <ac:chgData name="namana_veni@yahoo.com" userId="S::urn:spo:guest#namana_veni@yahoo.com::" providerId="AD" clId="Web-{76DDB04A-E20D-F112-6999-459199C16604}" dt="2023-05-01T22:25:46.834" v="209" actId="20577"/>
          <ac:spMkLst>
            <pc:docMk/>
            <pc:sldMk cId="3769007049" sldId="442"/>
            <ac:spMk id="11" creationId="{AE4F23D8-32DF-6C26-3C43-A24106F19C5A}"/>
          </ac:spMkLst>
        </pc:spChg>
        <pc:spChg chg="mod">
          <ac:chgData name="namana_veni@yahoo.com" userId="S::urn:spo:guest#namana_veni@yahoo.com::" providerId="AD" clId="Web-{76DDB04A-E20D-F112-6999-459199C16604}" dt="2023-05-01T22:26:34.023" v="219" actId="20577"/>
          <ac:spMkLst>
            <pc:docMk/>
            <pc:sldMk cId="3769007049" sldId="442"/>
            <ac:spMk id="15" creationId="{068BEE32-D83C-15A2-7276-56DE6D1D44D7}"/>
          </ac:spMkLst>
        </pc:spChg>
        <pc:spChg chg="del mod">
          <ac:chgData name="namana_veni@yahoo.com" userId="S::urn:spo:guest#namana_veni@yahoo.com::" providerId="AD" clId="Web-{76DDB04A-E20D-F112-6999-459199C16604}" dt="2023-05-01T22:26:51.727" v="227"/>
          <ac:spMkLst>
            <pc:docMk/>
            <pc:sldMk cId="3769007049" sldId="442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1T22:27:44.682" v="233" actId="1076"/>
          <ac:spMkLst>
            <pc:docMk/>
            <pc:sldMk cId="3769007049" sldId="442"/>
            <ac:spMk id="21" creationId="{7683DC85-A9A8-6FBE-0FE8-E8FD0716FB0F}"/>
          </ac:spMkLst>
        </pc:spChg>
        <pc:grpChg chg="add mod">
          <ac:chgData name="namana_veni@yahoo.com" userId="S::urn:spo:guest#namana_veni@yahoo.com::" providerId="AD" clId="Web-{76DDB04A-E20D-F112-6999-459199C16604}" dt="2023-05-01T22:24:42.973" v="200" actId="1076"/>
          <ac:grpSpMkLst>
            <pc:docMk/>
            <pc:sldMk cId="3769007049" sldId="442"/>
            <ac:grpSpMk id="7" creationId="{B92247E0-DBDC-0C30-D3B5-3186FF01DE3E}"/>
          </ac:grpSpMkLst>
        </pc:grpChg>
        <pc:grpChg chg="add mod">
          <ac:chgData name="namana_veni@yahoo.com" userId="S::urn:spo:guest#namana_veni@yahoo.com::" providerId="AD" clId="Web-{76DDB04A-E20D-F112-6999-459199C16604}" dt="2023-05-01T22:25:59.803" v="213" actId="1076"/>
          <ac:grpSpMkLst>
            <pc:docMk/>
            <pc:sldMk cId="3769007049" sldId="442"/>
            <ac:grpSpMk id="13" creationId="{116E613F-8255-386E-8883-E18529F8585B}"/>
          </ac:grpSpMkLst>
        </pc:grpChg>
        <pc:grpChg chg="add mod">
          <ac:chgData name="namana_veni@yahoo.com" userId="S::urn:spo:guest#namana_veni@yahoo.com::" providerId="AD" clId="Web-{76DDB04A-E20D-F112-6999-459199C16604}" dt="2023-05-01T22:26:10.601" v="214" actId="1076"/>
          <ac:grpSpMkLst>
            <pc:docMk/>
            <pc:sldMk cId="3769007049" sldId="442"/>
            <ac:grpSpMk id="19" creationId="{740AD819-9C52-4353-B67E-46E35404C7DD}"/>
          </ac:grpSpMkLst>
        </pc:grpChg>
        <pc:cxnChg chg="del">
          <ac:chgData name="namana_veni@yahoo.com" userId="S::urn:spo:guest#namana_veni@yahoo.com::" providerId="AD" clId="Web-{76DDB04A-E20D-F112-6999-459199C16604}" dt="2023-05-01T22:25:49.569" v="210"/>
          <ac:cxnSpMkLst>
            <pc:docMk/>
            <pc:sldMk cId="3769007049" sldId="442"/>
            <ac:cxnSpMk id="12" creationId="{0490E30B-ACD1-DC48-4574-9E9F949D06C1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2:29:33.382" v="1152" actId="1076"/>
        <pc:sldMkLst>
          <pc:docMk/>
          <pc:sldMk cId="621673334" sldId="443"/>
        </pc:sldMkLst>
        <pc:spChg chg="add del mod">
          <ac:chgData name="namana_veni@yahoo.com" userId="S::urn:spo:guest#namana_veni@yahoo.com::" providerId="AD" clId="Web-{76DDB04A-E20D-F112-6999-459199C16604}" dt="2023-05-02T02:27:59.112" v="1138"/>
          <ac:spMkLst>
            <pc:docMk/>
            <pc:sldMk cId="621673334" sldId="443"/>
            <ac:spMk id="8" creationId="{85B2AC96-DD24-8CDF-FA9A-55C904FEEB46}"/>
          </ac:spMkLst>
        </pc:spChg>
        <pc:spChg chg="mod">
          <ac:chgData name="namana_veni@yahoo.com" userId="S::urn:spo:guest#namana_veni@yahoo.com::" providerId="AD" clId="Web-{76DDB04A-E20D-F112-6999-459199C16604}" dt="2023-05-02T01:05:53.265" v="551" actId="14100"/>
          <ac:spMkLst>
            <pc:docMk/>
            <pc:sldMk cId="621673334" sldId="443"/>
            <ac:spMk id="9" creationId="{F3496EC3-5033-5840-16D9-2C950E5F61B8}"/>
          </ac:spMkLst>
        </pc:spChg>
        <pc:spChg chg="add del mod">
          <ac:chgData name="namana_veni@yahoo.com" userId="S::urn:spo:guest#namana_veni@yahoo.com::" providerId="AD" clId="Web-{76DDB04A-E20D-F112-6999-459199C16604}" dt="2023-05-02T02:28:12.675" v="1142"/>
          <ac:spMkLst>
            <pc:docMk/>
            <pc:sldMk cId="621673334" sldId="443"/>
            <ac:spMk id="10" creationId="{6C1F43F6-7390-D006-A3EC-4F3F1EEA1A3D}"/>
          </ac:spMkLst>
        </pc:spChg>
        <pc:spChg chg="del mod">
          <ac:chgData name="namana_veni@yahoo.com" userId="S::urn:spo:guest#namana_veni@yahoo.com::" providerId="AD" clId="Web-{76DDB04A-E20D-F112-6999-459199C16604}" dt="2023-05-02T02:28:01.956" v="1139"/>
          <ac:spMkLst>
            <pc:docMk/>
            <pc:sldMk cId="621673334" sldId="443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2T02:28:05.581" v="1140" actId="1076"/>
          <ac:spMkLst>
            <pc:docMk/>
            <pc:sldMk cId="621673334" sldId="443"/>
            <ac:spMk id="22" creationId="{5A7FD6F1-90D5-0A5B-84B4-C6C272773856}"/>
          </ac:spMkLst>
        </pc:spChg>
        <pc:spChg chg="mod">
          <ac:chgData name="namana_veni@yahoo.com" userId="S::urn:spo:guest#namana_veni@yahoo.com::" providerId="AD" clId="Web-{76DDB04A-E20D-F112-6999-459199C16604}" dt="2023-05-02T01:09:29.505" v="587" actId="20577"/>
          <ac:spMkLst>
            <pc:docMk/>
            <pc:sldMk cId="621673334" sldId="443"/>
            <ac:spMk id="23" creationId="{4BAD6050-895D-B37C-1976-2E926AE41B43}"/>
          </ac:spMkLst>
        </pc:spChg>
        <pc:spChg chg="mod">
          <ac:chgData name="namana_veni@yahoo.com" userId="S::urn:spo:guest#namana_veni@yahoo.com::" providerId="AD" clId="Web-{76DDB04A-E20D-F112-6999-459199C16604}" dt="2023-05-02T01:09:35.240" v="588" actId="20577"/>
          <ac:spMkLst>
            <pc:docMk/>
            <pc:sldMk cId="621673334" sldId="443"/>
            <ac:spMk id="24" creationId="{028DF94D-4AC5-9B28-FDD8-39940F90B51E}"/>
          </ac:spMkLst>
        </pc:spChg>
        <pc:spChg chg="add mod">
          <ac:chgData name="namana_veni@yahoo.com" userId="S::urn:spo:guest#namana_veni@yahoo.com::" providerId="AD" clId="Web-{76DDB04A-E20D-F112-6999-459199C16604}" dt="2023-05-02T02:28:15.207" v="1143" actId="14100"/>
          <ac:spMkLst>
            <pc:docMk/>
            <pc:sldMk cId="621673334" sldId="443"/>
            <ac:spMk id="27" creationId="{35531DBD-32D5-727C-5AB5-B2BC2CF22D08}"/>
          </ac:spMkLst>
        </pc:spChg>
        <pc:spChg chg="mod">
          <ac:chgData name="namana_veni@yahoo.com" userId="S::urn:spo:guest#namana_veni@yahoo.com::" providerId="AD" clId="Web-{76DDB04A-E20D-F112-6999-459199C16604}" dt="2023-05-02T01:10:09.975" v="594" actId="20577"/>
          <ac:spMkLst>
            <pc:docMk/>
            <pc:sldMk cId="621673334" sldId="443"/>
            <ac:spMk id="28" creationId="{8FA28B0A-8DC9-4CB1-CA09-14D3528C1DEE}"/>
          </ac:spMkLst>
        </pc:spChg>
        <pc:spChg chg="mod">
          <ac:chgData name="namana_veni@yahoo.com" userId="S::urn:spo:guest#namana_veni@yahoo.com::" providerId="AD" clId="Web-{76DDB04A-E20D-F112-6999-459199C16604}" dt="2023-05-02T01:10:28.585" v="599" actId="14100"/>
          <ac:spMkLst>
            <pc:docMk/>
            <pc:sldMk cId="621673334" sldId="443"/>
            <ac:spMk id="29" creationId="{736A9931-927D-7815-FDA3-CFFA0FD89362}"/>
          </ac:spMkLst>
        </pc:spChg>
        <pc:grpChg chg="add del mod">
          <ac:chgData name="namana_veni@yahoo.com" userId="S::urn:spo:guest#namana_veni@yahoo.com::" providerId="AD" clId="Web-{76DDB04A-E20D-F112-6999-459199C16604}" dt="2023-05-02T02:27:33.174" v="1132"/>
          <ac:grpSpMkLst>
            <pc:docMk/>
            <pc:sldMk cId="621673334" sldId="443"/>
            <ac:grpSpMk id="7" creationId="{89DCA98F-25E5-1F81-A56B-92E1D4D1B320}"/>
          </ac:grpSpMkLst>
        </pc:grpChg>
        <pc:grpChg chg="add del mod">
          <ac:chgData name="namana_veni@yahoo.com" userId="S::urn:spo:guest#namana_veni@yahoo.com::" providerId="AD" clId="Web-{76DDB04A-E20D-F112-6999-459199C16604}" dt="2023-05-02T02:28:28.989" v="1145"/>
          <ac:grpSpMkLst>
            <pc:docMk/>
            <pc:sldMk cId="621673334" sldId="443"/>
            <ac:grpSpMk id="15" creationId="{12E48EB7-F77C-7800-D9CD-CEE22BE01915}"/>
          </ac:grpSpMkLst>
        </pc:grpChg>
        <pc:grpChg chg="add">
          <ac:chgData name="namana_veni@yahoo.com" userId="S::urn:spo:guest#namana_veni@yahoo.com::" providerId="AD" clId="Web-{76DDB04A-E20D-F112-6999-459199C16604}" dt="2023-05-02T02:27:28.517" v="1131"/>
          <ac:grpSpMkLst>
            <pc:docMk/>
            <pc:sldMk cId="621673334" sldId="443"/>
            <ac:grpSpMk id="20" creationId="{19C02BD0-D89F-6F79-92E9-3E7E80593794}"/>
          </ac:grpSpMkLst>
        </pc:grpChg>
        <pc:grpChg chg="add del mod">
          <ac:chgData name="namana_veni@yahoo.com" userId="S::urn:spo:guest#namana_veni@yahoo.com::" providerId="AD" clId="Web-{76DDB04A-E20D-F112-6999-459199C16604}" dt="2023-05-02T01:09:02.395" v="581"/>
          <ac:grpSpMkLst>
            <pc:docMk/>
            <pc:sldMk cId="621673334" sldId="443"/>
            <ac:grpSpMk id="21" creationId="{4E43ACA9-05FF-F63E-324F-F61FB7FD6DF9}"/>
          </ac:grpSpMkLst>
        </pc:grpChg>
        <pc:grpChg chg="add del mod">
          <ac:chgData name="namana_veni@yahoo.com" userId="S::urn:spo:guest#namana_veni@yahoo.com::" providerId="AD" clId="Web-{76DDB04A-E20D-F112-6999-459199C16604}" dt="2023-05-02T02:29:15.381" v="1148"/>
          <ac:grpSpMkLst>
            <pc:docMk/>
            <pc:sldMk cId="621673334" sldId="443"/>
            <ac:grpSpMk id="26" creationId="{B2290E96-905D-3D6A-0A3E-99B17EF5BFCC}"/>
          </ac:grpSpMkLst>
        </pc:grpChg>
        <pc:grpChg chg="add del mod">
          <ac:chgData name="namana_veni@yahoo.com" userId="S::urn:spo:guest#namana_veni@yahoo.com::" providerId="AD" clId="Web-{76DDB04A-E20D-F112-6999-459199C16604}" dt="2023-05-02T02:29:22.585" v="1150"/>
          <ac:grpSpMkLst>
            <pc:docMk/>
            <pc:sldMk cId="621673334" sldId="443"/>
            <ac:grpSpMk id="31" creationId="{A3D7757A-8697-6B04-6817-67245FE7943E}"/>
          </ac:grpSpMkLst>
        </pc:grpChg>
        <pc:grpChg chg="add mod">
          <ac:chgData name="namana_veni@yahoo.com" userId="S::urn:spo:guest#namana_veni@yahoo.com::" providerId="AD" clId="Web-{76DDB04A-E20D-F112-6999-459199C16604}" dt="2023-05-02T02:28:38.411" v="1146" actId="1076"/>
          <ac:grpSpMkLst>
            <pc:docMk/>
            <pc:sldMk cId="621673334" sldId="443"/>
            <ac:grpSpMk id="36" creationId="{E111C28A-1D78-1B7C-5A25-B3ED576C413C}"/>
          </ac:grpSpMkLst>
        </pc:grpChg>
        <pc:grpChg chg="add mod">
          <ac:chgData name="namana_veni@yahoo.com" userId="S::urn:spo:guest#namana_veni@yahoo.com::" providerId="AD" clId="Web-{76DDB04A-E20D-F112-6999-459199C16604}" dt="2023-05-02T02:29:33.382" v="1152" actId="1076"/>
          <ac:grpSpMkLst>
            <pc:docMk/>
            <pc:sldMk cId="621673334" sldId="443"/>
            <ac:grpSpMk id="40" creationId="{F1ADAD94-8C51-2E8C-98FA-C2060E001DE0}"/>
          </ac:grpSpMkLst>
        </pc:grpChg>
        <pc:grpChg chg="add mod">
          <ac:chgData name="namana_veni@yahoo.com" userId="S::urn:spo:guest#namana_veni@yahoo.com::" providerId="AD" clId="Web-{76DDB04A-E20D-F112-6999-459199C16604}" dt="2023-05-02T02:29:28.460" v="1151" actId="1076"/>
          <ac:grpSpMkLst>
            <pc:docMk/>
            <pc:sldMk cId="621673334" sldId="443"/>
            <ac:grpSpMk id="45" creationId="{E247A720-0C6F-8EB9-66E4-438208BB92B4}"/>
          </ac:grpSpMkLst>
        </pc:grpChg>
        <pc:cxnChg chg="del">
          <ac:chgData name="namana_veni@yahoo.com" userId="S::urn:spo:guest#namana_veni@yahoo.com::" providerId="AD" clId="Web-{76DDB04A-E20D-F112-6999-459199C16604}" dt="2023-05-02T01:09:39.162" v="589"/>
          <ac:cxnSpMkLst>
            <pc:docMk/>
            <pc:sldMk cId="621673334" sldId="443"/>
            <ac:cxnSpMk id="25" creationId="{E1B494FC-C96B-8C80-D7BC-7692FA73C2EC}"/>
          </ac:cxnSpMkLst>
        </pc:cxnChg>
      </pc:sldChg>
      <pc:sldChg chg="addSp modSp add replId addAnim">
        <pc:chgData name="namana_veni@yahoo.com" userId="S::urn:spo:guest#namana_veni@yahoo.com::" providerId="AD" clId="Web-{76DDB04A-E20D-F112-6999-459199C16604}" dt="2023-05-02T02:02:33.422" v="964" actId="20577"/>
        <pc:sldMkLst>
          <pc:docMk/>
          <pc:sldMk cId="3236737101" sldId="444"/>
        </pc:sldMkLst>
        <pc:spChg chg="add mod">
          <ac:chgData name="namana_veni@yahoo.com" userId="S::urn:spo:guest#namana_veni@yahoo.com::" providerId="AD" clId="Web-{76DDB04A-E20D-F112-6999-459199C16604}" dt="2023-05-02T02:02:33.422" v="964" actId="20577"/>
          <ac:spMkLst>
            <pc:docMk/>
            <pc:sldMk cId="3236737101" sldId="444"/>
            <ac:spMk id="4" creationId="{E2CD4040-2FA2-F23E-CA03-FCE3BB05FBCE}"/>
          </ac:spMkLst>
        </pc:spChg>
        <pc:spChg chg="mod">
          <ac:chgData name="namana_veni@yahoo.com" userId="S::urn:spo:guest#namana_veni@yahoo.com::" providerId="AD" clId="Web-{76DDB04A-E20D-F112-6999-459199C16604}" dt="2023-05-02T01:43:08.405" v="734" actId="1076"/>
          <ac:spMkLst>
            <pc:docMk/>
            <pc:sldMk cId="3236737101" sldId="444"/>
            <ac:spMk id="9" creationId="{F3496EC3-5033-5840-16D9-2C950E5F61B8}"/>
          </ac:spMkLst>
        </pc:spChg>
        <pc:spChg chg="add">
          <ac:chgData name="namana_veni@yahoo.com" userId="S::urn:spo:guest#namana_veni@yahoo.com::" providerId="AD" clId="Web-{76DDB04A-E20D-F112-6999-459199C16604}" dt="2023-05-02T01:43:46.547" v="738"/>
          <ac:spMkLst>
            <pc:docMk/>
            <pc:sldMk cId="3236737101" sldId="444"/>
            <ac:spMk id="12" creationId="{25B1D8AE-54D3-2F25-EF2F-3731B69F3691}"/>
          </ac:spMkLst>
        </pc:spChg>
        <pc:spChg chg="add mod">
          <ac:chgData name="namana_veni@yahoo.com" userId="S::urn:spo:guest#namana_veni@yahoo.com::" providerId="AD" clId="Web-{76DDB04A-E20D-F112-6999-459199C16604}" dt="2023-05-02T01:44:42.581" v="758" actId="20577"/>
          <ac:spMkLst>
            <pc:docMk/>
            <pc:sldMk cId="3236737101" sldId="444"/>
            <ac:spMk id="14" creationId="{92C81C35-1730-0AB5-A80F-B0D3E194B94F}"/>
          </ac:spMkLst>
        </pc:spChg>
        <pc:spChg chg="mod">
          <ac:chgData name="namana_veni@yahoo.com" userId="S::urn:spo:guest#namana_veni@yahoo.com::" providerId="AD" clId="Web-{76DDB04A-E20D-F112-6999-459199C16604}" dt="2023-05-02T01:43:10.843" v="735" actId="1076"/>
          <ac:spMkLst>
            <pc:docMk/>
            <pc:sldMk cId="3236737101" sldId="444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46:59.790" v="784" actId="20577"/>
          <ac:spMkLst>
            <pc:docMk/>
            <pc:sldMk cId="3236737101" sldId="444"/>
            <ac:spMk id="26" creationId="{313B6547-3382-D11E-4D97-4FD34B1CE0D4}"/>
          </ac:spMkLst>
        </pc:spChg>
        <pc:spChg chg="mod">
          <ac:chgData name="namana_veni@yahoo.com" userId="S::urn:spo:guest#namana_veni@yahoo.com::" providerId="AD" clId="Web-{76DDB04A-E20D-F112-6999-459199C16604}" dt="2023-05-02T01:46:50.508" v="782" actId="14100"/>
          <ac:spMkLst>
            <pc:docMk/>
            <pc:sldMk cId="3236737101" sldId="444"/>
            <ac:spMk id="27" creationId="{A9B4D583-1E5B-5D10-93A6-C875A150C51D}"/>
          </ac:spMkLst>
        </pc:spChg>
        <pc:grpChg chg="add mod">
          <ac:chgData name="namana_veni@yahoo.com" userId="S::urn:spo:guest#namana_veni@yahoo.com::" providerId="AD" clId="Web-{76DDB04A-E20D-F112-6999-459199C16604}" dt="2023-05-02T01:43:38.797" v="737" actId="1076"/>
          <ac:grpSpMkLst>
            <pc:docMk/>
            <pc:sldMk cId="3236737101" sldId="444"/>
            <ac:grpSpMk id="10" creationId="{200F2D0F-CFCE-964B-B8CF-B715899EF033}"/>
          </ac:grpSpMkLst>
        </pc:grpChg>
        <pc:grpChg chg="add">
          <ac:chgData name="namana_veni@yahoo.com" userId="S::urn:spo:guest#namana_veni@yahoo.com::" providerId="AD" clId="Web-{76DDB04A-E20D-F112-6999-459199C16604}" dt="2023-05-02T01:44:49.878" v="759"/>
          <ac:grpSpMkLst>
            <pc:docMk/>
            <pc:sldMk cId="3236737101" sldId="444"/>
            <ac:grpSpMk id="20" creationId="{1789DDFF-B542-1D99-C1F3-45102EC368E1}"/>
          </ac:grpSpMkLst>
        </pc:grpChg>
        <pc:grpChg chg="add">
          <ac:chgData name="namana_veni@yahoo.com" userId="S::urn:spo:guest#namana_veni@yahoo.com::" providerId="AD" clId="Web-{76DDB04A-E20D-F112-6999-459199C16604}" dt="2023-05-02T01:44:57.019" v="760"/>
          <ac:grpSpMkLst>
            <pc:docMk/>
            <pc:sldMk cId="3236737101" sldId="444"/>
            <ac:grpSpMk id="24" creationId="{0A2526B4-5393-8789-94EB-5DF06657DA49}"/>
          </ac:grpSpMkLst>
        </pc:grpChg>
        <pc:grpChg chg="add mod">
          <ac:chgData name="namana_veni@yahoo.com" userId="S::urn:spo:guest#namana_veni@yahoo.com::" providerId="AD" clId="Web-{76DDB04A-E20D-F112-6999-459199C16604}" dt="2023-05-02T01:45:16.504" v="762" actId="1076"/>
          <ac:grpSpMkLst>
            <pc:docMk/>
            <pc:sldMk cId="3236737101" sldId="444"/>
            <ac:grpSpMk id="29" creationId="{A8193EAE-9757-DEC4-C9C4-D77159F4FDD7}"/>
          </ac:grpSpMkLst>
        </pc:grpChg>
        <pc:cxnChg chg="mod">
          <ac:chgData name="namana_veni@yahoo.com" userId="S::urn:spo:guest#namana_veni@yahoo.com::" providerId="AD" clId="Web-{76DDB04A-E20D-F112-6999-459199C16604}" dt="2023-05-02T01:46:28.570" v="769" actId="14100"/>
          <ac:cxnSpMkLst>
            <pc:docMk/>
            <pc:sldMk cId="3236737101" sldId="444"/>
            <ac:cxnSpMk id="28" creationId="{49455833-D81A-E8F0-55F9-AF3EBD73DD41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1:23:01.811" v="730" actId="1076"/>
        <pc:sldMkLst>
          <pc:docMk/>
          <pc:sldMk cId="2539769789" sldId="445"/>
        </pc:sldMkLst>
        <pc:spChg chg="mod">
          <ac:chgData name="namana_veni@yahoo.com" userId="S::urn:spo:guest#namana_veni@yahoo.com::" providerId="AD" clId="Web-{76DDB04A-E20D-F112-6999-459199C16604}" dt="2023-05-02T01:13:45.403" v="632" actId="20577"/>
          <ac:spMkLst>
            <pc:docMk/>
            <pc:sldMk cId="2539769789" sldId="445"/>
            <ac:spMk id="4" creationId="{5FA3463B-FAD3-EA9C-4BAF-AB6FBAF2C12B}"/>
          </ac:spMkLst>
        </pc:spChg>
        <pc:spChg chg="mod">
          <ac:chgData name="namana_veni@yahoo.com" userId="S::urn:spo:guest#namana_veni@yahoo.com::" providerId="AD" clId="Web-{76DDB04A-E20D-F112-6999-459199C16604}" dt="2023-05-02T01:13:48.263" v="633" actId="20577"/>
          <ac:spMkLst>
            <pc:docMk/>
            <pc:sldMk cId="2539769789" sldId="445"/>
            <ac:spMk id="5" creationId="{F98DF996-515E-F5FE-D8A1-14524325616F}"/>
          </ac:spMkLst>
        </pc:spChg>
        <pc:spChg chg="mod">
          <ac:chgData name="namana_veni@yahoo.com" userId="S::urn:spo:guest#namana_veni@yahoo.com::" providerId="AD" clId="Web-{76DDB04A-E20D-F112-6999-459199C16604}" dt="2023-05-02T01:19:51.243" v="717" actId="20577"/>
          <ac:spMkLst>
            <pc:docMk/>
            <pc:sldMk cId="2539769789" sldId="44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13:59.951" v="636" actId="20577"/>
          <ac:spMkLst>
            <pc:docMk/>
            <pc:sldMk cId="2539769789" sldId="445"/>
            <ac:spMk id="14" creationId="{61B0DCBC-494C-14A6-8170-5F55942222F0}"/>
          </ac:spMkLst>
        </pc:spChg>
        <pc:spChg chg="mod">
          <ac:chgData name="namana_veni@yahoo.com" userId="S::urn:spo:guest#namana_veni@yahoo.com::" providerId="AD" clId="Web-{76DDB04A-E20D-F112-6999-459199C16604}" dt="2023-05-02T01:14:11.029" v="640" actId="20577"/>
          <ac:spMkLst>
            <pc:docMk/>
            <pc:sldMk cId="2539769789" sldId="445"/>
            <ac:spMk id="15" creationId="{34CEBB68-0225-7875-1E28-570287A5492B}"/>
          </ac:spMkLst>
        </pc:spChg>
        <pc:spChg chg="del">
          <ac:chgData name="namana_veni@yahoo.com" userId="S::urn:spo:guest#namana_veni@yahoo.com::" providerId="AD" clId="Web-{76DDB04A-E20D-F112-6999-459199C16604}" dt="2023-05-02T01:22:00.560" v="721"/>
          <ac:spMkLst>
            <pc:docMk/>
            <pc:sldMk cId="2539769789" sldId="445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14:16.811" v="643" actId="20577"/>
          <ac:spMkLst>
            <pc:docMk/>
            <pc:sldMk cId="2539769789" sldId="445"/>
            <ac:spMk id="24" creationId="{6F8446AE-066E-CA7F-CA83-9088152080A8}"/>
          </ac:spMkLst>
        </pc:spChg>
        <pc:spChg chg="mod">
          <ac:chgData name="namana_veni@yahoo.com" userId="S::urn:spo:guest#namana_veni@yahoo.com::" providerId="AD" clId="Web-{76DDB04A-E20D-F112-6999-459199C16604}" dt="2023-05-02T01:14:23.358" v="645" actId="20577"/>
          <ac:spMkLst>
            <pc:docMk/>
            <pc:sldMk cId="2539769789" sldId="445"/>
            <ac:spMk id="25" creationId="{B8098BA9-5CF6-0C9C-1C3F-0DB291B47B7B}"/>
          </ac:spMkLst>
        </pc:spChg>
        <pc:spChg chg="mod">
          <ac:chgData name="namana_veni@yahoo.com" userId="S::urn:spo:guest#namana_veni@yahoo.com::" providerId="AD" clId="Web-{76DDB04A-E20D-F112-6999-459199C16604}" dt="2023-05-02T01:14:30.436" v="648" actId="20577"/>
          <ac:spMkLst>
            <pc:docMk/>
            <pc:sldMk cId="2539769789" sldId="445"/>
            <ac:spMk id="33" creationId="{974A8CDB-953B-0B24-6E78-DFFF8A7797CD}"/>
          </ac:spMkLst>
        </pc:spChg>
        <pc:spChg chg="mod">
          <ac:chgData name="namana_veni@yahoo.com" userId="S::urn:spo:guest#namana_veni@yahoo.com::" providerId="AD" clId="Web-{76DDB04A-E20D-F112-6999-459199C16604}" dt="2023-05-02T01:14:51.015" v="651" actId="20577"/>
          <ac:spMkLst>
            <pc:docMk/>
            <pc:sldMk cId="2539769789" sldId="445"/>
            <ac:spMk id="34" creationId="{9A745EEC-7F44-E583-DB10-5521910B42CF}"/>
          </ac:spMkLst>
        </pc:spChg>
        <pc:spChg chg="mod">
          <ac:chgData name="namana_veni@yahoo.com" userId="S::urn:spo:guest#namana_veni@yahoo.com::" providerId="AD" clId="Web-{76DDB04A-E20D-F112-6999-459199C16604}" dt="2023-05-02T01:19:39.227" v="715" actId="20577"/>
          <ac:spMkLst>
            <pc:docMk/>
            <pc:sldMk cId="2539769789" sldId="445"/>
            <ac:spMk id="38" creationId="{7538BA21-A29A-6275-3628-A46E92914293}"/>
          </ac:spMkLst>
        </pc:spChg>
        <pc:spChg chg="add del">
          <ac:chgData name="namana_veni@yahoo.com" userId="S::urn:spo:guest#namana_veni@yahoo.com::" providerId="AD" clId="Web-{76DDB04A-E20D-F112-6999-459199C16604}" dt="2023-05-02T01:16:23.267" v="678"/>
          <ac:spMkLst>
            <pc:docMk/>
            <pc:sldMk cId="2539769789" sldId="445"/>
            <ac:spMk id="47" creationId="{48AFFC0A-F821-0F3C-4D86-DD8C1546EE2C}"/>
          </ac:spMkLst>
        </pc:spChg>
        <pc:spChg chg="add del">
          <ac:chgData name="namana_veni@yahoo.com" userId="S::urn:spo:guest#namana_veni@yahoo.com::" providerId="AD" clId="Web-{76DDB04A-E20D-F112-6999-459199C16604}" dt="2023-05-02T01:16:20.721" v="677"/>
          <ac:spMkLst>
            <pc:docMk/>
            <pc:sldMk cId="2539769789" sldId="445"/>
            <ac:spMk id="49" creationId="{008B1BE7-14E1-C782-758F-87EEDA135839}"/>
          </ac:spMkLst>
        </pc:spChg>
        <pc:spChg chg="mod">
          <ac:chgData name="namana_veni@yahoo.com" userId="S::urn:spo:guest#namana_veni@yahoo.com::" providerId="AD" clId="Web-{76DDB04A-E20D-F112-6999-459199C16604}" dt="2023-05-02T01:18:17.912" v="699" actId="20577"/>
          <ac:spMkLst>
            <pc:docMk/>
            <pc:sldMk cId="2539769789" sldId="445"/>
            <ac:spMk id="55" creationId="{155A425C-D920-6F67-12EF-0ABBBB963483}"/>
          </ac:spMkLst>
        </pc:spChg>
        <pc:spChg chg="mod">
          <ac:chgData name="namana_veni@yahoo.com" userId="S::urn:spo:guest#namana_veni@yahoo.com::" providerId="AD" clId="Web-{76DDB04A-E20D-F112-6999-459199C16604}" dt="2023-05-02T01:18:21.928" v="700" actId="20577"/>
          <ac:spMkLst>
            <pc:docMk/>
            <pc:sldMk cId="2539769789" sldId="445"/>
            <ac:spMk id="56" creationId="{9EA21207-ABA4-134F-3A06-05B1399A8F5E}"/>
          </ac:spMkLst>
        </pc:spChg>
        <pc:spChg chg="add del mod">
          <ac:chgData name="namana_veni@yahoo.com" userId="S::urn:spo:guest#namana_veni@yahoo.com::" providerId="AD" clId="Web-{76DDB04A-E20D-F112-6999-459199C16604}" dt="2023-05-02T01:17:12.660" v="685"/>
          <ac:spMkLst>
            <pc:docMk/>
            <pc:sldMk cId="2539769789" sldId="445"/>
            <ac:spMk id="60" creationId="{E9EFC864-8CCB-7C7C-E391-AA86BE994C68}"/>
          </ac:spMkLst>
        </pc:spChg>
        <pc:spChg chg="mod">
          <ac:chgData name="namana_veni@yahoo.com" userId="S::urn:spo:guest#namana_veni@yahoo.com::" providerId="AD" clId="Web-{76DDB04A-E20D-F112-6999-459199C16604}" dt="2023-05-02T01:18:28.178" v="702" actId="20577"/>
          <ac:spMkLst>
            <pc:docMk/>
            <pc:sldMk cId="2539769789" sldId="445"/>
            <ac:spMk id="66" creationId="{ED6CD86E-1A84-F340-D314-66F56EDC5F5B}"/>
          </ac:spMkLst>
        </pc:spChg>
        <pc:spChg chg="mod">
          <ac:chgData name="namana_veni@yahoo.com" userId="S::urn:spo:guest#namana_veni@yahoo.com::" providerId="AD" clId="Web-{76DDB04A-E20D-F112-6999-459199C16604}" dt="2023-05-02T01:18:30.710" v="703" actId="20577"/>
          <ac:spMkLst>
            <pc:docMk/>
            <pc:sldMk cId="2539769789" sldId="445"/>
            <ac:spMk id="67" creationId="{C3A61027-C66B-250A-A43E-3398D01DB1A4}"/>
          </ac:spMkLst>
        </pc:spChg>
        <pc:spChg chg="mod">
          <ac:chgData name="namana_veni@yahoo.com" userId="S::urn:spo:guest#namana_veni@yahoo.com::" providerId="AD" clId="Web-{76DDB04A-E20D-F112-6999-459199C16604}" dt="2023-05-02T01:18:34.304" v="704" actId="20577"/>
          <ac:spMkLst>
            <pc:docMk/>
            <pc:sldMk cId="2539769789" sldId="445"/>
            <ac:spMk id="75" creationId="{B87095B0-31C0-6407-436E-6271C5FE8127}"/>
          </ac:spMkLst>
        </pc:spChg>
        <pc:spChg chg="mod">
          <ac:chgData name="namana_veni@yahoo.com" userId="S::urn:spo:guest#namana_veni@yahoo.com::" providerId="AD" clId="Web-{76DDB04A-E20D-F112-6999-459199C16604}" dt="2023-05-02T01:18:44.960" v="707" actId="20577"/>
          <ac:spMkLst>
            <pc:docMk/>
            <pc:sldMk cId="2539769789" sldId="445"/>
            <ac:spMk id="76" creationId="{47154292-5D9B-9972-F944-5BBDD2219EE9}"/>
          </ac:spMkLst>
        </pc:spChg>
        <pc:spChg chg="mod">
          <ac:chgData name="namana_veni@yahoo.com" userId="S::urn:spo:guest#namana_veni@yahoo.com::" providerId="AD" clId="Web-{76DDB04A-E20D-F112-6999-459199C16604}" dt="2023-05-02T01:18:06.256" v="697" actId="20577"/>
          <ac:spMkLst>
            <pc:docMk/>
            <pc:sldMk cId="2539769789" sldId="445"/>
            <ac:spMk id="80" creationId="{6C201A2C-6920-A995-9210-B034C1BE6543}"/>
          </ac:spMkLst>
        </pc:spChg>
        <pc:spChg chg="add mod">
          <ac:chgData name="namana_veni@yahoo.com" userId="S::urn:spo:guest#namana_veni@yahoo.com::" providerId="AD" clId="Web-{76DDB04A-E20D-F112-6999-459199C16604}" dt="2023-05-02T01:23:01.811" v="730" actId="1076"/>
          <ac:spMkLst>
            <pc:docMk/>
            <pc:sldMk cId="2539769789" sldId="445"/>
            <ac:spMk id="84" creationId="{22F03881-7692-CF5D-6B73-EF7804B1AD18}"/>
          </ac:spMkLst>
        </pc:spChg>
        <pc:grpChg chg="add mod">
          <ac:chgData name="namana_veni@yahoo.com" userId="S::urn:spo:guest#namana_veni@yahoo.com::" providerId="AD" clId="Web-{76DDB04A-E20D-F112-6999-459199C16604}" dt="2023-05-02T01:12:17.307" v="618" actId="1076"/>
          <ac:grpSpMkLst>
            <pc:docMk/>
            <pc:sldMk cId="2539769789" sldId="445"/>
            <ac:grpSpMk id="7" creationId="{A11E99C3-ACEE-F43D-E74D-08E52A415612}"/>
          </ac:grpSpMkLst>
        </pc:grpChg>
        <pc:grpChg chg="add mod">
          <ac:chgData name="namana_veni@yahoo.com" userId="S::urn:spo:guest#namana_veni@yahoo.com::" providerId="AD" clId="Web-{76DDB04A-E20D-F112-6999-459199C16604}" dt="2023-05-02T01:12:32.308" v="620" actId="1076"/>
          <ac:grpSpMkLst>
            <pc:docMk/>
            <pc:sldMk cId="2539769789" sldId="445"/>
            <ac:grpSpMk id="12" creationId="{C7E6C477-6CB1-166F-F466-02C41E3E0DD0}"/>
          </ac:grpSpMkLst>
        </pc:grpChg>
        <pc:grpChg chg="add mod">
          <ac:chgData name="namana_veni@yahoo.com" userId="S::urn:spo:guest#namana_veni@yahoo.com::" providerId="AD" clId="Web-{76DDB04A-E20D-F112-6999-459199C16604}" dt="2023-05-02T01:13:02.137" v="622" actId="1076"/>
          <ac:grpSpMkLst>
            <pc:docMk/>
            <pc:sldMk cId="2539769789" sldId="445"/>
            <ac:grpSpMk id="18" creationId="{5A5BE22A-9EDF-A963-F3CE-219F49E02CCC}"/>
          </ac:grpSpMkLst>
        </pc:grpChg>
        <pc:grpChg chg="add mod">
          <ac:chgData name="namana_veni@yahoo.com" userId="S::urn:spo:guest#namana_veni@yahoo.com::" providerId="AD" clId="Web-{76DDB04A-E20D-F112-6999-459199C16604}" dt="2023-05-02T01:13:14.621" v="624" actId="1076"/>
          <ac:grpSpMkLst>
            <pc:docMk/>
            <pc:sldMk cId="2539769789" sldId="445"/>
            <ac:grpSpMk id="22" creationId="{720F15F7-A5FD-600B-B6E1-A858245ECBF2}"/>
          </ac:grpSpMkLst>
        </pc:grpChg>
        <pc:grpChg chg="add mod">
          <ac:chgData name="namana_veni@yahoo.com" userId="S::urn:spo:guest#namana_veni@yahoo.com::" providerId="AD" clId="Web-{76DDB04A-E20D-F112-6999-459199C16604}" dt="2023-05-02T01:20:41.401" v="718" actId="1076"/>
          <ac:grpSpMkLst>
            <pc:docMk/>
            <pc:sldMk cId="2539769789" sldId="445"/>
            <ac:grpSpMk id="27" creationId="{505774CF-ACE2-EB1D-C0EE-13FA2FD7474B}"/>
          </ac:grpSpMkLst>
        </pc:grpChg>
        <pc:grpChg chg="add mod">
          <ac:chgData name="namana_veni@yahoo.com" userId="S::urn:spo:guest#namana_veni@yahoo.com::" providerId="AD" clId="Web-{76DDB04A-E20D-F112-6999-459199C16604}" dt="2023-05-02T01:13:28.169" v="628" actId="1076"/>
          <ac:grpSpMkLst>
            <pc:docMk/>
            <pc:sldMk cId="2539769789" sldId="445"/>
            <ac:grpSpMk id="31" creationId="{9E017FB2-30DB-0A92-EF2F-474A9027A650}"/>
          </ac:grpSpMkLst>
        </pc:grpChg>
        <pc:grpChg chg="add mod">
          <ac:chgData name="namana_veni@yahoo.com" userId="S::urn:spo:guest#namana_veni@yahoo.com::" providerId="AD" clId="Web-{76DDB04A-E20D-F112-6999-459199C16604}" dt="2023-05-02T01:20:45.761" v="719" actId="1076"/>
          <ac:grpSpMkLst>
            <pc:docMk/>
            <pc:sldMk cId="2539769789" sldId="445"/>
            <ac:grpSpMk id="36" creationId="{38907A47-A960-0D04-4E4E-2C1FE2B3353D}"/>
          </ac:grpSpMkLst>
        </pc:grpChg>
        <pc:grpChg chg="add mod">
          <ac:chgData name="namana_veni@yahoo.com" userId="S::urn:spo:guest#namana_veni@yahoo.com::" providerId="AD" clId="Web-{76DDB04A-E20D-F112-6999-459199C16604}" dt="2023-05-02T01:14:59.171" v="653" actId="1076"/>
          <ac:grpSpMkLst>
            <pc:docMk/>
            <pc:sldMk cId="2539769789" sldId="445"/>
            <ac:grpSpMk id="40" creationId="{78FF836D-7BC6-1B13-396A-AED38C4E3CA4}"/>
          </ac:grpSpMkLst>
        </pc:grpChg>
        <pc:grpChg chg="add mod">
          <ac:chgData name="namana_veni@yahoo.com" userId="S::urn:spo:guest#namana_veni@yahoo.com::" providerId="AD" clId="Web-{76DDB04A-E20D-F112-6999-459199C16604}" dt="2023-05-02T01:15:51.376" v="674" actId="1076"/>
          <ac:grpSpMkLst>
            <pc:docMk/>
            <pc:sldMk cId="2539769789" sldId="445"/>
            <ac:grpSpMk id="45" creationId="{4857BF5F-809F-CD64-C4E4-9B2D349B326E}"/>
          </ac:grpSpMkLst>
        </pc:grpChg>
        <pc:grpChg chg="add mod">
          <ac:chgData name="namana_veni@yahoo.com" userId="S::urn:spo:guest#namana_veni@yahoo.com::" providerId="AD" clId="Web-{76DDB04A-E20D-F112-6999-459199C16604}" dt="2023-05-02T01:16:38.815" v="680" actId="1076"/>
          <ac:grpSpMkLst>
            <pc:docMk/>
            <pc:sldMk cId="2539769789" sldId="445"/>
            <ac:grpSpMk id="53" creationId="{DEE1F246-C910-5713-EAFC-EED7198686C2}"/>
          </ac:grpSpMkLst>
        </pc:grpChg>
        <pc:grpChg chg="add mod">
          <ac:chgData name="namana_veni@yahoo.com" userId="S::urn:spo:guest#namana_veni@yahoo.com::" providerId="AD" clId="Web-{76DDB04A-E20D-F112-6999-459199C16604}" dt="2023-05-02T01:16:58.269" v="682" actId="1076"/>
          <ac:grpSpMkLst>
            <pc:docMk/>
            <pc:sldMk cId="2539769789" sldId="445"/>
            <ac:grpSpMk id="58" creationId="{E9CFB9D5-68CC-E91E-9113-787E89A4E81E}"/>
          </ac:grpSpMkLst>
        </pc:grpChg>
        <pc:grpChg chg="add mod">
          <ac:chgData name="namana_veni@yahoo.com" userId="S::urn:spo:guest#namana_veni@yahoo.com::" providerId="AD" clId="Web-{76DDB04A-E20D-F112-6999-459199C16604}" dt="2023-05-02T01:17:19.754" v="687" actId="1076"/>
          <ac:grpSpMkLst>
            <pc:docMk/>
            <pc:sldMk cId="2539769789" sldId="445"/>
            <ac:grpSpMk id="64" creationId="{A207CDCD-4FF2-A736-95F4-830E13925859}"/>
          </ac:grpSpMkLst>
        </pc:grpChg>
        <pc:grpChg chg="add mod">
          <ac:chgData name="namana_veni@yahoo.com" userId="S::urn:spo:guest#namana_veni@yahoo.com::" providerId="AD" clId="Web-{76DDB04A-E20D-F112-6999-459199C16604}" dt="2023-05-02T01:20:51.558" v="720" actId="1076"/>
          <ac:grpSpMkLst>
            <pc:docMk/>
            <pc:sldMk cId="2539769789" sldId="445"/>
            <ac:grpSpMk id="69" creationId="{96032A16-0716-5880-BC64-327BD9779527}"/>
          </ac:grpSpMkLst>
        </pc:grpChg>
        <pc:grpChg chg="add mod">
          <ac:chgData name="namana_veni@yahoo.com" userId="S::urn:spo:guest#namana_veni@yahoo.com::" providerId="AD" clId="Web-{76DDB04A-E20D-F112-6999-459199C16604}" dt="2023-05-02T01:17:35.473" v="691" actId="1076"/>
          <ac:grpSpMkLst>
            <pc:docMk/>
            <pc:sldMk cId="2539769789" sldId="445"/>
            <ac:grpSpMk id="73" creationId="{FAA4887B-4CEA-9FD5-CD20-CE2BB31C4747}"/>
          </ac:grpSpMkLst>
        </pc:grpChg>
        <pc:grpChg chg="add mod">
          <ac:chgData name="namana_veni@yahoo.com" userId="S::urn:spo:guest#namana_veni@yahoo.com::" providerId="AD" clId="Web-{76DDB04A-E20D-F112-6999-459199C16604}" dt="2023-05-02T01:17:41.942" v="693" actId="1076"/>
          <ac:grpSpMkLst>
            <pc:docMk/>
            <pc:sldMk cId="2539769789" sldId="445"/>
            <ac:grpSpMk id="78" creationId="{A71A3268-874C-5ED9-07AC-AACE5956A51D}"/>
          </ac:grpSpMkLst>
        </pc:grpChg>
        <pc:grpChg chg="add mod">
          <ac:chgData name="namana_veni@yahoo.com" userId="S::urn:spo:guest#namana_veni@yahoo.com::" providerId="AD" clId="Web-{76DDB04A-E20D-F112-6999-459199C16604}" dt="2023-05-02T01:17:57.631" v="695" actId="1076"/>
          <ac:grpSpMkLst>
            <pc:docMk/>
            <pc:sldMk cId="2539769789" sldId="445"/>
            <ac:grpSpMk id="82" creationId="{FABDFF82-5753-26D6-D793-35C8D4CDDA83}"/>
          </ac:grpSpMkLst>
        </pc:grpChg>
      </pc:sldChg>
      <pc:sldChg chg="addSp delSp modSp add ord replId addAnim delAnim">
        <pc:chgData name="namana_veni@yahoo.com" userId="S::urn:spo:guest#namana_veni@yahoo.com::" providerId="AD" clId="Web-{76DDB04A-E20D-F112-6999-459199C16604}" dt="2023-05-02T02:01:11.263" v="953"/>
        <pc:sldMkLst>
          <pc:docMk/>
          <pc:sldMk cId="2251944094" sldId="446"/>
        </pc:sldMkLst>
        <pc:spChg chg="add mod">
          <ac:chgData name="namana_veni@yahoo.com" userId="S::urn:spo:guest#namana_veni@yahoo.com::" providerId="AD" clId="Web-{76DDB04A-E20D-F112-6999-459199C16604}" dt="2023-05-02T02:00:46.527" v="949" actId="20577"/>
          <ac:spMkLst>
            <pc:docMk/>
            <pc:sldMk cId="2251944094" sldId="446"/>
            <ac:spMk id="4" creationId="{02FB7452-108D-F5AB-509C-27B3B9F53AA4}"/>
          </ac:spMkLst>
        </pc:spChg>
        <pc:spChg chg="del mod">
          <ac:chgData name="namana_veni@yahoo.com" userId="S::urn:spo:guest#namana_veni@yahoo.com::" providerId="AD" clId="Web-{76DDB04A-E20D-F112-6999-459199C16604}" dt="2023-05-02T02:01:11.263" v="953"/>
          <ac:spMkLst>
            <pc:docMk/>
            <pc:sldMk cId="2251944094" sldId="44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59:05.976" v="929" actId="1076"/>
          <ac:spMkLst>
            <pc:docMk/>
            <pc:sldMk cId="2251944094" sldId="446"/>
            <ac:spMk id="12" creationId="{187C5CFF-A8F0-CAC1-9864-3D6BFC975102}"/>
          </ac:spMkLst>
        </pc:spChg>
        <pc:spChg chg="mod">
          <ac:chgData name="namana_veni@yahoo.com" userId="S::urn:spo:guest#namana_veni@yahoo.com::" providerId="AD" clId="Web-{76DDB04A-E20D-F112-6999-459199C16604}" dt="2023-05-02T01:58:52.726" v="925" actId="20577"/>
          <ac:spMkLst>
            <pc:docMk/>
            <pc:sldMk cId="2251944094" sldId="446"/>
            <ac:spMk id="13" creationId="{7608CDF0-8116-71E9-986D-986F1AB38D34}"/>
          </ac:spMkLst>
        </pc:spChg>
        <pc:spChg chg="del">
          <ac:chgData name="namana_veni@yahoo.com" userId="S::urn:spo:guest#namana_veni@yahoo.com::" providerId="AD" clId="Web-{76DDB04A-E20D-F112-6999-459199C16604}" dt="2023-05-02T02:01:06.841" v="952"/>
          <ac:spMkLst>
            <pc:docMk/>
            <pc:sldMk cId="2251944094" sldId="446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76DDB04A-E20D-F112-6999-459199C16604}" dt="2023-05-02T02:00:59.465" v="951" actId="20577"/>
          <ac:spMkLst>
            <pc:docMk/>
            <pc:sldMk cId="2251944094" sldId="446"/>
            <ac:spMk id="23" creationId="{910A9570-72D4-7224-A7C9-4985B06E242A}"/>
          </ac:spMkLst>
        </pc:spChg>
        <pc:spChg chg="mod">
          <ac:chgData name="namana_veni@yahoo.com" userId="S::urn:spo:guest#namana_veni@yahoo.com::" providerId="AD" clId="Web-{76DDB04A-E20D-F112-6999-459199C16604}" dt="2023-05-02T02:00:09.385" v="945" actId="20577"/>
          <ac:spMkLst>
            <pc:docMk/>
            <pc:sldMk cId="2251944094" sldId="446"/>
            <ac:spMk id="30" creationId="{B2899A0A-B53B-1466-4915-1244E2B9FD41}"/>
          </ac:spMkLst>
        </pc:spChg>
        <pc:spChg chg="mod">
          <ac:chgData name="namana_veni@yahoo.com" userId="S::urn:spo:guest#namana_veni@yahoo.com::" providerId="AD" clId="Web-{76DDB04A-E20D-F112-6999-459199C16604}" dt="2023-05-02T02:00:06.791" v="943" actId="1076"/>
          <ac:spMkLst>
            <pc:docMk/>
            <pc:sldMk cId="2251944094" sldId="446"/>
            <ac:spMk id="31" creationId="{57CA5545-0AFC-6432-77F8-D020B9ED19E0}"/>
          </ac:spMkLst>
        </pc:spChg>
        <pc:grpChg chg="add mod">
          <ac:chgData name="namana_veni@yahoo.com" userId="S::urn:spo:guest#namana_veni@yahoo.com::" providerId="AD" clId="Web-{76DDB04A-E20D-F112-6999-459199C16604}" dt="2023-05-02T01:58:45.538" v="923" actId="1076"/>
          <ac:grpSpMkLst>
            <pc:docMk/>
            <pc:sldMk cId="2251944094" sldId="446"/>
            <ac:grpSpMk id="10" creationId="{059684E2-6B60-D96A-BCA7-85C21BB8089B}"/>
          </ac:grpSpMkLst>
        </pc:grpChg>
        <pc:grpChg chg="add mod">
          <ac:chgData name="namana_veni@yahoo.com" userId="S::urn:spo:guest#namana_veni@yahoo.com::" providerId="AD" clId="Web-{76DDB04A-E20D-F112-6999-459199C16604}" dt="2023-05-02T01:58:50.241" v="924" actId="1076"/>
          <ac:grpSpMkLst>
            <pc:docMk/>
            <pc:sldMk cId="2251944094" sldId="446"/>
            <ac:grpSpMk id="15" creationId="{08857DCB-8A32-0EEC-7FEE-9F411BFCE8E8}"/>
          </ac:grpSpMkLst>
        </pc:grpChg>
        <pc:grpChg chg="add mod">
          <ac:chgData name="namana_veni@yahoo.com" userId="S::urn:spo:guest#namana_veni@yahoo.com::" providerId="AD" clId="Web-{76DDB04A-E20D-F112-6999-459199C16604}" dt="2023-05-02T01:59:10.383" v="930" actId="1076"/>
          <ac:grpSpMkLst>
            <pc:docMk/>
            <pc:sldMk cId="2251944094" sldId="446"/>
            <ac:grpSpMk id="21" creationId="{DFBDEB08-CFB3-705A-3CF9-49E274CD5C3E}"/>
          </ac:grpSpMkLst>
        </pc:grpChg>
        <pc:grpChg chg="add mod">
          <ac:chgData name="namana_veni@yahoo.com" userId="S::urn:spo:guest#namana_veni@yahoo.com::" providerId="AD" clId="Web-{76DDB04A-E20D-F112-6999-459199C16604}" dt="2023-05-02T01:59:39.775" v="940" actId="1076"/>
          <ac:grpSpMkLst>
            <pc:docMk/>
            <pc:sldMk cId="2251944094" sldId="446"/>
            <ac:grpSpMk id="28" creationId="{D18DF815-2929-AA9A-336A-5ACE1502EC20}"/>
          </ac:grpSpMkLst>
        </pc:grpChg>
        <pc:grpChg chg="add mod">
          <ac:chgData name="namana_veni@yahoo.com" userId="S::urn:spo:guest#namana_veni@yahoo.com::" providerId="AD" clId="Web-{76DDB04A-E20D-F112-6999-459199C16604}" dt="2023-05-02T01:59:46.290" v="942" actId="1076"/>
          <ac:grpSpMkLst>
            <pc:docMk/>
            <pc:sldMk cId="2251944094" sldId="446"/>
            <ac:grpSpMk id="32" creationId="{5C580145-CEFD-05D5-C347-800D282001C9}"/>
          </ac:grpSpMkLst>
        </pc:grpChg>
        <pc:grpChg chg="add mod">
          <ac:chgData name="namana_veni@yahoo.com" userId="S::urn:spo:guest#namana_veni@yahoo.com::" providerId="AD" clId="Web-{76DDB04A-E20D-F112-6999-459199C16604}" dt="2023-05-02T02:00:20.386" v="947" actId="1076"/>
          <ac:grpSpMkLst>
            <pc:docMk/>
            <pc:sldMk cId="2251944094" sldId="446"/>
            <ac:grpSpMk id="37" creationId="{08E9E92B-06A2-F58F-D1FD-1AAB740650F4}"/>
          </ac:grpSpMkLst>
        </pc:grpChg>
        <pc:cxnChg chg="del">
          <ac:chgData name="namana_veni@yahoo.com" userId="S::urn:spo:guest#namana_veni@yahoo.com::" providerId="AD" clId="Web-{76DDB04A-E20D-F112-6999-459199C16604}" dt="2023-05-02T01:58:56.866" v="926"/>
          <ac:cxnSpMkLst>
            <pc:docMk/>
            <pc:sldMk cId="2251944094" sldId="446"/>
            <ac:cxnSpMk id="14" creationId="{134AC64D-4A2C-188A-DB59-778DEDF00EB2}"/>
          </ac:cxnSpMkLst>
        </pc:cxnChg>
      </pc:sldChg>
      <pc:sldChg chg="addSp delSp modSp add replId addAnim delAnim">
        <pc:chgData name="namana_veni@yahoo.com" userId="S::urn:spo:guest#namana_veni@yahoo.com::" providerId="AD" clId="Web-{76DDB04A-E20D-F112-6999-459199C16604}" dt="2023-05-02T01:52:24.834" v="854" actId="20577"/>
        <pc:sldMkLst>
          <pc:docMk/>
          <pc:sldMk cId="1013812979" sldId="447"/>
        </pc:sldMkLst>
        <pc:spChg chg="add">
          <ac:chgData name="namana_veni@yahoo.com" userId="S::urn:spo:guest#namana_veni@yahoo.com::" providerId="AD" clId="Web-{76DDB04A-E20D-F112-6999-459199C16604}" dt="2023-05-02T01:47:25.697" v="785"/>
          <ac:spMkLst>
            <pc:docMk/>
            <pc:sldMk cId="1013812979" sldId="447"/>
            <ac:spMk id="4" creationId="{F0D9BE93-9383-FAA1-15D7-84CD685464D1}"/>
          </ac:spMkLst>
        </pc:spChg>
        <pc:spChg chg="mod">
          <ac:chgData name="namana_veni@yahoo.com" userId="S::urn:spo:guest#namana_veni@yahoo.com::" providerId="AD" clId="Web-{76DDB04A-E20D-F112-6999-459199C16604}" dt="2023-05-02T01:48:42.106" v="794" actId="20577"/>
          <ac:spMkLst>
            <pc:docMk/>
            <pc:sldMk cId="1013812979" sldId="447"/>
            <ac:spMk id="6" creationId="{B745F8E5-3F44-3087-B435-869750625C62}"/>
          </ac:spMkLst>
        </pc:spChg>
        <pc:spChg chg="mod">
          <ac:chgData name="namana_veni@yahoo.com" userId="S::urn:spo:guest#namana_veni@yahoo.com::" providerId="AD" clId="Web-{76DDB04A-E20D-F112-6999-459199C16604}" dt="2023-05-02T01:48:50.326" v="797" actId="20577"/>
          <ac:spMkLst>
            <pc:docMk/>
            <pc:sldMk cId="1013812979" sldId="447"/>
            <ac:spMk id="7" creationId="{E8E89201-C38B-0FDD-B139-4A18292ABA88}"/>
          </ac:spMkLst>
        </pc:spChg>
        <pc:spChg chg="del">
          <ac:chgData name="namana_veni@yahoo.com" userId="S::urn:spo:guest#namana_veni@yahoo.com::" providerId="AD" clId="Web-{76DDB04A-E20D-F112-6999-459199C16604}" dt="2023-05-02T01:50:19.642" v="812"/>
          <ac:spMkLst>
            <pc:docMk/>
            <pc:sldMk cId="1013812979" sldId="44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6DDB04A-E20D-F112-6999-459199C16604}" dt="2023-05-02T01:50:24.251" v="813"/>
          <ac:spMkLst>
            <pc:docMk/>
            <pc:sldMk cId="1013812979" sldId="447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49:18.108" v="804" actId="20577"/>
          <ac:spMkLst>
            <pc:docMk/>
            <pc:sldMk cId="1013812979" sldId="447"/>
            <ac:spMk id="17" creationId="{0D4BF77C-435F-6293-451E-59762F50EEDF}"/>
          </ac:spMkLst>
        </pc:spChg>
        <pc:spChg chg="mod">
          <ac:chgData name="namana_veni@yahoo.com" userId="S::urn:spo:guest#namana_veni@yahoo.com::" providerId="AD" clId="Web-{76DDB04A-E20D-F112-6999-459199C16604}" dt="2023-05-02T01:49:37.890" v="808" actId="1076"/>
          <ac:spMkLst>
            <pc:docMk/>
            <pc:sldMk cId="1013812979" sldId="447"/>
            <ac:spMk id="18" creationId="{D97984AC-03B2-98BD-C850-865F2B252C2E}"/>
          </ac:spMkLst>
        </pc:spChg>
        <pc:spChg chg="mod">
          <ac:chgData name="namana_veni@yahoo.com" userId="S::urn:spo:guest#namana_veni@yahoo.com::" providerId="AD" clId="Web-{76DDB04A-E20D-F112-6999-459199C16604}" dt="2023-05-02T01:50:11.813" v="811" actId="20577"/>
          <ac:spMkLst>
            <pc:docMk/>
            <pc:sldMk cId="1013812979" sldId="447"/>
            <ac:spMk id="27" creationId="{7B3F27DC-2B6B-83FC-2379-D090132493A8}"/>
          </ac:spMkLst>
        </pc:spChg>
        <pc:spChg chg="add del mod">
          <ac:chgData name="namana_veni@yahoo.com" userId="S::urn:spo:guest#namana_veni@yahoo.com::" providerId="AD" clId="Web-{76DDB04A-E20D-F112-6999-459199C16604}" dt="2023-05-02T01:51:30.473" v="830"/>
          <ac:spMkLst>
            <pc:docMk/>
            <pc:sldMk cId="1013812979" sldId="447"/>
            <ac:spMk id="30" creationId="{CFF274C7-B979-3CCF-0922-276678034E31}"/>
          </ac:spMkLst>
        </pc:spChg>
        <pc:spChg chg="add mod">
          <ac:chgData name="namana_veni@yahoo.com" userId="S::urn:spo:guest#namana_veni@yahoo.com::" providerId="AD" clId="Web-{76DDB04A-E20D-F112-6999-459199C16604}" dt="2023-05-02T01:52:24.834" v="854" actId="20577"/>
          <ac:spMkLst>
            <pc:docMk/>
            <pc:sldMk cId="1013812979" sldId="447"/>
            <ac:spMk id="32" creationId="{93D9DF5F-C79A-1B87-039C-BB9635E6110E}"/>
          </ac:spMkLst>
        </pc:spChg>
        <pc:grpChg chg="add">
          <ac:chgData name="namana_veni@yahoo.com" userId="S::urn:spo:guest#namana_veni@yahoo.com::" providerId="AD" clId="Web-{76DDB04A-E20D-F112-6999-459199C16604}" dt="2023-05-02T01:47:55.198" v="786"/>
          <ac:grpSpMkLst>
            <pc:docMk/>
            <pc:sldMk cId="1013812979" sldId="447"/>
            <ac:grpSpMk id="10" creationId="{E338AC3B-4A9A-E2BB-B66C-A63A4C0CB051}"/>
          </ac:grpSpMkLst>
        </pc:grpChg>
        <pc:grpChg chg="add">
          <ac:chgData name="namana_veni@yahoo.com" userId="S::urn:spo:guest#namana_veni@yahoo.com::" providerId="AD" clId="Web-{76DDB04A-E20D-F112-6999-459199C16604}" dt="2023-05-02T01:48:04.105" v="787"/>
          <ac:grpSpMkLst>
            <pc:docMk/>
            <pc:sldMk cId="1013812979" sldId="447"/>
            <ac:grpSpMk id="14" creationId="{BF2D0EEA-E078-DEAB-5199-A92D2A7C195C}"/>
          </ac:grpSpMkLst>
        </pc:grpChg>
        <pc:grpChg chg="add">
          <ac:chgData name="namana_veni@yahoo.com" userId="S::urn:spo:guest#namana_veni@yahoo.com::" providerId="AD" clId="Web-{76DDB04A-E20D-F112-6999-459199C16604}" dt="2023-05-02T01:48:10.433" v="788"/>
          <ac:grpSpMkLst>
            <pc:docMk/>
            <pc:sldMk cId="1013812979" sldId="447"/>
            <ac:grpSpMk id="20" creationId="{BC5B58F2-CD24-0803-CBB9-270ED7CCBE17}"/>
          </ac:grpSpMkLst>
        </pc:grpChg>
        <pc:grpChg chg="add mod">
          <ac:chgData name="namana_veni@yahoo.com" userId="S::urn:spo:guest#namana_veni@yahoo.com::" providerId="AD" clId="Web-{76DDB04A-E20D-F112-6999-459199C16604}" dt="2023-05-02T01:48:22.027" v="790" actId="1076"/>
          <ac:grpSpMkLst>
            <pc:docMk/>
            <pc:sldMk cId="1013812979" sldId="447"/>
            <ac:grpSpMk id="24" creationId="{4E4271F8-33EB-B708-2A52-BFB57AC6054F}"/>
          </ac:grpSpMkLst>
        </pc:grpChg>
        <pc:grpChg chg="add mod">
          <ac:chgData name="namana_veni@yahoo.com" userId="S::urn:spo:guest#namana_veni@yahoo.com::" providerId="AD" clId="Web-{76DDB04A-E20D-F112-6999-459199C16604}" dt="2023-05-02T01:48:29.137" v="792" actId="1076"/>
          <ac:grpSpMkLst>
            <pc:docMk/>
            <pc:sldMk cId="1013812979" sldId="447"/>
            <ac:grpSpMk id="29" creationId="{42BFE819-4353-00D6-C4AC-3A2784AE108D}"/>
          </ac:grpSpMkLst>
        </pc:grpChg>
        <pc:cxnChg chg="mod">
          <ac:chgData name="namana_veni@yahoo.com" userId="S::urn:spo:guest#namana_veni@yahoo.com::" providerId="AD" clId="Web-{76DDB04A-E20D-F112-6999-459199C16604}" dt="2023-05-02T01:49:32.562" v="807" actId="14100"/>
          <ac:cxnSpMkLst>
            <pc:docMk/>
            <pc:sldMk cId="1013812979" sldId="447"/>
            <ac:cxnSpMk id="19" creationId="{F4781DBF-C0F4-C624-0AF6-CEB2C64AD168}"/>
          </ac:cxnSpMkLst>
        </pc:cxnChg>
      </pc:sldChg>
      <pc:sldChg chg="addSp delSp modSp add replId addAnim">
        <pc:chgData name="namana_veni@yahoo.com" userId="S::urn:spo:guest#namana_veni@yahoo.com::" providerId="AD" clId="Web-{76DDB04A-E20D-F112-6999-459199C16604}" dt="2023-05-02T01:56:57.955" v="908" actId="1076"/>
        <pc:sldMkLst>
          <pc:docMk/>
          <pc:sldMk cId="519899796" sldId="448"/>
        </pc:sldMkLst>
        <pc:spChg chg="mod">
          <ac:chgData name="namana_veni@yahoo.com" userId="S::urn:spo:guest#namana_veni@yahoo.com::" providerId="AD" clId="Web-{76DDB04A-E20D-F112-6999-459199C16604}" dt="2023-05-02T01:53:31.197" v="871" actId="20577"/>
          <ac:spMkLst>
            <pc:docMk/>
            <pc:sldMk cId="519899796" sldId="44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6DDB04A-E20D-F112-6999-459199C16604}" dt="2023-05-02T01:53:41.603" v="874" actId="20577"/>
          <ac:spMkLst>
            <pc:docMk/>
            <pc:sldMk cId="519899796" sldId="448"/>
            <ac:spMk id="10" creationId="{67CBF470-7AC8-28DE-548B-7E1CAF7041FD}"/>
          </ac:spMkLst>
        </pc:spChg>
        <pc:spChg chg="mod">
          <ac:chgData name="namana_veni@yahoo.com" userId="S::urn:spo:guest#namana_veni@yahoo.com::" providerId="AD" clId="Web-{76DDB04A-E20D-F112-6999-459199C16604}" dt="2023-05-02T01:54:15.495" v="876" actId="20577"/>
          <ac:spMkLst>
            <pc:docMk/>
            <pc:sldMk cId="519899796" sldId="448"/>
            <ac:spMk id="11" creationId="{EB62ADE6-D5C2-7C6A-13BB-26DD974BA176}"/>
          </ac:spMkLst>
        </pc:spChg>
        <pc:spChg chg="mod">
          <ac:chgData name="namana_veni@yahoo.com" userId="S::urn:spo:guest#namana_veni@yahoo.com::" providerId="AD" clId="Web-{76DDB04A-E20D-F112-6999-459199C16604}" dt="2023-05-02T01:55:58.453" v="891" actId="1076"/>
          <ac:spMkLst>
            <pc:docMk/>
            <pc:sldMk cId="519899796" sldId="448"/>
            <ac:spMk id="16" creationId="{15EDB9BE-2BEB-93C0-1115-A3AAB9E847FC}"/>
          </ac:spMkLst>
        </pc:spChg>
        <pc:spChg chg="mod">
          <ac:chgData name="namana_veni@yahoo.com" userId="S::urn:spo:guest#namana_veni@yahoo.com::" providerId="AD" clId="Web-{76DDB04A-E20D-F112-6999-459199C16604}" dt="2023-05-02T01:56:50.721" v="907" actId="1076"/>
          <ac:spMkLst>
            <pc:docMk/>
            <pc:sldMk cId="519899796" sldId="448"/>
            <ac:spMk id="21" creationId="{21AF7EBE-EACE-A106-22F8-A458468289D3}"/>
          </ac:spMkLst>
        </pc:spChg>
        <pc:spChg chg="mod">
          <ac:chgData name="namana_veni@yahoo.com" userId="S::urn:spo:guest#namana_veni@yahoo.com::" providerId="AD" clId="Web-{76DDB04A-E20D-F112-6999-459199C16604}" dt="2023-05-02T01:56:25.860" v="898" actId="20577"/>
          <ac:spMkLst>
            <pc:docMk/>
            <pc:sldMk cId="519899796" sldId="448"/>
            <ac:spMk id="22" creationId="{8804DF3C-F731-AA27-7475-4B1DF0E6B3CD}"/>
          </ac:spMkLst>
        </pc:spChg>
        <pc:grpChg chg="add mod">
          <ac:chgData name="namana_veni@yahoo.com" userId="S::urn:spo:guest#namana_veni@yahoo.com::" providerId="AD" clId="Web-{76DDB04A-E20D-F112-6999-459199C16604}" dt="2023-05-02T01:53:21.759" v="866" actId="1076"/>
          <ac:grpSpMkLst>
            <pc:docMk/>
            <pc:sldMk cId="519899796" sldId="448"/>
            <ac:grpSpMk id="7" creationId="{159119E9-1EB1-8606-D389-B83E3DF58572}"/>
          </ac:grpSpMkLst>
        </pc:grpChg>
        <pc:grpChg chg="add mod">
          <ac:chgData name="namana_veni@yahoo.com" userId="S::urn:spo:guest#namana_veni@yahoo.com::" providerId="AD" clId="Web-{76DDB04A-E20D-F112-6999-459199C16604}" dt="2023-05-02T01:55:26.920" v="890" actId="14100"/>
          <ac:grpSpMkLst>
            <pc:docMk/>
            <pc:sldMk cId="519899796" sldId="448"/>
            <ac:grpSpMk id="13" creationId="{1955CE1C-BF7D-3D53-B645-01D5813A906F}"/>
          </ac:grpSpMkLst>
        </pc:grpChg>
        <pc:grpChg chg="add mod">
          <ac:chgData name="namana_veni@yahoo.com" userId="S::urn:spo:guest#namana_veni@yahoo.com::" providerId="AD" clId="Web-{76DDB04A-E20D-F112-6999-459199C16604}" dt="2023-05-02T01:56:02.562" v="892" actId="1076"/>
          <ac:grpSpMkLst>
            <pc:docMk/>
            <pc:sldMk cId="519899796" sldId="448"/>
            <ac:grpSpMk id="19" creationId="{1CA8913E-FBC9-3AF9-A355-239025D7E2DD}"/>
          </ac:grpSpMkLst>
        </pc:grpChg>
        <pc:grpChg chg="add mod">
          <ac:chgData name="namana_veni@yahoo.com" userId="S::urn:spo:guest#namana_veni@yahoo.com::" providerId="AD" clId="Web-{76DDB04A-E20D-F112-6999-459199C16604}" dt="2023-05-02T01:56:33.564" v="900" actId="1076"/>
          <ac:grpSpMkLst>
            <pc:docMk/>
            <pc:sldMk cId="519899796" sldId="448"/>
            <ac:grpSpMk id="24" creationId="{4465A8A0-2B7B-7A3C-A2EC-23FA296AEDC6}"/>
          </ac:grpSpMkLst>
        </pc:grpChg>
        <pc:grpChg chg="add mod">
          <ac:chgData name="namana_veni@yahoo.com" userId="S::urn:spo:guest#namana_veni@yahoo.com::" providerId="AD" clId="Web-{76DDB04A-E20D-F112-6999-459199C16604}" dt="2023-05-02T01:56:57.955" v="908" actId="1076"/>
          <ac:grpSpMkLst>
            <pc:docMk/>
            <pc:sldMk cId="519899796" sldId="448"/>
            <ac:grpSpMk id="29" creationId="{0613951C-3071-049B-85A8-8C8B2472A1A2}"/>
          </ac:grpSpMkLst>
        </pc:grpChg>
        <pc:cxnChg chg="del">
          <ac:chgData name="namana_veni@yahoo.com" userId="S::urn:spo:guest#namana_veni@yahoo.com::" providerId="AD" clId="Web-{76DDB04A-E20D-F112-6999-459199C16604}" dt="2023-05-02T01:56:28.610" v="899"/>
          <ac:cxnSpMkLst>
            <pc:docMk/>
            <pc:sldMk cId="519899796" sldId="448"/>
            <ac:cxnSpMk id="23" creationId="{E9EE9AD9-C531-4BA1-7F94-8F4A8563D7F4}"/>
          </ac:cxnSpMkLst>
        </pc:cxnChg>
      </pc:sldChg>
      <pc:sldChg chg="addSp modSp add replId">
        <pc:chgData name="namana_veni@yahoo.com" userId="S::urn:spo:guest#namana_veni@yahoo.com::" providerId="AD" clId="Web-{76DDB04A-E20D-F112-6999-459199C16604}" dt="2023-05-02T02:24:29.587" v="1129" actId="1076"/>
        <pc:sldMkLst>
          <pc:docMk/>
          <pc:sldMk cId="1351734782" sldId="449"/>
        </pc:sldMkLst>
        <pc:spChg chg="mod">
          <ac:chgData name="namana_veni@yahoo.com" userId="S::urn:spo:guest#namana_veni@yahoo.com::" providerId="AD" clId="Web-{76DDB04A-E20D-F112-6999-459199C16604}" dt="2023-05-02T02:24:29.587" v="1129" actId="1076"/>
          <ac:spMkLst>
            <pc:docMk/>
            <pc:sldMk cId="1351734782" sldId="449"/>
            <ac:spMk id="2" creationId="{45E54065-4361-49B7-87F4-0111E422B359}"/>
          </ac:spMkLst>
        </pc:spChg>
        <pc:picChg chg="add mod">
          <ac:chgData name="namana_veni@yahoo.com" userId="S::urn:spo:guest#namana_veni@yahoo.com::" providerId="AD" clId="Web-{76DDB04A-E20D-F112-6999-459199C16604}" dt="2023-05-02T02:24:11.086" v="1122" actId="14100"/>
          <ac:picMkLst>
            <pc:docMk/>
            <pc:sldMk cId="1351734782" sldId="449"/>
            <ac:picMk id="3" creationId="{D1E85423-5C35-D859-2456-F34BA9A1BFE1}"/>
          </ac:picMkLst>
        </pc:picChg>
      </pc:sldChg>
      <pc:sldChg chg="add replId">
        <pc:chgData name="namana_veni@yahoo.com" userId="S::urn:spo:guest#namana_veni@yahoo.com::" providerId="AD" clId="Web-{76DDB04A-E20D-F112-6999-459199C16604}" dt="2023-05-02T02:17:06.037" v="1067"/>
        <pc:sldMkLst>
          <pc:docMk/>
          <pc:sldMk cId="1538693392" sldId="450"/>
        </pc:sldMkLst>
      </pc:sldChg>
    </pc:docChg>
  </pc:docChgLst>
  <pc:docChgLst>
    <pc:chgData name="Valli Ramasamy" userId="S::valliram@dynos.io::355567e4-153f-46ca-8e92-78e159b0471e" providerId="AD" clId="Web-{EEA8786E-E2DE-FF8C-FDCB-DCBC4CAB36EA}"/>
    <pc:docChg chg="addSld modSld">
      <pc:chgData name="Valli Ramasamy" userId="S::valliram@dynos.io::355567e4-153f-46ca-8e92-78e159b0471e" providerId="AD" clId="Web-{EEA8786E-E2DE-FF8C-FDCB-DCBC4CAB36EA}" dt="2022-12-09T10:03:40.702" v="97" actId="20577"/>
      <pc:docMkLst>
        <pc:docMk/>
      </pc:docMkLst>
      <pc:sldChg chg="modSp">
        <pc:chgData name="Valli Ramasamy" userId="S::valliram@dynos.io::355567e4-153f-46ca-8e92-78e159b0471e" providerId="AD" clId="Web-{EEA8786E-E2DE-FF8C-FDCB-DCBC4CAB36EA}" dt="2022-12-09T10:00:46.812" v="18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A8786E-E2DE-FF8C-FDCB-DCBC4CAB36EA}" dt="2022-12-09T10:00:46.812" v="18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">
        <pc:chgData name="Valli Ramasamy" userId="S::valliram@dynos.io::355567e4-153f-46ca-8e92-78e159b0471e" providerId="AD" clId="Web-{EEA8786E-E2DE-FF8C-FDCB-DCBC4CAB36EA}" dt="2022-12-09T10:02:17.834" v="67" actId="1076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EEA8786E-E2DE-FF8C-FDCB-DCBC4CAB36EA}" dt="2022-12-09T10:01:10.392" v="25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A8786E-E2DE-FF8C-FDCB-DCBC4CAB36EA}" dt="2022-12-09T10:02:17.834" v="67" actId="1076"/>
          <ac:spMkLst>
            <pc:docMk/>
            <pc:sldMk cId="3710141573" sldId="386"/>
            <ac:spMk id="7" creationId="{F4C6AC14-55BA-4500-5ABC-5F67D2B2267D}"/>
          </ac:spMkLst>
        </pc:spChg>
      </pc:sldChg>
      <pc:sldChg chg="modSp add replId">
        <pc:chgData name="Valli Ramasamy" userId="S::valliram@dynos.io::355567e4-153f-46ca-8e92-78e159b0471e" providerId="AD" clId="Web-{EEA8786E-E2DE-FF8C-FDCB-DCBC4CAB36EA}" dt="2022-12-09T10:03:28.639" v="93" actId="20577"/>
        <pc:sldMkLst>
          <pc:docMk/>
          <pc:sldMk cId="3107648516" sldId="405"/>
        </pc:sldMkLst>
        <pc:spChg chg="mod">
          <ac:chgData name="Valli Ramasamy" userId="S::valliram@dynos.io::355567e4-153f-46ca-8e92-78e159b0471e" providerId="AD" clId="Web-{EEA8786E-E2DE-FF8C-FDCB-DCBC4CAB36EA}" dt="2022-12-09T10:02:54.195" v="69" actId="20577"/>
          <ac:spMkLst>
            <pc:docMk/>
            <pc:sldMk cId="3107648516" sldId="40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A8786E-E2DE-FF8C-FDCB-DCBC4CAB36EA}" dt="2022-12-09T10:03:28.639" v="93" actId="20577"/>
          <ac:spMkLst>
            <pc:docMk/>
            <pc:sldMk cId="3107648516" sldId="405"/>
            <ac:spMk id="7" creationId="{F4C6AC14-55BA-4500-5ABC-5F67D2B2267D}"/>
          </ac:spMkLst>
        </pc:spChg>
      </pc:sldChg>
      <pc:sldChg chg="modSp add replId">
        <pc:chgData name="Valli Ramasamy" userId="S::valliram@dynos.io::355567e4-153f-46ca-8e92-78e159b0471e" providerId="AD" clId="Web-{EEA8786E-E2DE-FF8C-FDCB-DCBC4CAB36EA}" dt="2022-12-09T10:03:40.702" v="97" actId="20577"/>
        <pc:sldMkLst>
          <pc:docMk/>
          <pc:sldMk cId="1035587446" sldId="406"/>
        </pc:sldMkLst>
        <pc:spChg chg="mod">
          <ac:chgData name="Valli Ramasamy" userId="S::valliram@dynos.io::355567e4-153f-46ca-8e92-78e159b0471e" providerId="AD" clId="Web-{EEA8786E-E2DE-FF8C-FDCB-DCBC4CAB36EA}" dt="2022-12-09T10:03:40.702" v="97" actId="20577"/>
          <ac:spMkLst>
            <pc:docMk/>
            <pc:sldMk cId="1035587446" sldId="406"/>
            <ac:spMk id="2" creationId="{45E54065-4361-49B7-87F4-0111E422B359}"/>
          </ac:spMkLst>
        </pc:spChg>
      </pc:sldChg>
    </pc:docChg>
  </pc:docChgLst>
  <pc:docChgLst>
    <pc:chgData name="namana_veni@yahoo.com" userId="S::urn:spo:guest#namana_veni@yahoo.com::" providerId="AD" clId="Web-{A8D89B3A-6F99-81E8-D1A6-ADE20AE4E3C8}"/>
    <pc:docChg chg="modSld">
      <pc:chgData name="namana_veni@yahoo.com" userId="S::urn:spo:guest#namana_veni@yahoo.com::" providerId="AD" clId="Web-{A8D89B3A-6F99-81E8-D1A6-ADE20AE4E3C8}" dt="2023-02-16T02:48:58.117" v="22" actId="1076"/>
      <pc:docMkLst>
        <pc:docMk/>
      </pc:docMkLst>
      <pc:sldChg chg="modSp">
        <pc:chgData name="namana_veni@yahoo.com" userId="S::urn:spo:guest#namana_veni@yahoo.com::" providerId="AD" clId="Web-{A8D89B3A-6F99-81E8-D1A6-ADE20AE4E3C8}" dt="2023-02-16T02:48:58.117" v="22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A8D89B3A-6F99-81E8-D1A6-ADE20AE4E3C8}" dt="2023-02-16T02:48:22.833" v="8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A8D89B3A-6F99-81E8-D1A6-ADE20AE4E3C8}" dt="2023-02-16T02:48:58.117" v="22" actId="1076"/>
          <ac:spMkLst>
            <pc:docMk/>
            <pc:sldMk cId="1401384570" sldId="323"/>
            <ac:spMk id="10" creationId="{03D195CB-3E69-0399-6FA7-F22B329AAADA}"/>
          </ac:spMkLst>
        </pc:spChg>
      </pc:sldChg>
    </pc:docChg>
  </pc:docChgLst>
  <pc:docChgLst>
    <pc:chgData name="Valli Ramasamy" userId="S::valliram@dynos.io::355567e4-153f-46ca-8e92-78e159b0471e" providerId="AD" clId="Web-{2F7C15A1-CDBC-B0FE-9EDA-65DEA6059E14}"/>
    <pc:docChg chg="addSld delSld modSld sldOrd">
      <pc:chgData name="Valli Ramasamy" userId="S::valliram@dynos.io::355567e4-153f-46ca-8e92-78e159b0471e" providerId="AD" clId="Web-{2F7C15A1-CDBC-B0FE-9EDA-65DEA6059E14}" dt="2022-11-30T04:47:43.657" v="969"/>
      <pc:docMkLst>
        <pc:docMk/>
      </pc:docMkLst>
      <pc:sldChg chg="modSp">
        <pc:chgData name="Valli Ramasamy" userId="S::valliram@dynos.io::355567e4-153f-46ca-8e92-78e159b0471e" providerId="AD" clId="Web-{2F7C15A1-CDBC-B0FE-9EDA-65DEA6059E14}" dt="2022-11-29T09:11:29.994" v="19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2F7C15A1-CDBC-B0FE-9EDA-65DEA6059E14}" dt="2022-11-29T09:11:29.994" v="1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del addAnim delAnim modAnim">
        <pc:chgData name="Valli Ramasamy" userId="S::valliram@dynos.io::355567e4-153f-46ca-8e92-78e159b0471e" providerId="AD" clId="Web-{2F7C15A1-CDBC-B0FE-9EDA-65DEA6059E14}" dt="2022-11-30T04:47:40.595" v="968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2F7C15A1-CDBC-B0FE-9EDA-65DEA6059E14}" dt="2022-11-29T09:22:40.398" v="195" actId="20577"/>
          <ac:spMkLst>
            <pc:docMk/>
            <pc:sldMk cId="2350576677" sldId="331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29T09:18:22.049" v="132" actId="1076"/>
          <ac:spMkLst>
            <pc:docMk/>
            <pc:sldMk cId="2350576677" sldId="331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2F7C15A1-CDBC-B0FE-9EDA-65DEA6059E14}" dt="2022-11-29T09:11:47.245" v="28"/>
          <ac:spMkLst>
            <pc:docMk/>
            <pc:sldMk cId="2350576677" sldId="331"/>
            <ac:spMk id="11" creationId="{28A2AA26-B0A6-E6C9-771F-08F2BC6A1216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02.159" v="139" actId="14100"/>
          <ac:spMkLst>
            <pc:docMk/>
            <pc:sldMk cId="2350576677" sldId="331"/>
            <ac:spMk id="12" creationId="{3073A256-9AE2-C17A-32E9-D2002C313F00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16.300" v="142" actId="1076"/>
          <ac:spMkLst>
            <pc:docMk/>
            <pc:sldMk cId="2350576677" sldId="331"/>
            <ac:spMk id="14" creationId="{DB4F5802-2CAE-261A-F725-C65B1A87E0CB}"/>
          </ac:spMkLst>
        </pc:spChg>
        <pc:spChg chg="del">
          <ac:chgData name="Valli Ramasamy" userId="S::valliram@dynos.io::355567e4-153f-46ca-8e92-78e159b0471e" providerId="AD" clId="Web-{2F7C15A1-CDBC-B0FE-9EDA-65DEA6059E14}" dt="2022-11-29T09:11:41.354" v="24"/>
          <ac:spMkLst>
            <pc:docMk/>
            <pc:sldMk cId="2350576677" sldId="331"/>
            <ac:spMk id="15" creationId="{F3668625-53AC-7EE0-ABE9-1C4B9EBD6490}"/>
          </ac:spMkLst>
        </pc:spChg>
        <pc:spChg chg="del">
          <ac:chgData name="Valli Ramasamy" userId="S::valliram@dynos.io::355567e4-153f-46ca-8e92-78e159b0471e" providerId="AD" clId="Web-{2F7C15A1-CDBC-B0FE-9EDA-65DEA6059E14}" dt="2022-11-29T09:11:39.744" v="23"/>
          <ac:spMkLst>
            <pc:docMk/>
            <pc:sldMk cId="2350576677" sldId="331"/>
            <ac:spMk id="17" creationId="{93321C82-25F1-F599-344D-A571E697450F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32.035" v="145" actId="20577"/>
          <ac:spMkLst>
            <pc:docMk/>
            <pc:sldMk cId="2350576677" sldId="331"/>
            <ac:spMk id="18" creationId="{E772FA8B-43CC-B2DF-E6CB-086F98520B94}"/>
          </ac:spMkLst>
        </pc:spChg>
        <pc:spChg chg="del">
          <ac:chgData name="Valli Ramasamy" userId="S::valliram@dynos.io::355567e4-153f-46ca-8e92-78e159b0471e" providerId="AD" clId="Web-{2F7C15A1-CDBC-B0FE-9EDA-65DEA6059E14}" dt="2022-11-29T09:11:48.588" v="29"/>
          <ac:spMkLst>
            <pc:docMk/>
            <pc:sldMk cId="2350576677" sldId="331"/>
            <ac:spMk id="19" creationId="{7C06EAE1-31FF-D8ED-9684-0290FD42A72A}"/>
          </ac:spMkLst>
        </pc:spChg>
        <pc:spChg chg="del mod">
          <ac:chgData name="Valli Ramasamy" userId="S::valliram@dynos.io::355567e4-153f-46ca-8e92-78e159b0471e" providerId="AD" clId="Web-{2F7C15A1-CDBC-B0FE-9EDA-65DEA6059E14}" dt="2022-11-29T09:11:45.729" v="27"/>
          <ac:spMkLst>
            <pc:docMk/>
            <pc:sldMk cId="2350576677" sldId="331"/>
            <ac:spMk id="21" creationId="{54E04364-779E-28A0-C523-D1DFE5D4006B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43.535" v="148" actId="20577"/>
          <ac:spMkLst>
            <pc:docMk/>
            <pc:sldMk cId="2350576677" sldId="331"/>
            <ac:spMk id="22" creationId="{4AEB3447-0F0D-3F2E-EE94-A839E02E7DA1}"/>
          </ac:spMkLst>
        </pc:spChg>
        <pc:spChg chg="del">
          <ac:chgData name="Valli Ramasamy" userId="S::valliram@dynos.io::355567e4-153f-46ca-8e92-78e159b0471e" providerId="AD" clId="Web-{2F7C15A1-CDBC-B0FE-9EDA-65DEA6059E14}" dt="2022-11-29T09:11:36.463" v="21"/>
          <ac:spMkLst>
            <pc:docMk/>
            <pc:sldMk cId="2350576677" sldId="331"/>
            <ac:spMk id="23" creationId="{60B06DAC-43E5-3392-B04F-39AA549C5715}"/>
          </ac:spMkLst>
        </pc:spChg>
        <pc:spChg chg="del">
          <ac:chgData name="Valli Ramasamy" userId="S::valliram@dynos.io::355567e4-153f-46ca-8e92-78e159b0471e" providerId="AD" clId="Web-{2F7C15A1-CDBC-B0FE-9EDA-65DEA6059E14}" dt="2022-11-29T09:11:50.245" v="30"/>
          <ac:spMkLst>
            <pc:docMk/>
            <pc:sldMk cId="2350576677" sldId="331"/>
            <ac:spMk id="25" creationId="{59B331FE-B734-CDF1-B406-A2F158B10593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05.348" v="152" actId="20577"/>
          <ac:spMkLst>
            <pc:docMk/>
            <pc:sldMk cId="2350576677" sldId="331"/>
            <ac:spMk id="26" creationId="{ED393DA1-EA6E-3D17-7DF0-921BDEEBA355}"/>
          </ac:spMkLst>
        </pc:spChg>
        <pc:spChg chg="del">
          <ac:chgData name="Valli Ramasamy" userId="S::valliram@dynos.io::355567e4-153f-46ca-8e92-78e159b0471e" providerId="AD" clId="Web-{2F7C15A1-CDBC-B0FE-9EDA-65DEA6059E14}" dt="2022-11-29T09:11:44.463" v="26"/>
          <ac:spMkLst>
            <pc:docMk/>
            <pc:sldMk cId="2350576677" sldId="331"/>
            <ac:spMk id="27" creationId="{993435D1-43DC-0AA1-AFA9-5F14EB9C3F9E}"/>
          </ac:spMkLst>
        </pc:spChg>
        <pc:spChg chg="del">
          <ac:chgData name="Valli Ramasamy" userId="S::valliram@dynos.io::355567e4-153f-46ca-8e92-78e159b0471e" providerId="AD" clId="Web-{2F7C15A1-CDBC-B0FE-9EDA-65DEA6059E14}" dt="2022-11-29T09:11:35.057" v="20"/>
          <ac:spMkLst>
            <pc:docMk/>
            <pc:sldMk cId="2350576677" sldId="331"/>
            <ac:spMk id="29" creationId="{B030F815-9ED8-FB5E-F714-AA346A43D79A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18.317" v="155" actId="20577"/>
          <ac:spMkLst>
            <pc:docMk/>
            <pc:sldMk cId="2350576677" sldId="331"/>
            <ac:spMk id="30" creationId="{6FE1F43F-4845-B098-134F-E6300232C03E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42.114" v="158" actId="20577"/>
          <ac:spMkLst>
            <pc:docMk/>
            <pc:sldMk cId="2350576677" sldId="331"/>
            <ac:spMk id="32" creationId="{F39A318B-D18B-AC02-EA5F-C122D5BC4D5E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55.927" v="161" actId="20577"/>
          <ac:spMkLst>
            <pc:docMk/>
            <pc:sldMk cId="2350576677" sldId="331"/>
            <ac:spMk id="34" creationId="{B25D9427-BE4A-B514-A038-C16BDE0BFA0F}"/>
          </ac:spMkLst>
        </pc:spChg>
        <pc:spChg chg="add mod">
          <ac:chgData name="Valli Ramasamy" userId="S::valliram@dynos.io::355567e4-153f-46ca-8e92-78e159b0471e" providerId="AD" clId="Web-{2F7C15A1-CDBC-B0FE-9EDA-65DEA6059E14}" dt="2022-11-29T09:21:29.084" v="169" actId="20577"/>
          <ac:spMkLst>
            <pc:docMk/>
            <pc:sldMk cId="2350576677" sldId="331"/>
            <ac:spMk id="36" creationId="{11E555B4-BF75-1FE4-F128-F9E5B1BF7014}"/>
          </ac:spMkLst>
        </pc:spChg>
        <pc:spChg chg="add mod">
          <ac:chgData name="Valli Ramasamy" userId="S::valliram@dynos.io::355567e4-153f-46ca-8e92-78e159b0471e" providerId="AD" clId="Web-{2F7C15A1-CDBC-B0FE-9EDA-65DEA6059E14}" dt="2022-11-29T09:21:35.459" v="171" actId="20577"/>
          <ac:spMkLst>
            <pc:docMk/>
            <pc:sldMk cId="2350576677" sldId="331"/>
            <ac:spMk id="38" creationId="{C4F949DA-E74A-4CDC-CD47-3719A5C11E46}"/>
          </ac:spMkLst>
        </pc:spChg>
        <pc:picChg chg="add mod modCrop">
          <ac:chgData name="Valli Ramasamy" userId="S::valliram@dynos.io::355567e4-153f-46ca-8e92-78e159b0471e" providerId="AD" clId="Web-{2F7C15A1-CDBC-B0FE-9EDA-65DEA6059E14}" dt="2022-11-29T09:18:30.299" v="133" actId="1076"/>
          <ac:picMkLst>
            <pc:docMk/>
            <pc:sldMk cId="2350576677" sldId="331"/>
            <ac:picMk id="5" creationId="{DAF23AF4-C0CA-C5EF-A79F-3E1408054569}"/>
          </ac:picMkLst>
        </pc:picChg>
        <pc:picChg chg="del">
          <ac:chgData name="Valli Ramasamy" userId="S::valliram@dynos.io::355567e4-153f-46ca-8e92-78e159b0471e" providerId="AD" clId="Web-{2F7C15A1-CDBC-B0FE-9EDA-65DEA6059E14}" dt="2022-11-29T09:10:30.509" v="4"/>
          <ac:picMkLst>
            <pc:docMk/>
            <pc:sldMk cId="2350576677" sldId="331"/>
            <ac:picMk id="7" creationId="{D4282907-F08B-31CE-3FAA-6B3010211F8B}"/>
          </ac:picMkLst>
        </pc:picChg>
        <pc:cxnChg chg="del">
          <ac:chgData name="Valli Ramasamy" userId="S::valliram@dynos.io::355567e4-153f-46ca-8e92-78e159b0471e" providerId="AD" clId="Web-{2F7C15A1-CDBC-B0FE-9EDA-65DEA6059E14}" dt="2022-11-29T09:10:29.759" v="3"/>
          <ac:cxnSpMkLst>
            <pc:docMk/>
            <pc:sldMk cId="2350576677" sldId="331"/>
            <ac:cxnSpMk id="4" creationId="{657C1943-9697-1835-3464-1AA6F805C835}"/>
          </ac:cxnSpMkLst>
        </pc:cxnChg>
        <pc:cxnChg chg="del">
          <ac:chgData name="Valli Ramasamy" userId="S::valliram@dynos.io::355567e4-153f-46ca-8e92-78e159b0471e" providerId="AD" clId="Web-{2F7C15A1-CDBC-B0FE-9EDA-65DEA6059E14}" dt="2022-11-29T09:10:28.509" v="2"/>
          <ac:cxnSpMkLst>
            <pc:docMk/>
            <pc:sldMk cId="2350576677" sldId="331"/>
            <ac:cxnSpMk id="6" creationId="{C1B693A9-56A7-E623-738D-624B78214261}"/>
          </ac:cxnSpMkLst>
        </pc:cxnChg>
        <pc:cxnChg chg="del">
          <ac:chgData name="Valli Ramasamy" userId="S::valliram@dynos.io::355567e4-153f-46ca-8e92-78e159b0471e" providerId="AD" clId="Web-{2F7C15A1-CDBC-B0FE-9EDA-65DEA6059E14}" dt="2022-11-29T09:10:27.227" v="1"/>
          <ac:cxnSpMkLst>
            <pc:docMk/>
            <pc:sldMk cId="2350576677" sldId="331"/>
            <ac:cxnSpMk id="9" creationId="{F56E1EC7-C972-C1C7-E739-FF129199931F}"/>
          </ac:cxnSpMkLst>
        </pc:cxnChg>
      </pc:sldChg>
      <pc:sldChg chg="del">
        <pc:chgData name="Valli Ramasamy" userId="S::valliram@dynos.io::355567e4-153f-46ca-8e92-78e159b0471e" providerId="AD" clId="Web-{2F7C15A1-CDBC-B0FE-9EDA-65DEA6059E14}" dt="2022-11-29T10:14:50.146" v="209"/>
        <pc:sldMkLst>
          <pc:docMk/>
          <pc:sldMk cId="2423889551" sldId="338"/>
        </pc:sldMkLst>
      </pc:sldChg>
      <pc:sldChg chg="del">
        <pc:chgData name="Valli Ramasamy" userId="S::valliram@dynos.io::355567e4-153f-46ca-8e92-78e159b0471e" providerId="AD" clId="Web-{2F7C15A1-CDBC-B0FE-9EDA-65DEA6059E14}" dt="2022-11-29T10:14:41.396" v="201"/>
        <pc:sldMkLst>
          <pc:docMk/>
          <pc:sldMk cId="2938256091" sldId="339"/>
        </pc:sldMkLst>
      </pc:sldChg>
      <pc:sldChg chg="del">
        <pc:chgData name="Valli Ramasamy" userId="S::valliram@dynos.io::355567e4-153f-46ca-8e92-78e159b0471e" providerId="AD" clId="Web-{2F7C15A1-CDBC-B0FE-9EDA-65DEA6059E14}" dt="2022-11-29T10:14:40.365" v="200"/>
        <pc:sldMkLst>
          <pc:docMk/>
          <pc:sldMk cId="1051610922" sldId="340"/>
        </pc:sldMkLst>
      </pc:sldChg>
      <pc:sldChg chg="del">
        <pc:chgData name="Valli Ramasamy" userId="S::valliram@dynos.io::355567e4-153f-46ca-8e92-78e159b0471e" providerId="AD" clId="Web-{2F7C15A1-CDBC-B0FE-9EDA-65DEA6059E14}" dt="2022-11-29T10:14:36.193" v="196"/>
        <pc:sldMkLst>
          <pc:docMk/>
          <pc:sldMk cId="1860016900" sldId="341"/>
        </pc:sldMkLst>
      </pc:sldChg>
      <pc:sldChg chg="del">
        <pc:chgData name="Valli Ramasamy" userId="S::valliram@dynos.io::355567e4-153f-46ca-8e92-78e159b0471e" providerId="AD" clId="Web-{2F7C15A1-CDBC-B0FE-9EDA-65DEA6059E14}" dt="2022-11-29T10:14:37.115" v="197"/>
        <pc:sldMkLst>
          <pc:docMk/>
          <pc:sldMk cId="533323332" sldId="343"/>
        </pc:sldMkLst>
      </pc:sldChg>
      <pc:sldChg chg="del">
        <pc:chgData name="Valli Ramasamy" userId="S::valliram@dynos.io::355567e4-153f-46ca-8e92-78e159b0471e" providerId="AD" clId="Web-{2F7C15A1-CDBC-B0FE-9EDA-65DEA6059E14}" dt="2022-11-29T10:14:38.474" v="198"/>
        <pc:sldMkLst>
          <pc:docMk/>
          <pc:sldMk cId="110056866" sldId="344"/>
        </pc:sldMkLst>
      </pc:sldChg>
      <pc:sldChg chg="del">
        <pc:chgData name="Valli Ramasamy" userId="S::valliram@dynos.io::355567e4-153f-46ca-8e92-78e159b0471e" providerId="AD" clId="Web-{2F7C15A1-CDBC-B0FE-9EDA-65DEA6059E14}" dt="2022-11-29T10:14:39.490" v="199"/>
        <pc:sldMkLst>
          <pc:docMk/>
          <pc:sldMk cId="482514992" sldId="345"/>
        </pc:sldMkLst>
      </pc:sldChg>
      <pc:sldChg chg="del">
        <pc:chgData name="Valli Ramasamy" userId="S::valliram@dynos.io::355567e4-153f-46ca-8e92-78e159b0471e" providerId="AD" clId="Web-{2F7C15A1-CDBC-B0FE-9EDA-65DEA6059E14}" dt="2022-11-29T10:14:44.724" v="205"/>
        <pc:sldMkLst>
          <pc:docMk/>
          <pc:sldMk cId="4008456728" sldId="346"/>
        </pc:sldMkLst>
      </pc:sldChg>
      <pc:sldChg chg="del">
        <pc:chgData name="Valli Ramasamy" userId="S::valliram@dynos.io::355567e4-153f-46ca-8e92-78e159b0471e" providerId="AD" clId="Web-{2F7C15A1-CDBC-B0FE-9EDA-65DEA6059E14}" dt="2022-11-29T10:14:42.115" v="202"/>
        <pc:sldMkLst>
          <pc:docMk/>
          <pc:sldMk cId="306467683" sldId="347"/>
        </pc:sldMkLst>
      </pc:sldChg>
      <pc:sldChg chg="del">
        <pc:chgData name="Valli Ramasamy" userId="S::valliram@dynos.io::355567e4-153f-46ca-8e92-78e159b0471e" providerId="AD" clId="Web-{2F7C15A1-CDBC-B0FE-9EDA-65DEA6059E14}" dt="2022-11-29T10:14:43.271" v="203"/>
        <pc:sldMkLst>
          <pc:docMk/>
          <pc:sldMk cId="4003100470" sldId="348"/>
        </pc:sldMkLst>
      </pc:sldChg>
      <pc:sldChg chg="del">
        <pc:chgData name="Valli Ramasamy" userId="S::valliram@dynos.io::355567e4-153f-46ca-8e92-78e159b0471e" providerId="AD" clId="Web-{2F7C15A1-CDBC-B0FE-9EDA-65DEA6059E14}" dt="2022-11-29T10:14:43.771" v="204"/>
        <pc:sldMkLst>
          <pc:docMk/>
          <pc:sldMk cId="1002416998" sldId="349"/>
        </pc:sldMkLst>
      </pc:sldChg>
      <pc:sldChg chg="del">
        <pc:chgData name="Valli Ramasamy" userId="S::valliram@dynos.io::355567e4-153f-46ca-8e92-78e159b0471e" providerId="AD" clId="Web-{2F7C15A1-CDBC-B0FE-9EDA-65DEA6059E14}" dt="2022-11-29T10:14:45.802" v="206"/>
        <pc:sldMkLst>
          <pc:docMk/>
          <pc:sldMk cId="3400249374" sldId="350"/>
        </pc:sldMkLst>
      </pc:sldChg>
      <pc:sldChg chg="del">
        <pc:chgData name="Valli Ramasamy" userId="S::valliram@dynos.io::355567e4-153f-46ca-8e92-78e159b0471e" providerId="AD" clId="Web-{2F7C15A1-CDBC-B0FE-9EDA-65DEA6059E14}" dt="2022-11-29T10:14:46.709" v="207"/>
        <pc:sldMkLst>
          <pc:docMk/>
          <pc:sldMk cId="984957684" sldId="351"/>
        </pc:sldMkLst>
      </pc:sldChg>
      <pc:sldChg chg="del">
        <pc:chgData name="Valli Ramasamy" userId="S::valliram@dynos.io::355567e4-153f-46ca-8e92-78e159b0471e" providerId="AD" clId="Web-{2F7C15A1-CDBC-B0FE-9EDA-65DEA6059E14}" dt="2022-11-29T10:14:48.255" v="208"/>
        <pc:sldMkLst>
          <pc:docMk/>
          <pc:sldMk cId="108440073" sldId="352"/>
        </pc:sldMkLst>
      </pc:sldChg>
      <pc:sldChg chg="addSp delSp modSp addAnim delAnim modAnim">
        <pc:chgData name="Valli Ramasamy" userId="S::valliram@dynos.io::355567e4-153f-46ca-8e92-78e159b0471e" providerId="AD" clId="Web-{2F7C15A1-CDBC-B0FE-9EDA-65DEA6059E14}" dt="2022-11-29T10:24:26.943" v="304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2F7C15A1-CDBC-B0FE-9EDA-65DEA6059E14}" dt="2022-11-29T10:16:17.211" v="213" actId="20577"/>
          <ac:spMkLst>
            <pc:docMk/>
            <pc:sldMk cId="1550485555" sldId="35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18:49.700" v="249" actId="1076"/>
          <ac:spMkLst>
            <pc:docMk/>
            <pc:sldMk cId="1550485555" sldId="353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19:24.700" v="255" actId="1076"/>
          <ac:spMkLst>
            <pc:docMk/>
            <pc:sldMk cId="1550485555" sldId="353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2F7C15A1-CDBC-B0FE-9EDA-65DEA6059E14}" dt="2022-11-29T10:17:19.650" v="237"/>
          <ac:spMkLst>
            <pc:docMk/>
            <pc:sldMk cId="1550485555" sldId="353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24:01.927" v="302" actId="14100"/>
          <ac:spMkLst>
            <pc:docMk/>
            <pc:sldMk cId="1550485555" sldId="353"/>
            <ac:spMk id="6" creationId="{BD0CF6C1-513D-F28F-3C4E-0109884564F7}"/>
          </ac:spMkLst>
        </pc:spChg>
        <pc:spChg chg="del mod">
          <ac:chgData name="Valli Ramasamy" userId="S::valliram@dynos.io::355567e4-153f-46ca-8e92-78e159b0471e" providerId="AD" clId="Web-{2F7C15A1-CDBC-B0FE-9EDA-65DEA6059E14}" dt="2022-11-29T10:17:44.854" v="245"/>
          <ac:spMkLst>
            <pc:docMk/>
            <pc:sldMk cId="1550485555" sldId="353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2F7C15A1-CDBC-B0FE-9EDA-65DEA6059E14}" dt="2022-11-29T10:20:35.249" v="265" actId="1076"/>
          <ac:spMkLst>
            <pc:docMk/>
            <pc:sldMk cId="1550485555" sldId="353"/>
            <ac:spMk id="10" creationId="{62682374-F381-61CF-B0BA-B2AF7737C446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06" v="271" actId="1076"/>
          <ac:spMkLst>
            <pc:docMk/>
            <pc:sldMk cId="1550485555" sldId="353"/>
            <ac:spMk id="12" creationId="{CA6D5B7A-1866-BEA0-D296-638430F98356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18.032" v="274" actId="20577"/>
          <ac:spMkLst>
            <pc:docMk/>
            <pc:sldMk cId="1550485555" sldId="353"/>
            <ac:spMk id="14" creationId="{92BA9F9F-A423-3E34-8220-4FAC307EA248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32.938" v="277" actId="20577"/>
          <ac:spMkLst>
            <pc:docMk/>
            <pc:sldMk cId="1550485555" sldId="353"/>
            <ac:spMk id="16" creationId="{A0AC74D5-62E7-B0B5-1F71-17B97F4CB930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45.798" v="280" actId="20577"/>
          <ac:spMkLst>
            <pc:docMk/>
            <pc:sldMk cId="1550485555" sldId="353"/>
            <ac:spMk id="18" creationId="{E390537A-729E-5F2F-A275-09B5553EB457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56.798" v="283" actId="20577"/>
          <ac:spMkLst>
            <pc:docMk/>
            <pc:sldMk cId="1550485555" sldId="353"/>
            <ac:spMk id="20" creationId="{A3EE9D9E-B426-E942-C3EC-1598D05D9F52}"/>
          </ac:spMkLst>
        </pc:spChg>
        <pc:spChg chg="add mod">
          <ac:chgData name="Valli Ramasamy" userId="S::valliram@dynos.io::355567e4-153f-46ca-8e92-78e159b0471e" providerId="AD" clId="Web-{2F7C15A1-CDBC-B0FE-9EDA-65DEA6059E14}" dt="2022-11-29T10:22:55.144" v="289" actId="20577"/>
          <ac:spMkLst>
            <pc:docMk/>
            <pc:sldMk cId="1550485555" sldId="353"/>
            <ac:spMk id="23" creationId="{CF18255F-6878-9EE6-3715-CFA4C858B64D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07.582" v="292" actId="20577"/>
          <ac:spMkLst>
            <pc:docMk/>
            <pc:sldMk cId="1550485555" sldId="353"/>
            <ac:spMk id="25" creationId="{A8F6A5FC-3C2C-8EA3-6E08-683338FE32D1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35.082" v="298" actId="20577"/>
          <ac:spMkLst>
            <pc:docMk/>
            <pc:sldMk cId="1550485555" sldId="353"/>
            <ac:spMk id="27" creationId="{B225D4BA-FB87-AABD-A888-1D365D6AE7D9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19.894" v="296" actId="20577"/>
          <ac:spMkLst>
            <pc:docMk/>
            <pc:sldMk cId="1550485555" sldId="353"/>
            <ac:spMk id="29" creationId="{A82EC894-8CCC-77CF-D178-02734FF9E951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46.879" v="301" actId="1076"/>
          <ac:spMkLst>
            <pc:docMk/>
            <pc:sldMk cId="1550485555" sldId="353"/>
            <ac:spMk id="31" creationId="{1531FCDC-3929-7C69-4FB1-7C16E8D5A0BF}"/>
          </ac:spMkLst>
        </pc:spChg>
        <pc:picChg chg="add mod">
          <ac:chgData name="Valli Ramasamy" userId="S::valliram@dynos.io::355567e4-153f-46ca-8e92-78e159b0471e" providerId="AD" clId="Web-{2F7C15A1-CDBC-B0FE-9EDA-65DEA6059E14}" dt="2022-11-29T10:19:31.013" v="258" actId="1076"/>
          <ac:picMkLst>
            <pc:docMk/>
            <pc:sldMk cId="1550485555" sldId="353"/>
            <ac:picMk id="8" creationId="{A3E60555-694D-1BEA-40EB-D50822FBE886}"/>
          </ac:picMkLst>
        </pc:picChg>
        <pc:cxnChg chg="add mod">
          <ac:chgData name="Valli Ramasamy" userId="S::valliram@dynos.io::355567e4-153f-46ca-8e92-78e159b0471e" providerId="AD" clId="Web-{2F7C15A1-CDBC-B0FE-9EDA-65DEA6059E14}" dt="2022-11-29T10:22:36.049" v="286" actId="14100"/>
          <ac:cxnSpMkLst>
            <pc:docMk/>
            <pc:sldMk cId="1550485555" sldId="353"/>
            <ac:cxnSpMk id="21" creationId="{A8793373-F7FE-B02B-819C-DF2DEA2C80A1}"/>
          </ac:cxnSpMkLst>
        </pc:cxnChg>
      </pc:sldChg>
      <pc:sldChg chg="addSp modSp addAnim">
        <pc:chgData name="Valli Ramasamy" userId="S::valliram@dynos.io::355567e4-153f-46ca-8e92-78e159b0471e" providerId="AD" clId="Web-{2F7C15A1-CDBC-B0FE-9EDA-65DEA6059E14}" dt="2022-11-29T10:30:51.157" v="389" actId="1076"/>
        <pc:sldMkLst>
          <pc:docMk/>
          <pc:sldMk cId="3472048152" sldId="354"/>
        </pc:sldMkLst>
        <pc:spChg chg="mod">
          <ac:chgData name="Valli Ramasamy" userId="S::valliram@dynos.io::355567e4-153f-46ca-8e92-78e159b0471e" providerId="AD" clId="Web-{2F7C15A1-CDBC-B0FE-9EDA-65DEA6059E14}" dt="2022-11-29T10:25:43.883" v="305" actId="20577"/>
          <ac:spMkLst>
            <pc:docMk/>
            <pc:sldMk cId="3472048152" sldId="35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26:09.383" v="330" actId="14100"/>
          <ac:spMkLst>
            <pc:docMk/>
            <pc:sldMk cId="3472048152" sldId="354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27:59.152" v="354" actId="20577"/>
          <ac:spMkLst>
            <pc:docMk/>
            <pc:sldMk cId="3472048152" sldId="354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29T10:29:08.654" v="370" actId="20577"/>
          <ac:spMkLst>
            <pc:docMk/>
            <pc:sldMk cId="3472048152" sldId="354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30:31.172" v="386" actId="1076"/>
          <ac:spMkLst>
            <pc:docMk/>
            <pc:sldMk cId="3472048152" sldId="354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2F7C15A1-CDBC-B0FE-9EDA-65DEA6059E14}" dt="2022-11-29T10:30:39.344" v="387" actId="1076"/>
          <ac:spMkLst>
            <pc:docMk/>
            <pc:sldMk cId="3472048152" sldId="354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2F7C15A1-CDBC-B0FE-9EDA-65DEA6059E14}" dt="2022-11-29T10:30:43.578" v="388" actId="1076"/>
          <ac:spMkLst>
            <pc:docMk/>
            <pc:sldMk cId="3472048152" sldId="354"/>
            <ac:spMk id="9" creationId="{D2B9306F-2C49-EEA1-F2B5-68882259CA71}"/>
          </ac:spMkLst>
        </pc:spChg>
        <pc:spChg chg="add mod">
          <ac:chgData name="Valli Ramasamy" userId="S::valliram@dynos.io::355567e4-153f-46ca-8e92-78e159b0471e" providerId="AD" clId="Web-{2F7C15A1-CDBC-B0FE-9EDA-65DEA6059E14}" dt="2022-11-29T10:30:51.157" v="389" actId="1076"/>
          <ac:spMkLst>
            <pc:docMk/>
            <pc:sldMk cId="3472048152" sldId="354"/>
            <ac:spMk id="11" creationId="{A2955F30-DD4B-7BF0-0B5F-55635B3B0705}"/>
          </ac:spMkLst>
        </pc:spChg>
      </pc:sldChg>
      <pc:sldChg chg="modSp del">
        <pc:chgData name="Valli Ramasamy" userId="S::valliram@dynos.io::355567e4-153f-46ca-8e92-78e159b0471e" providerId="AD" clId="Web-{2F7C15A1-CDBC-B0FE-9EDA-65DEA6059E14}" dt="2022-11-29T10:48:12.560" v="483"/>
        <pc:sldMkLst>
          <pc:docMk/>
          <pc:sldMk cId="1269814282" sldId="355"/>
        </pc:sldMkLst>
        <pc:spChg chg="mod">
          <ac:chgData name="Valli Ramasamy" userId="S::valliram@dynos.io::355567e4-153f-46ca-8e92-78e159b0471e" providerId="AD" clId="Web-{2F7C15A1-CDBC-B0FE-9EDA-65DEA6059E14}" dt="2022-11-29T10:31:34.267" v="392" actId="20577"/>
          <ac:spMkLst>
            <pc:docMk/>
            <pc:sldMk cId="1269814282" sldId="355"/>
            <ac:spMk id="2" creationId="{45E54065-4361-49B7-87F4-0111E422B359}"/>
          </ac:spMkLst>
        </pc:spChg>
      </pc:sldChg>
      <pc:sldChg chg="addSp delSp modSp addAnim delAnim modAnim">
        <pc:chgData name="Valli Ramasamy" userId="S::valliram@dynos.io::355567e4-153f-46ca-8e92-78e159b0471e" providerId="AD" clId="Web-{2F7C15A1-CDBC-B0FE-9EDA-65DEA6059E14}" dt="2022-11-29T10:57:53.294" v="648"/>
        <pc:sldMkLst>
          <pc:docMk/>
          <pc:sldMk cId="2928591315" sldId="356"/>
        </pc:sldMkLst>
        <pc:spChg chg="mod">
          <ac:chgData name="Valli Ramasamy" userId="S::valliram@dynos.io::355567e4-153f-46ca-8e92-78e159b0471e" providerId="AD" clId="Web-{2F7C15A1-CDBC-B0FE-9EDA-65DEA6059E14}" dt="2022-11-29T10:48:17.826" v="484" actId="20577"/>
          <ac:spMkLst>
            <pc:docMk/>
            <pc:sldMk cId="2928591315" sldId="35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55:33.134" v="587" actId="1076"/>
          <ac:spMkLst>
            <pc:docMk/>
            <pc:sldMk cId="2928591315" sldId="356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55:07.587" v="582" actId="14100"/>
          <ac:spMkLst>
            <pc:docMk/>
            <pc:sldMk cId="2928591315" sldId="356"/>
            <ac:spMk id="4" creationId="{00553901-0743-E815-3546-8C7BBCC2873B}"/>
          </ac:spMkLst>
        </pc:spChg>
        <pc:spChg chg="add mod">
          <ac:chgData name="Valli Ramasamy" userId="S::valliram@dynos.io::355567e4-153f-46ca-8e92-78e159b0471e" providerId="AD" clId="Web-{2F7C15A1-CDBC-B0FE-9EDA-65DEA6059E14}" dt="2022-11-29T10:55:09.962" v="583"/>
          <ac:spMkLst>
            <pc:docMk/>
            <pc:sldMk cId="2928591315" sldId="356"/>
            <ac:spMk id="5" creationId="{B2B4540F-EF80-E7BF-6E8F-886E9B1F56BA}"/>
          </ac:spMkLst>
        </pc:spChg>
        <pc:spChg chg="del">
          <ac:chgData name="Valli Ramasamy" userId="S::valliram@dynos.io::355567e4-153f-46ca-8e92-78e159b0471e" providerId="AD" clId="Web-{2F7C15A1-CDBC-B0FE-9EDA-65DEA6059E14}" dt="2022-11-29T10:54:48.149" v="576"/>
          <ac:spMkLst>
            <pc:docMk/>
            <pc:sldMk cId="2928591315" sldId="356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2F7C15A1-CDBC-B0FE-9EDA-65DEA6059E14}" dt="2022-11-29T10:55:25.478" v="585" actId="14100"/>
          <ac:spMkLst>
            <pc:docMk/>
            <pc:sldMk cId="2928591315" sldId="356"/>
            <ac:spMk id="11" creationId="{AD113155-4845-50C0-C695-9D24F4A2AA12}"/>
          </ac:spMkLst>
        </pc:spChg>
        <pc:spChg chg="del">
          <ac:chgData name="Valli Ramasamy" userId="S::valliram@dynos.io::355567e4-153f-46ca-8e92-78e159b0471e" providerId="AD" clId="Web-{2F7C15A1-CDBC-B0FE-9EDA-65DEA6059E14}" dt="2022-11-29T10:54:49.961" v="577"/>
          <ac:spMkLst>
            <pc:docMk/>
            <pc:sldMk cId="2928591315" sldId="356"/>
            <ac:spMk id="14" creationId="{C9DC3E42-C9A0-3EA6-15FC-B0EEA5E19ADC}"/>
          </ac:spMkLst>
        </pc:spChg>
      </pc:sldChg>
      <pc:sldChg chg="add del replId">
        <pc:chgData name="Valli Ramasamy" userId="S::valliram@dynos.io::355567e4-153f-46ca-8e92-78e159b0471e" providerId="AD" clId="Web-{2F7C15A1-CDBC-B0FE-9EDA-65DEA6059E14}" dt="2022-11-29T10:14:54.631" v="210"/>
        <pc:sldMkLst>
          <pc:docMk/>
          <pc:sldMk cId="2748093045" sldId="357"/>
        </pc:sldMkLst>
      </pc:sldChg>
      <pc:sldChg chg="addSp delSp modSp add ord replId addAnim modAnim">
        <pc:chgData name="Valli Ramasamy" userId="S::valliram@dynos.io::355567e4-153f-46ca-8e92-78e159b0471e" providerId="AD" clId="Web-{2F7C15A1-CDBC-B0FE-9EDA-65DEA6059E14}" dt="2022-11-29T09:15:43.124" v="100"/>
        <pc:sldMkLst>
          <pc:docMk/>
          <pc:sldMk cId="4266672337" sldId="358"/>
        </pc:sldMkLst>
        <pc:spChg chg="mod">
          <ac:chgData name="Valli Ramasamy" userId="S::valliram@dynos.io::355567e4-153f-46ca-8e92-78e159b0471e" providerId="AD" clId="Web-{2F7C15A1-CDBC-B0FE-9EDA-65DEA6059E14}" dt="2022-11-29T09:13:12.777" v="63" actId="1076"/>
          <ac:spMkLst>
            <pc:docMk/>
            <pc:sldMk cId="4266672337" sldId="35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29T09:13:41.465" v="72"/>
          <ac:spMkLst>
            <pc:docMk/>
            <pc:sldMk cId="4266672337" sldId="358"/>
            <ac:spMk id="4" creationId="{4F7922FE-B4FA-C19D-0693-2E8E0ACAFEC4}"/>
          </ac:spMkLst>
        </pc:spChg>
        <pc:spChg chg="add mod">
          <ac:chgData name="Valli Ramasamy" userId="S::valliram@dynos.io::355567e4-153f-46ca-8e92-78e159b0471e" providerId="AD" clId="Web-{2F7C15A1-CDBC-B0FE-9EDA-65DEA6059E14}" dt="2022-11-29T09:15:04.514" v="91" actId="1076"/>
          <ac:spMkLst>
            <pc:docMk/>
            <pc:sldMk cId="4266672337" sldId="358"/>
            <ac:spMk id="6" creationId="{1587495E-2442-CA24-D6BC-A9FEB119D7AA}"/>
          </ac:spMkLst>
        </pc:spChg>
        <pc:spChg chg="add mod">
          <ac:chgData name="Valli Ramasamy" userId="S::valliram@dynos.io::355567e4-153f-46ca-8e92-78e159b0471e" providerId="AD" clId="Web-{2F7C15A1-CDBC-B0FE-9EDA-65DEA6059E14}" dt="2022-11-29T09:15:01.951" v="90" actId="1076"/>
          <ac:spMkLst>
            <pc:docMk/>
            <pc:sldMk cId="4266672337" sldId="358"/>
            <ac:spMk id="7" creationId="{788D2CB4-A87A-B8EF-BEF2-A3CD3EB86D9C}"/>
          </ac:spMkLst>
        </pc:spChg>
        <pc:spChg chg="mod">
          <ac:chgData name="Valli Ramasamy" userId="S::valliram@dynos.io::355567e4-153f-46ca-8e92-78e159b0471e" providerId="AD" clId="Web-{2F7C15A1-CDBC-B0FE-9EDA-65DEA6059E14}" dt="2022-11-29T09:13:48.637" v="74"/>
          <ac:spMkLst>
            <pc:docMk/>
            <pc:sldMk cId="4266672337" sldId="358"/>
            <ac:spMk id="8" creationId="{8CC87F24-5B28-803D-F331-D22487494E50}"/>
          </ac:spMkLst>
        </pc:spChg>
        <pc:picChg chg="del">
          <ac:chgData name="Valli Ramasamy" userId="S::valliram@dynos.io::355567e4-153f-46ca-8e92-78e159b0471e" providerId="AD" clId="Web-{2F7C15A1-CDBC-B0FE-9EDA-65DEA6059E14}" dt="2022-11-29T09:12:43.636" v="50"/>
          <ac:picMkLst>
            <pc:docMk/>
            <pc:sldMk cId="4266672337" sldId="358"/>
            <ac:picMk id="5" creationId="{DAF23AF4-C0CA-C5EF-A79F-3E1408054569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29T10:47:58.294" v="482"/>
        <pc:sldMkLst>
          <pc:docMk/>
          <pc:sldMk cId="940791974" sldId="359"/>
        </pc:sldMkLst>
        <pc:spChg chg="mod">
          <ac:chgData name="Valli Ramasamy" userId="S::valliram@dynos.io::355567e4-153f-46ca-8e92-78e159b0471e" providerId="AD" clId="Web-{2F7C15A1-CDBC-B0FE-9EDA-65DEA6059E14}" dt="2022-11-29T10:47:01.777" v="478" actId="1076"/>
          <ac:spMkLst>
            <pc:docMk/>
            <pc:sldMk cId="940791974" sldId="359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46:46.698" v="475" actId="14100"/>
          <ac:spMkLst>
            <pc:docMk/>
            <pc:sldMk cId="940791974" sldId="359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29T10:46:51.901" v="476" actId="1076"/>
          <ac:spMkLst>
            <pc:docMk/>
            <pc:sldMk cId="940791974" sldId="359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46:28.010" v="471" actId="1076"/>
          <ac:spMkLst>
            <pc:docMk/>
            <pc:sldMk cId="940791974" sldId="359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2F7C15A1-CDBC-B0FE-9EDA-65DEA6059E14}" dt="2022-11-29T10:44:57.898" v="450"/>
          <ac:spMkLst>
            <pc:docMk/>
            <pc:sldMk cId="940791974" sldId="359"/>
            <ac:spMk id="7" creationId="{C0A54841-C2B4-0470-8E29-F376DAFFEE1F}"/>
          </ac:spMkLst>
        </pc:spChg>
        <pc:spChg chg="del">
          <ac:chgData name="Valli Ramasamy" userId="S::valliram@dynos.io::355567e4-153f-46ca-8e92-78e159b0471e" providerId="AD" clId="Web-{2F7C15A1-CDBC-B0FE-9EDA-65DEA6059E14}" dt="2022-11-29T10:46:12.963" v="468"/>
          <ac:spMkLst>
            <pc:docMk/>
            <pc:sldMk cId="940791974" sldId="359"/>
            <ac:spMk id="9" creationId="{D2B9306F-2C49-EEA1-F2B5-68882259CA71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58.808" v="477" actId="1076"/>
          <ac:spMkLst>
            <pc:docMk/>
            <pc:sldMk cId="940791974" sldId="359"/>
            <ac:spMk id="10" creationId="{3F0D6823-9A5F-013C-D10F-05CD990A1D3E}"/>
          </ac:spMkLst>
        </pc:spChg>
        <pc:spChg chg="del">
          <ac:chgData name="Valli Ramasamy" userId="S::valliram@dynos.io::355567e4-153f-46ca-8e92-78e159b0471e" providerId="AD" clId="Web-{2F7C15A1-CDBC-B0FE-9EDA-65DEA6059E14}" dt="2022-11-29T10:46:14.604" v="469"/>
          <ac:spMkLst>
            <pc:docMk/>
            <pc:sldMk cId="940791974" sldId="359"/>
            <ac:spMk id="11" creationId="{A2955F30-DD4B-7BF0-0B5F-55635B3B0705}"/>
          </ac:spMkLst>
        </pc:spChg>
        <pc:spChg chg="add del mod">
          <ac:chgData name="Valli Ramasamy" userId="S::valliram@dynos.io::355567e4-153f-46ca-8e92-78e159b0471e" providerId="AD" clId="Web-{2F7C15A1-CDBC-B0FE-9EDA-65DEA6059E14}" dt="2022-11-29T10:44:40.117" v="448"/>
          <ac:spMkLst>
            <pc:docMk/>
            <pc:sldMk cId="940791974" sldId="359"/>
            <ac:spMk id="12" creationId="{0CA4329D-ADAC-A2E2-D035-6E1E6F62750F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32.526" v="472" actId="1076"/>
          <ac:spMkLst>
            <pc:docMk/>
            <pc:sldMk cId="940791974" sldId="359"/>
            <ac:spMk id="14" creationId="{5B7B6CFB-39C7-3DEF-89D4-4E2DF9D03849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37.932" v="473" actId="1076"/>
          <ac:spMkLst>
            <pc:docMk/>
            <pc:sldMk cId="940791974" sldId="359"/>
            <ac:spMk id="16" creationId="{0C0F3150-AA86-B102-E97E-7971F8ABB390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3:27:13.969" v="708" actId="14100"/>
        <pc:sldMkLst>
          <pc:docMk/>
          <pc:sldMk cId="3340225309" sldId="360"/>
        </pc:sldMkLst>
        <pc:spChg chg="mod">
          <ac:chgData name="Valli Ramasamy" userId="S::valliram@dynos.io::355567e4-153f-46ca-8e92-78e159b0471e" providerId="AD" clId="Web-{2F7C15A1-CDBC-B0FE-9EDA-65DEA6059E14}" dt="2022-11-29T10:56:17.761" v="592" actId="20577"/>
          <ac:spMkLst>
            <pc:docMk/>
            <pc:sldMk cId="3340225309" sldId="360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30T03:25:51.232" v="690" actId="14100"/>
          <ac:spMkLst>
            <pc:docMk/>
            <pc:sldMk cId="3340225309" sldId="360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30T03:26:42.452" v="699" actId="14100"/>
          <ac:spMkLst>
            <pc:docMk/>
            <pc:sldMk cId="3340225309" sldId="360"/>
            <ac:spMk id="5" creationId="{B2B4540F-EF80-E7BF-6E8F-886E9B1F56BA}"/>
          </ac:spMkLst>
        </pc:spChg>
        <pc:spChg chg="add mod">
          <ac:chgData name="Valli Ramasamy" userId="S::valliram@dynos.io::355567e4-153f-46ca-8e92-78e159b0471e" providerId="AD" clId="Web-{2F7C15A1-CDBC-B0FE-9EDA-65DEA6059E14}" dt="2022-11-30T03:26:17.280" v="695" actId="14100"/>
          <ac:spMkLst>
            <pc:docMk/>
            <pc:sldMk cId="3340225309" sldId="360"/>
            <ac:spMk id="7" creationId="{0F2B22A1-4164-6787-E87C-AA93C22B7796}"/>
          </ac:spMkLst>
        </pc:spChg>
        <pc:spChg chg="add mod">
          <ac:chgData name="Valli Ramasamy" userId="S::valliram@dynos.io::355567e4-153f-46ca-8e92-78e159b0471e" providerId="AD" clId="Web-{2F7C15A1-CDBC-B0FE-9EDA-65DEA6059E14}" dt="2022-11-30T03:27:13.969" v="708" actId="14100"/>
          <ac:spMkLst>
            <pc:docMk/>
            <pc:sldMk cId="3340225309" sldId="360"/>
            <ac:spMk id="9" creationId="{78FC1594-9C6F-AFE1-E1EA-7A00E28CAB8B}"/>
          </ac:spMkLst>
        </pc:spChg>
        <pc:spChg chg="del">
          <ac:chgData name="Valli Ramasamy" userId="S::valliram@dynos.io::355567e4-153f-46ca-8e92-78e159b0471e" providerId="AD" clId="Web-{2F7C15A1-CDBC-B0FE-9EDA-65DEA6059E14}" dt="2022-11-29T10:56:45.918" v="617"/>
          <ac:spMkLst>
            <pc:docMk/>
            <pc:sldMk cId="3340225309" sldId="360"/>
            <ac:spMk id="11" creationId="{AD113155-4845-50C0-C695-9D24F4A2AA12}"/>
          </ac:spMkLst>
        </pc:spChg>
      </pc:sldChg>
      <pc:sldChg chg="addSp modSp add replId addAnim delAnim modAnim">
        <pc:chgData name="Valli Ramasamy" userId="S::valliram@dynos.io::355567e4-153f-46ca-8e92-78e159b0471e" providerId="AD" clId="Web-{2F7C15A1-CDBC-B0FE-9EDA-65DEA6059E14}" dt="2022-11-30T03:32:15.384" v="767"/>
        <pc:sldMkLst>
          <pc:docMk/>
          <pc:sldMk cId="1146511585" sldId="361"/>
        </pc:sldMkLst>
        <pc:spChg chg="mod">
          <ac:chgData name="Valli Ramasamy" userId="S::valliram@dynos.io::355567e4-153f-46ca-8e92-78e159b0471e" providerId="AD" clId="Web-{2F7C15A1-CDBC-B0FE-9EDA-65DEA6059E14}" dt="2022-11-30T03:00:20.900" v="659" actId="20577"/>
          <ac:spMkLst>
            <pc:docMk/>
            <pc:sldMk cId="1146511585" sldId="361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30T03:27:55.454" v="714" actId="14100"/>
          <ac:spMkLst>
            <pc:docMk/>
            <pc:sldMk cId="1146511585" sldId="361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30T03:28:34.362" v="723" actId="14100"/>
          <ac:spMkLst>
            <pc:docMk/>
            <pc:sldMk cId="1146511585" sldId="361"/>
            <ac:spMk id="5" creationId="{B2B4540F-EF80-E7BF-6E8F-886E9B1F56BA}"/>
          </ac:spMkLst>
        </pc:spChg>
        <pc:spChg chg="add mod">
          <ac:chgData name="Valli Ramasamy" userId="S::valliram@dynos.io::355567e4-153f-46ca-8e92-78e159b0471e" providerId="AD" clId="Web-{2F7C15A1-CDBC-B0FE-9EDA-65DEA6059E14}" dt="2022-11-30T03:29:51.911" v="739" actId="20577"/>
          <ac:spMkLst>
            <pc:docMk/>
            <pc:sldMk cId="1146511585" sldId="361"/>
            <ac:spMk id="7" creationId="{C95C96CA-06C7-33D7-F03C-20D370B3AF8E}"/>
          </ac:spMkLst>
        </pc:spChg>
        <pc:spChg chg="add mod">
          <ac:chgData name="Valli Ramasamy" userId="S::valliram@dynos.io::355567e4-153f-46ca-8e92-78e159b0471e" providerId="AD" clId="Web-{2F7C15A1-CDBC-B0FE-9EDA-65DEA6059E14}" dt="2022-11-30T03:28:58.347" v="733" actId="1076"/>
          <ac:spMkLst>
            <pc:docMk/>
            <pc:sldMk cId="1146511585" sldId="361"/>
            <ac:spMk id="9" creationId="{4D547CE2-B073-600F-B5DE-C4B7DA8C09ED}"/>
          </ac:spMkLst>
        </pc:spChg>
        <pc:spChg chg="add mod">
          <ac:chgData name="Valli Ramasamy" userId="S::valliram@dynos.io::355567e4-153f-46ca-8e92-78e159b0471e" providerId="AD" clId="Web-{2F7C15A1-CDBC-B0FE-9EDA-65DEA6059E14}" dt="2022-11-30T03:31:50.258" v="764" actId="1076"/>
          <ac:spMkLst>
            <pc:docMk/>
            <pc:sldMk cId="1146511585" sldId="361"/>
            <ac:spMk id="12" creationId="{6132182A-5D21-6C08-D208-0359C5A707BD}"/>
          </ac:spMkLst>
        </pc:spChg>
        <pc:grpChg chg="add">
          <ac:chgData name="Valli Ramasamy" userId="S::valliram@dynos.io::355567e4-153f-46ca-8e92-78e159b0471e" providerId="AD" clId="Web-{2F7C15A1-CDBC-B0FE-9EDA-65DEA6059E14}" dt="2022-11-30T03:32:07.821" v="765"/>
          <ac:grpSpMkLst>
            <pc:docMk/>
            <pc:sldMk cId="1146511585" sldId="361"/>
            <ac:grpSpMk id="13" creationId="{CA032C04-5754-7F32-D92C-819EA989E71D}"/>
          </ac:grpSpMkLst>
        </pc:grpChg>
        <pc:cxnChg chg="add mod">
          <ac:chgData name="Valli Ramasamy" userId="S::valliram@dynos.io::355567e4-153f-46ca-8e92-78e159b0471e" providerId="AD" clId="Web-{2F7C15A1-CDBC-B0FE-9EDA-65DEA6059E14}" dt="2022-11-30T03:30:26.287" v="743"/>
          <ac:cxnSpMkLst>
            <pc:docMk/>
            <pc:sldMk cId="1146511585" sldId="361"/>
            <ac:cxnSpMk id="10" creationId="{2C363F41-7288-8914-20C4-ADC967601009}"/>
          </ac:cxnSpMkLst>
        </pc:cxn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3:39:03.662" v="816" actId="1076"/>
        <pc:sldMkLst>
          <pc:docMk/>
          <pc:sldMk cId="3665606869" sldId="362"/>
        </pc:sldMkLst>
        <pc:spChg chg="del">
          <ac:chgData name="Valli Ramasamy" userId="S::valliram@dynos.io::355567e4-153f-46ca-8e92-78e159b0471e" providerId="AD" clId="Web-{2F7C15A1-CDBC-B0FE-9EDA-65DEA6059E14}" dt="2022-11-30T03:32:46.854" v="769"/>
          <ac:spMkLst>
            <pc:docMk/>
            <pc:sldMk cId="3665606869" sldId="362"/>
            <ac:spMk id="3" creationId="{EAE3C14A-9180-3D2D-E5C0-AA21C7448A26}"/>
          </ac:spMkLst>
        </pc:spChg>
        <pc:spChg chg="del">
          <ac:chgData name="Valli Ramasamy" userId="S::valliram@dynos.io::355567e4-153f-46ca-8e92-78e159b0471e" providerId="AD" clId="Web-{2F7C15A1-CDBC-B0FE-9EDA-65DEA6059E14}" dt="2022-11-30T03:32:49.744" v="770"/>
          <ac:spMkLst>
            <pc:docMk/>
            <pc:sldMk cId="3665606869" sldId="362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2F7C15A1-CDBC-B0FE-9EDA-65DEA6059E14}" dt="2022-11-30T03:32:56.120" v="773"/>
          <ac:spMkLst>
            <pc:docMk/>
            <pc:sldMk cId="3665606869" sldId="362"/>
            <ac:spMk id="5" creationId="{B2B4540F-EF80-E7BF-6E8F-886E9B1F56BA}"/>
          </ac:spMkLst>
        </pc:spChg>
        <pc:spChg chg="del">
          <ac:chgData name="Valli Ramasamy" userId="S::valliram@dynos.io::355567e4-153f-46ca-8e92-78e159b0471e" providerId="AD" clId="Web-{2F7C15A1-CDBC-B0FE-9EDA-65DEA6059E14}" dt="2022-11-30T03:32:52.823" v="771"/>
          <ac:spMkLst>
            <pc:docMk/>
            <pc:sldMk cId="3665606869" sldId="362"/>
            <ac:spMk id="7" creationId="{C95C96CA-06C7-33D7-F03C-20D370B3AF8E}"/>
          </ac:spMkLst>
        </pc:spChg>
        <pc:spChg chg="add mod">
          <ac:chgData name="Valli Ramasamy" userId="S::valliram@dynos.io::355567e4-153f-46ca-8e92-78e159b0471e" providerId="AD" clId="Web-{2F7C15A1-CDBC-B0FE-9EDA-65DEA6059E14}" dt="2022-11-30T03:39:03.662" v="816" actId="1076"/>
          <ac:spMkLst>
            <pc:docMk/>
            <pc:sldMk cId="3665606869" sldId="362"/>
            <ac:spMk id="8" creationId="{8532AD35-EC0C-AA59-814A-90F1B93519D1}"/>
          </ac:spMkLst>
        </pc:spChg>
        <pc:spChg chg="del">
          <ac:chgData name="Valli Ramasamy" userId="S::valliram@dynos.io::355567e4-153f-46ca-8e92-78e159b0471e" providerId="AD" clId="Web-{2F7C15A1-CDBC-B0FE-9EDA-65DEA6059E14}" dt="2022-11-30T03:32:54.385" v="772"/>
          <ac:spMkLst>
            <pc:docMk/>
            <pc:sldMk cId="3665606869" sldId="362"/>
            <ac:spMk id="9" creationId="{4D547CE2-B073-600F-B5DE-C4B7DA8C09ED}"/>
          </ac:spMkLst>
        </pc:spChg>
        <pc:spChg chg="add mod">
          <ac:chgData name="Valli Ramasamy" userId="S::valliram@dynos.io::355567e4-153f-46ca-8e92-78e159b0471e" providerId="AD" clId="Web-{2F7C15A1-CDBC-B0FE-9EDA-65DEA6059E14}" dt="2022-11-30T03:38:54.005" v="814" actId="1076"/>
          <ac:spMkLst>
            <pc:docMk/>
            <pc:sldMk cId="3665606869" sldId="362"/>
            <ac:spMk id="14" creationId="{B8EEE9BF-0395-E449-03F7-4A89839F0597}"/>
          </ac:spMkLst>
        </pc:spChg>
        <pc:spChg chg="add">
          <ac:chgData name="Valli Ramasamy" userId="S::valliram@dynos.io::355567e4-153f-46ca-8e92-78e159b0471e" providerId="AD" clId="Web-{2F7C15A1-CDBC-B0FE-9EDA-65DEA6059E14}" dt="2022-11-30T03:38:40.614" v="811"/>
          <ac:spMkLst>
            <pc:docMk/>
            <pc:sldMk cId="3665606869" sldId="362"/>
            <ac:spMk id="16" creationId="{FB599AD6-35CC-9B73-6892-A5E7C20BCF00}"/>
          </ac:spMkLst>
        </pc:spChg>
        <pc:grpChg chg="del">
          <ac:chgData name="Valli Ramasamy" userId="S::valliram@dynos.io::355567e4-153f-46ca-8e92-78e159b0471e" providerId="AD" clId="Web-{2F7C15A1-CDBC-B0FE-9EDA-65DEA6059E14}" dt="2022-11-30T03:32:57.948" v="774"/>
          <ac:grpSpMkLst>
            <pc:docMk/>
            <pc:sldMk cId="3665606869" sldId="362"/>
            <ac:grpSpMk id="13" creationId="{CA032C04-5754-7F32-D92C-819EA989E71D}"/>
          </ac:grpSpMkLst>
        </pc:grpChg>
        <pc:picChg chg="add mod modCrop">
          <ac:chgData name="Valli Ramasamy" userId="S::valliram@dynos.io::355567e4-153f-46ca-8e92-78e159b0471e" providerId="AD" clId="Web-{2F7C15A1-CDBC-B0FE-9EDA-65DEA6059E14}" dt="2022-11-30T03:38:49.927" v="813" actId="1076"/>
          <ac:picMkLst>
            <pc:docMk/>
            <pc:sldMk cId="3665606869" sldId="362"/>
            <ac:picMk id="6" creationId="{3B2915BD-F9F7-1284-34CC-81FBBEDEC6F0}"/>
          </ac:picMkLst>
        </pc:picChg>
      </pc:sldChg>
      <pc:sldChg chg="addSp delSp modSp add del replId addAnim delAnim">
        <pc:chgData name="Valli Ramasamy" userId="S::valliram@dynos.io::355567e4-153f-46ca-8e92-78e159b0471e" providerId="AD" clId="Web-{2F7C15A1-CDBC-B0FE-9EDA-65DEA6059E14}" dt="2022-11-30T04:47:43.657" v="969"/>
        <pc:sldMkLst>
          <pc:docMk/>
          <pc:sldMk cId="362400213" sldId="363"/>
        </pc:sldMkLst>
        <pc:spChg chg="del">
          <ac:chgData name="Valli Ramasamy" userId="S::valliram@dynos.io::355567e4-153f-46ca-8e92-78e159b0471e" providerId="AD" clId="Web-{2F7C15A1-CDBC-B0FE-9EDA-65DEA6059E14}" dt="2022-11-30T03:42:32.262" v="838"/>
          <ac:spMkLst>
            <pc:docMk/>
            <pc:sldMk cId="362400213" sldId="363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2F7C15A1-CDBC-B0FE-9EDA-65DEA6059E14}" dt="2022-11-30T03:41:56.292" v="826"/>
          <ac:spMkLst>
            <pc:docMk/>
            <pc:sldMk cId="362400213" sldId="363"/>
            <ac:spMk id="12" creationId="{3073A256-9AE2-C17A-32E9-D2002C313F00}"/>
          </ac:spMkLst>
        </pc:spChg>
        <pc:spChg chg="del">
          <ac:chgData name="Valli Ramasamy" userId="S::valliram@dynos.io::355567e4-153f-46ca-8e92-78e159b0471e" providerId="AD" clId="Web-{2F7C15A1-CDBC-B0FE-9EDA-65DEA6059E14}" dt="2022-11-30T03:41:51.198" v="824"/>
          <ac:spMkLst>
            <pc:docMk/>
            <pc:sldMk cId="362400213" sldId="363"/>
            <ac:spMk id="14" creationId="{DB4F5802-2CAE-261A-F725-C65B1A87E0CB}"/>
          </ac:spMkLst>
        </pc:spChg>
        <pc:spChg chg="del">
          <ac:chgData name="Valli Ramasamy" userId="S::valliram@dynos.io::355567e4-153f-46ca-8e92-78e159b0471e" providerId="AD" clId="Web-{2F7C15A1-CDBC-B0FE-9EDA-65DEA6059E14}" dt="2022-11-30T03:41:58.901" v="828"/>
          <ac:spMkLst>
            <pc:docMk/>
            <pc:sldMk cId="362400213" sldId="363"/>
            <ac:spMk id="18" creationId="{E772FA8B-43CC-B2DF-E6CB-086F98520B94}"/>
          </ac:spMkLst>
        </pc:spChg>
        <pc:spChg chg="del">
          <ac:chgData name="Valli Ramasamy" userId="S::valliram@dynos.io::355567e4-153f-46ca-8e92-78e159b0471e" providerId="AD" clId="Web-{2F7C15A1-CDBC-B0FE-9EDA-65DEA6059E14}" dt="2022-11-30T03:41:57.448" v="827"/>
          <ac:spMkLst>
            <pc:docMk/>
            <pc:sldMk cId="362400213" sldId="363"/>
            <ac:spMk id="22" creationId="{4AEB3447-0F0D-3F2E-EE94-A839E02E7DA1}"/>
          </ac:spMkLst>
        </pc:spChg>
        <pc:spChg chg="del">
          <ac:chgData name="Valli Ramasamy" userId="S::valliram@dynos.io::355567e4-153f-46ca-8e92-78e159b0471e" providerId="AD" clId="Web-{2F7C15A1-CDBC-B0FE-9EDA-65DEA6059E14}" dt="2022-11-30T03:41:40.182" v="818"/>
          <ac:spMkLst>
            <pc:docMk/>
            <pc:sldMk cId="362400213" sldId="363"/>
            <ac:spMk id="26" creationId="{ED393DA1-EA6E-3D17-7DF0-921BDEEBA355}"/>
          </ac:spMkLst>
        </pc:spChg>
        <pc:spChg chg="mod">
          <ac:chgData name="Valli Ramasamy" userId="S::valliram@dynos.io::355567e4-153f-46ca-8e92-78e159b0471e" providerId="AD" clId="Web-{2F7C15A1-CDBC-B0FE-9EDA-65DEA6059E14}" dt="2022-11-30T03:41:45.541" v="821" actId="20577"/>
          <ac:spMkLst>
            <pc:docMk/>
            <pc:sldMk cId="362400213" sldId="363"/>
            <ac:spMk id="30" creationId="{6FE1F43F-4845-B098-134F-E6300232C03E}"/>
          </ac:spMkLst>
        </pc:spChg>
        <pc:spChg chg="del">
          <ac:chgData name="Valli Ramasamy" userId="S::valliram@dynos.io::355567e4-153f-46ca-8e92-78e159b0471e" providerId="AD" clId="Web-{2F7C15A1-CDBC-B0FE-9EDA-65DEA6059E14}" dt="2022-11-30T03:41:48.995" v="823"/>
          <ac:spMkLst>
            <pc:docMk/>
            <pc:sldMk cId="362400213" sldId="363"/>
            <ac:spMk id="32" creationId="{F39A318B-D18B-AC02-EA5F-C122D5BC4D5E}"/>
          </ac:spMkLst>
        </pc:spChg>
        <pc:spChg chg="del">
          <ac:chgData name="Valli Ramasamy" userId="S::valliram@dynos.io::355567e4-153f-46ca-8e92-78e159b0471e" providerId="AD" clId="Web-{2F7C15A1-CDBC-B0FE-9EDA-65DEA6059E14}" dt="2022-11-30T03:41:54.448" v="825"/>
          <ac:spMkLst>
            <pc:docMk/>
            <pc:sldMk cId="362400213" sldId="363"/>
            <ac:spMk id="34" creationId="{B25D9427-BE4A-B514-A038-C16BDE0BFA0F}"/>
          </ac:spMkLst>
        </pc:spChg>
        <pc:spChg chg="del mod">
          <ac:chgData name="Valli Ramasamy" userId="S::valliram@dynos.io::355567e4-153f-46ca-8e92-78e159b0471e" providerId="AD" clId="Web-{2F7C15A1-CDBC-B0FE-9EDA-65DEA6059E14}" dt="2022-11-30T03:41:43.729" v="820"/>
          <ac:spMkLst>
            <pc:docMk/>
            <pc:sldMk cId="362400213" sldId="363"/>
            <ac:spMk id="36" creationId="{11E555B4-BF75-1FE4-F128-F9E5B1BF7014}"/>
          </ac:spMkLst>
        </pc:spChg>
        <pc:spChg chg="del">
          <ac:chgData name="Valli Ramasamy" userId="S::valliram@dynos.io::355567e4-153f-46ca-8e92-78e159b0471e" providerId="AD" clId="Web-{2F7C15A1-CDBC-B0FE-9EDA-65DEA6059E14}" dt="2022-11-30T03:41:47.432" v="822"/>
          <ac:spMkLst>
            <pc:docMk/>
            <pc:sldMk cId="362400213" sldId="363"/>
            <ac:spMk id="38" creationId="{C4F949DA-E74A-4CDC-CD47-3719A5C11E46}"/>
          </ac:spMkLst>
        </pc:spChg>
        <pc:picChg chg="add del mod modCrop">
          <ac:chgData name="Valli Ramasamy" userId="S::valliram@dynos.io::355567e4-153f-46ca-8e92-78e159b0471e" providerId="AD" clId="Web-{2F7C15A1-CDBC-B0FE-9EDA-65DEA6059E14}" dt="2022-11-30T03:42:30.215" v="837"/>
          <ac:picMkLst>
            <pc:docMk/>
            <pc:sldMk cId="362400213" sldId="363"/>
            <ac:picMk id="5" creationId="{DAF23AF4-C0CA-C5EF-A79F-3E1408054569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4:37:54.952" v="885"/>
          <ac:picMkLst>
            <pc:docMk/>
            <pc:sldMk cId="362400213" sldId="363"/>
            <ac:picMk id="5" creationId="{E2D8D6AD-CCAF-C1AA-7F52-6128AACC6CF5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3:43:05.263" v="844" actId="1076"/>
          <ac:picMkLst>
            <pc:docMk/>
            <pc:sldMk cId="362400213" sldId="363"/>
            <ac:picMk id="6" creationId="{967605DF-AABD-F271-E53C-865B026474A6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2:13.163" v="933"/>
          <ac:picMkLst>
            <pc:docMk/>
            <pc:sldMk cId="362400213" sldId="363"/>
            <ac:picMk id="8" creationId="{36FC726F-113B-E5B8-1AAE-008D1679F1A7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2:03.865" v="931"/>
          <ac:picMkLst>
            <pc:docMk/>
            <pc:sldMk cId="362400213" sldId="363"/>
            <ac:picMk id="9" creationId="{FF3C83B9-44D9-734E-3F03-E8ABC4A1FD8D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3:44:33.828" v="862"/>
          <ac:picMkLst>
            <pc:docMk/>
            <pc:sldMk cId="362400213" sldId="363"/>
            <ac:picMk id="11" creationId="{128BFFA1-DC32-7689-ABA7-52C1C220AA85}"/>
          </ac:picMkLst>
        </pc:picChg>
        <pc:picChg chg="add del mod">
          <ac:chgData name="Valli Ramasamy" userId="S::valliram@dynos.io::355567e4-153f-46ca-8e92-78e159b0471e" providerId="AD" clId="Web-{2F7C15A1-CDBC-B0FE-9EDA-65DEA6059E14}" dt="2022-11-30T03:44:40.281" v="864"/>
          <ac:picMkLst>
            <pc:docMk/>
            <pc:sldMk cId="362400213" sldId="363"/>
            <ac:picMk id="13" creationId="{F0A61735-D3E1-CE20-F30C-1B5749DB8217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3:46:19.550" v="871"/>
          <ac:picMkLst>
            <pc:docMk/>
            <pc:sldMk cId="362400213" sldId="363"/>
            <ac:picMk id="16" creationId="{98E80A7A-89F8-19B4-182A-B8C76D7EDD87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4:37:19.372" v="878"/>
          <ac:picMkLst>
            <pc:docMk/>
            <pc:sldMk cId="362400213" sldId="363"/>
            <ac:picMk id="19" creationId="{94817F15-20FE-AB35-BA7B-DB4F766A38FF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4:46:50.171" v="967" actId="1076"/>
        <pc:sldMkLst>
          <pc:docMk/>
          <pc:sldMk cId="3894956074" sldId="364"/>
        </pc:sldMkLst>
        <pc:spChg chg="mod">
          <ac:chgData name="Valli Ramasamy" userId="S::valliram@dynos.io::355567e4-153f-46ca-8e92-78e159b0471e" providerId="AD" clId="Web-{2F7C15A1-CDBC-B0FE-9EDA-65DEA6059E14}" dt="2022-11-30T04:46:50.171" v="967" actId="1076"/>
          <ac:spMkLst>
            <pc:docMk/>
            <pc:sldMk cId="3894956074" sldId="36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30T04:46:46.468" v="966" actId="1076"/>
          <ac:spMkLst>
            <pc:docMk/>
            <pc:sldMk cId="3894956074" sldId="364"/>
            <ac:spMk id="16" creationId="{D801982A-5DBB-4B59-4D75-896E06581861}"/>
          </ac:spMkLst>
        </pc:spChg>
        <pc:spChg chg="add">
          <ac:chgData name="Valli Ramasamy" userId="S::valliram@dynos.io::355567e4-153f-46ca-8e92-78e159b0471e" providerId="AD" clId="Web-{2F7C15A1-CDBC-B0FE-9EDA-65DEA6059E14}" dt="2022-11-30T04:44:53.636" v="954"/>
          <ac:spMkLst>
            <pc:docMk/>
            <pc:sldMk cId="3894956074" sldId="364"/>
            <ac:spMk id="18" creationId="{3CD74282-B6BF-D288-2995-6F9F9D5A79CA}"/>
          </ac:spMkLst>
        </pc:spChg>
        <pc:spChg chg="add">
          <ac:chgData name="Valli Ramasamy" userId="S::valliram@dynos.io::355567e4-153f-46ca-8e92-78e159b0471e" providerId="AD" clId="Web-{2F7C15A1-CDBC-B0FE-9EDA-65DEA6059E14}" dt="2022-11-30T04:45:04.840" v="955"/>
          <ac:spMkLst>
            <pc:docMk/>
            <pc:sldMk cId="3894956074" sldId="364"/>
            <ac:spMk id="20" creationId="{CE276323-54DC-6FE4-53CB-B93043380664}"/>
          </ac:spMkLst>
        </pc:spChg>
        <pc:spChg chg="add">
          <ac:chgData name="Valli Ramasamy" userId="S::valliram@dynos.io::355567e4-153f-46ca-8e92-78e159b0471e" providerId="AD" clId="Web-{2F7C15A1-CDBC-B0FE-9EDA-65DEA6059E14}" dt="2022-11-30T04:45:14.918" v="956"/>
          <ac:spMkLst>
            <pc:docMk/>
            <pc:sldMk cId="3894956074" sldId="364"/>
            <ac:spMk id="22" creationId="{421C4319-F2D0-A9B5-0804-321431E791A6}"/>
          </ac:spMkLst>
        </pc:spChg>
        <pc:spChg chg="add">
          <ac:chgData name="Valli Ramasamy" userId="S::valliram@dynos.io::355567e4-153f-46ca-8e92-78e159b0471e" providerId="AD" clId="Web-{2F7C15A1-CDBC-B0FE-9EDA-65DEA6059E14}" dt="2022-11-30T04:45:24.700" v="957"/>
          <ac:spMkLst>
            <pc:docMk/>
            <pc:sldMk cId="3894956074" sldId="364"/>
            <ac:spMk id="24" creationId="{EFBECCE7-6399-32EC-C890-7C710474DACA}"/>
          </ac:spMkLst>
        </pc:spChg>
        <pc:spChg chg="add">
          <ac:chgData name="Valli Ramasamy" userId="S::valliram@dynos.io::355567e4-153f-46ca-8e92-78e159b0471e" providerId="AD" clId="Web-{2F7C15A1-CDBC-B0FE-9EDA-65DEA6059E14}" dt="2022-11-30T04:45:34.731" v="958"/>
          <ac:spMkLst>
            <pc:docMk/>
            <pc:sldMk cId="3894956074" sldId="364"/>
            <ac:spMk id="26" creationId="{1AC8293F-C60D-F38E-15B1-61F1BC877E6D}"/>
          </ac:spMkLst>
        </pc:spChg>
        <pc:spChg chg="add">
          <ac:chgData name="Valli Ramasamy" userId="S::valliram@dynos.io::355567e4-153f-46ca-8e92-78e159b0471e" providerId="AD" clId="Web-{2F7C15A1-CDBC-B0FE-9EDA-65DEA6059E14}" dt="2022-11-30T04:45:50.747" v="959"/>
          <ac:spMkLst>
            <pc:docMk/>
            <pc:sldMk cId="3894956074" sldId="364"/>
            <ac:spMk id="28" creationId="{D8B0A430-51AF-3717-4AD9-0344E266D620}"/>
          </ac:spMkLst>
        </pc:spChg>
        <pc:spChg chg="del">
          <ac:chgData name="Valli Ramasamy" userId="S::valliram@dynos.io::355567e4-153f-46ca-8e92-78e159b0471e" providerId="AD" clId="Web-{2F7C15A1-CDBC-B0FE-9EDA-65DEA6059E14}" dt="2022-11-30T04:38:07.218" v="888"/>
          <ac:spMkLst>
            <pc:docMk/>
            <pc:sldMk cId="3894956074" sldId="364"/>
            <ac:spMk id="30" creationId="{6FE1F43F-4845-B098-134F-E6300232C03E}"/>
          </ac:spMkLst>
        </pc:spChg>
        <pc:spChg chg="add">
          <ac:chgData name="Valli Ramasamy" userId="S::valliram@dynos.io::355567e4-153f-46ca-8e92-78e159b0471e" providerId="AD" clId="Web-{2F7C15A1-CDBC-B0FE-9EDA-65DEA6059E14}" dt="2022-11-30T04:46:00.045" v="960"/>
          <ac:spMkLst>
            <pc:docMk/>
            <pc:sldMk cId="3894956074" sldId="364"/>
            <ac:spMk id="31" creationId="{ECEE6A58-AD19-9CEB-9E5A-3E1297188E12}"/>
          </ac:spMkLst>
        </pc:spChg>
        <pc:spChg chg="add">
          <ac:chgData name="Valli Ramasamy" userId="S::valliram@dynos.io::355567e4-153f-46ca-8e92-78e159b0471e" providerId="AD" clId="Web-{2F7C15A1-CDBC-B0FE-9EDA-65DEA6059E14}" dt="2022-11-30T04:46:10.186" v="961"/>
          <ac:spMkLst>
            <pc:docMk/>
            <pc:sldMk cId="3894956074" sldId="364"/>
            <ac:spMk id="33" creationId="{7D7580F0-C424-A4A7-FF1B-1741100898F5}"/>
          </ac:spMkLst>
        </pc:spChg>
        <pc:spChg chg="add">
          <ac:chgData name="Valli Ramasamy" userId="S::valliram@dynos.io::355567e4-153f-46ca-8e92-78e159b0471e" providerId="AD" clId="Web-{2F7C15A1-CDBC-B0FE-9EDA-65DEA6059E14}" dt="2022-11-30T04:46:19.483" v="962"/>
          <ac:spMkLst>
            <pc:docMk/>
            <pc:sldMk cId="3894956074" sldId="364"/>
            <ac:spMk id="35" creationId="{196755F1-F4D5-FA29-7A99-5D6A645F67E5}"/>
          </ac:spMkLst>
        </pc:spChg>
        <pc:spChg chg="add">
          <ac:chgData name="Valli Ramasamy" userId="S::valliram@dynos.io::355567e4-153f-46ca-8e92-78e159b0471e" providerId="AD" clId="Web-{2F7C15A1-CDBC-B0FE-9EDA-65DEA6059E14}" dt="2022-11-30T04:46:29.358" v="963"/>
          <ac:spMkLst>
            <pc:docMk/>
            <pc:sldMk cId="3894956074" sldId="364"/>
            <ac:spMk id="37" creationId="{3587283B-AE0E-C3FC-F835-AFF319A6107A}"/>
          </ac:spMkLst>
        </pc:spChg>
        <pc:picChg chg="add mod">
          <ac:chgData name="Valli Ramasamy" userId="S::valliram@dynos.io::355567e4-153f-46ca-8e92-78e159b0471e" providerId="AD" clId="Web-{2F7C15A1-CDBC-B0FE-9EDA-65DEA6059E14}" dt="2022-11-30T04:41:29.239" v="925" actId="1076"/>
          <ac:picMkLst>
            <pc:docMk/>
            <pc:sldMk cId="3894956074" sldId="364"/>
            <ac:picMk id="4" creationId="{114F4ADB-A4B5-D08B-5A76-A7A2EDDA1033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0:37.035" v="916" actId="14100"/>
          <ac:picMkLst>
            <pc:docMk/>
            <pc:sldMk cId="3894956074" sldId="364"/>
            <ac:picMk id="5" creationId="{E3AEF952-205B-8B3C-6B16-D6C3FC2AD2B8}"/>
          </ac:picMkLst>
        </pc:picChg>
        <pc:picChg chg="mod">
          <ac:chgData name="Valli Ramasamy" userId="S::valliram@dynos.io::355567e4-153f-46ca-8e92-78e159b0471e" providerId="AD" clId="Web-{2F7C15A1-CDBC-B0FE-9EDA-65DEA6059E14}" dt="2022-11-30T04:39:42.267" v="904" actId="14100"/>
          <ac:picMkLst>
            <pc:docMk/>
            <pc:sldMk cId="3894956074" sldId="364"/>
            <ac:picMk id="6" creationId="{967605DF-AABD-F271-E53C-865B026474A6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39:52.205" v="906" actId="14100"/>
          <ac:picMkLst>
            <pc:docMk/>
            <pc:sldMk cId="3894956074" sldId="364"/>
            <ac:picMk id="8" creationId="{FB9C2CA5-4220-B990-92BD-052EA28C2BE6}"/>
          </ac:picMkLst>
        </pc:picChg>
        <pc:picChg chg="del">
          <ac:chgData name="Valli Ramasamy" userId="S::valliram@dynos.io::355567e4-153f-46ca-8e92-78e159b0471e" providerId="AD" clId="Web-{2F7C15A1-CDBC-B0FE-9EDA-65DEA6059E14}" dt="2022-11-30T03:44:16.530" v="858"/>
          <ac:picMkLst>
            <pc:docMk/>
            <pc:sldMk cId="3894956074" sldId="364"/>
            <ac:picMk id="9" creationId="{FF3C83B9-44D9-734E-3F03-E8ABC4A1FD8D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0:03.956" v="908" actId="1076"/>
          <ac:picMkLst>
            <pc:docMk/>
            <pc:sldMk cId="3894956074" sldId="364"/>
            <ac:picMk id="9" creationId="{FFA0E366-147C-3C8A-7D5D-D6BD090DE3A5}"/>
          </ac:picMkLst>
        </pc:picChg>
        <pc:picChg chg="del">
          <ac:chgData name="Valli Ramasamy" userId="S::valliram@dynos.io::355567e4-153f-46ca-8e92-78e159b0471e" providerId="AD" clId="Web-{2F7C15A1-CDBC-B0FE-9EDA-65DEA6059E14}" dt="2022-11-30T03:44:15.499" v="857"/>
          <ac:picMkLst>
            <pc:docMk/>
            <pc:sldMk cId="3894956074" sldId="364"/>
            <ac:picMk id="11" creationId="{128BFFA1-DC32-7689-ABA7-52C1C220AA85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3:15.821" v="941" actId="14100"/>
          <ac:picMkLst>
            <pc:docMk/>
            <pc:sldMk cId="3894956074" sldId="364"/>
            <ac:picMk id="11" creationId="{3957DF20-DF9A-F6C4-E363-807ED5EA1FFB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0:58.738" v="920" actId="1076"/>
          <ac:picMkLst>
            <pc:docMk/>
            <pc:sldMk cId="3894956074" sldId="364"/>
            <ac:picMk id="12" creationId="{83A5E228-D6E5-99A5-C07C-E2DF8D8AC428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3:19.868" v="942" actId="1076"/>
          <ac:picMkLst>
            <pc:docMk/>
            <pc:sldMk cId="3894956074" sldId="364"/>
            <ac:picMk id="14" creationId="{E032B32D-B7E3-FB7F-02B3-204B47B694CE}"/>
          </ac:picMkLst>
        </pc:picChg>
      </pc:sldChg>
    </pc:docChg>
  </pc:docChgLst>
  <pc:docChgLst>
    <pc:chgData name="namana_veni@yahoo.com" userId="S::urn:spo:guest#namana_veni@yahoo.com::" providerId="AD" clId="Web-{4794A59E-1D77-EF31-A21C-A657DE6860F9}"/>
    <pc:docChg chg="addSld modSld">
      <pc:chgData name="namana_veni@yahoo.com" userId="S::urn:spo:guest#namana_veni@yahoo.com::" providerId="AD" clId="Web-{4794A59E-1D77-EF31-A21C-A657DE6860F9}" dt="2023-04-21T19:49:25.125" v="891"/>
      <pc:docMkLst>
        <pc:docMk/>
      </pc:docMkLst>
      <pc:sldChg chg="modSp">
        <pc:chgData name="namana_veni@yahoo.com" userId="S::urn:spo:guest#namana_veni@yahoo.com::" providerId="AD" clId="Web-{4794A59E-1D77-EF31-A21C-A657DE6860F9}" dt="2023-04-21T15:30:19.807" v="13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4794A59E-1D77-EF31-A21C-A657DE6860F9}" dt="2023-04-21T15:30:11.166" v="7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4794A59E-1D77-EF31-A21C-A657DE6860F9}" dt="2023-04-21T15:30:19.807" v="13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5:49.243" v="149" actId="1076"/>
        <pc:sldMkLst>
          <pc:docMk/>
          <pc:sldMk cId="1606030726" sldId="420"/>
        </pc:sldMkLst>
        <pc:spChg chg="mod">
          <ac:chgData name="namana_veni@yahoo.com" userId="S::urn:spo:guest#namana_veni@yahoo.com::" providerId="AD" clId="Web-{4794A59E-1D77-EF31-A21C-A657DE6860F9}" dt="2023-04-21T15:32:12.269" v="32" actId="20577"/>
          <ac:spMkLst>
            <pc:docMk/>
            <pc:sldMk cId="1606030726" sldId="42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5:32:00.315" v="30" actId="1076"/>
          <ac:spMkLst>
            <pc:docMk/>
            <pc:sldMk cId="1606030726" sldId="420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5:38.680" v="147" actId="1076"/>
          <ac:spMkLst>
            <pc:docMk/>
            <pc:sldMk cId="1606030726" sldId="420"/>
            <ac:spMk id="5" creationId="{90862EBD-7076-FB95-FA46-1BBD3F619305}"/>
          </ac:spMkLst>
        </pc:spChg>
        <pc:spChg chg="del">
          <ac:chgData name="namana_veni@yahoo.com" userId="S::urn:spo:guest#namana_veni@yahoo.com::" providerId="AD" clId="Web-{4794A59E-1D77-EF31-A21C-A657DE6860F9}" dt="2023-04-21T16:05:17.508" v="137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6:05:49.243" v="149" actId="1076"/>
          <ac:spMkLst>
            <pc:docMk/>
            <pc:sldMk cId="1606030726" sldId="42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6:05:12.695" v="136"/>
          <ac:spMkLst>
            <pc:docMk/>
            <pc:sldMk cId="1606030726" sldId="42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4794A59E-1D77-EF31-A21C-A657DE6860F9}" dt="2023-04-21T16:05:43.055" v="148" actId="1076"/>
          <ac:spMkLst>
            <pc:docMk/>
            <pc:sldMk cId="1606030726" sldId="420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6:00.462" v="152" actId="1076"/>
        <pc:sldMkLst>
          <pc:docMk/>
          <pc:sldMk cId="3182293232" sldId="421"/>
        </pc:sldMkLst>
        <pc:spChg chg="mod">
          <ac:chgData name="namana_veni@yahoo.com" userId="S::urn:spo:guest#namana_veni@yahoo.com::" providerId="AD" clId="Web-{4794A59E-1D77-EF31-A21C-A657DE6860F9}" dt="2023-04-21T16:06:00.462" v="152" actId="1076"/>
          <ac:spMkLst>
            <pc:docMk/>
            <pc:sldMk cId="3182293232" sldId="421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5:53.790" v="150"/>
          <ac:spMkLst>
            <pc:docMk/>
            <pc:sldMk cId="3182293232" sldId="421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3:37.740" v="106" actId="1076"/>
          <ac:spMkLst>
            <pc:docMk/>
            <pc:sldMk cId="3182293232" sldId="421"/>
            <ac:spMk id="5" creationId="{8939E0DA-EAA3-7C4B-124A-CE1848B915C3}"/>
          </ac:spMkLst>
        </pc:spChg>
        <pc:spChg chg="del">
          <ac:chgData name="namana_veni@yahoo.com" userId="S::urn:spo:guest#namana_veni@yahoo.com::" providerId="AD" clId="Web-{4794A59E-1D77-EF31-A21C-A657DE6860F9}" dt="2023-04-21T16:03:25.927" v="103"/>
          <ac:spMkLst>
            <pc:docMk/>
            <pc:sldMk cId="3182293232" sldId="421"/>
            <ac:spMk id="6" creationId="{C495D892-8935-43D2-2735-6614DBB11C05}"/>
          </ac:spMkLst>
        </pc:spChg>
        <pc:spChg chg="del">
          <ac:chgData name="namana_veni@yahoo.com" userId="S::urn:spo:guest#namana_veni@yahoo.com::" providerId="AD" clId="Web-{4794A59E-1D77-EF31-A21C-A657DE6860F9}" dt="2023-04-21T16:03:22.536" v="102"/>
          <ac:spMkLst>
            <pc:docMk/>
            <pc:sldMk cId="3182293232" sldId="42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3:28.786" v="104"/>
          <ac:spMkLst>
            <pc:docMk/>
            <pc:sldMk cId="3182293232" sldId="421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3:34.693" v="105"/>
          <ac:spMkLst>
            <pc:docMk/>
            <pc:sldMk cId="3182293232" sldId="421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6:11.181" v="155" actId="1076"/>
        <pc:sldMkLst>
          <pc:docMk/>
          <pc:sldMk cId="1128397192" sldId="422"/>
        </pc:sldMkLst>
        <pc:spChg chg="mod">
          <ac:chgData name="namana_veni@yahoo.com" userId="S::urn:spo:guest#namana_veni@yahoo.com::" providerId="AD" clId="Web-{4794A59E-1D77-EF31-A21C-A657DE6860F9}" dt="2023-04-21T16:06:11.181" v="155" actId="1076"/>
          <ac:spMkLst>
            <pc:docMk/>
            <pc:sldMk cId="1128397192" sldId="422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6:04.181" v="153"/>
          <ac:spMkLst>
            <pc:docMk/>
            <pc:sldMk cId="1128397192" sldId="422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4:44.929" v="125" actId="20577"/>
          <ac:spMkLst>
            <pc:docMk/>
            <pc:sldMk cId="1128397192" sldId="422"/>
            <ac:spMk id="5" creationId="{4766E821-0A6D-AB35-9C7D-9E41B36056F2}"/>
          </ac:spMkLst>
        </pc:spChg>
        <pc:spChg chg="del">
          <ac:chgData name="namana_veni@yahoo.com" userId="S::urn:spo:guest#namana_veni@yahoo.com::" providerId="AD" clId="Web-{4794A59E-1D77-EF31-A21C-A657DE6860F9}" dt="2023-04-21T16:04:58.507" v="128"/>
          <ac:spMkLst>
            <pc:docMk/>
            <pc:sldMk cId="1128397192" sldId="422"/>
            <ac:spMk id="6" creationId="{C495D892-8935-43D2-2735-6614DBB11C05}"/>
          </ac:spMkLst>
        </pc:spChg>
        <pc:spChg chg="del">
          <ac:chgData name="namana_veni@yahoo.com" userId="S::urn:spo:guest#namana_veni@yahoo.com::" providerId="AD" clId="Web-{4794A59E-1D77-EF31-A21C-A657DE6860F9}" dt="2023-04-21T16:05:02.367" v="129"/>
          <ac:spMkLst>
            <pc:docMk/>
            <pc:sldMk cId="1128397192" sldId="422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4:49.054" v="126"/>
          <ac:spMkLst>
            <pc:docMk/>
            <pc:sldMk cId="1128397192" sldId="422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4:52.570" v="127"/>
          <ac:spMkLst>
            <pc:docMk/>
            <pc:sldMk cId="1128397192" sldId="422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4794A59E-1D77-EF31-A21C-A657DE6860F9}" dt="2023-04-21T16:09:13.045" v="202" actId="1076"/>
        <pc:sldMkLst>
          <pc:docMk/>
          <pc:sldMk cId="4037602573" sldId="423"/>
        </pc:sldMkLst>
        <pc:spChg chg="mod">
          <ac:chgData name="namana_veni@yahoo.com" userId="S::urn:spo:guest#namana_veni@yahoo.com::" providerId="AD" clId="Web-{4794A59E-1D77-EF31-A21C-A657DE6860F9}" dt="2023-04-21T16:09:13.045" v="202" actId="1076"/>
          <ac:spMkLst>
            <pc:docMk/>
            <pc:sldMk cId="4037602573" sldId="423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9:09.529" v="201"/>
          <ac:spMkLst>
            <pc:docMk/>
            <pc:sldMk cId="4037602573" sldId="423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6:09:06.889" v="200" actId="20577"/>
          <ac:spMkLst>
            <pc:docMk/>
            <pc:sldMk cId="4037602573" sldId="423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6:08:06.965" v="184" actId="20577"/>
          <ac:spMkLst>
            <pc:docMk/>
            <pc:sldMk cId="4037602573" sldId="42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8:13.044" v="186"/>
          <ac:spMkLst>
            <pc:docMk/>
            <pc:sldMk cId="4037602573" sldId="423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8:10.309" v="185"/>
          <ac:spMkLst>
            <pc:docMk/>
            <pc:sldMk cId="4037602573" sldId="423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4794A59E-1D77-EF31-A21C-A657DE6860F9}" dt="2023-04-21T18:57:40.697" v="244" actId="1076"/>
        <pc:sldMkLst>
          <pc:docMk/>
          <pc:sldMk cId="524261124" sldId="424"/>
        </pc:sldMkLst>
        <pc:spChg chg="mod">
          <ac:chgData name="namana_veni@yahoo.com" userId="S::urn:spo:guest#namana_veni@yahoo.com::" providerId="AD" clId="Web-{4794A59E-1D77-EF31-A21C-A657DE6860F9}" dt="2023-04-21T18:56:52.680" v="229" actId="1076"/>
          <ac:spMkLst>
            <pc:docMk/>
            <pc:sldMk cId="524261124" sldId="424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8:56:48.273" v="228"/>
          <ac:spMkLst>
            <pc:docMk/>
            <pc:sldMk cId="524261124" sldId="424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8:57:37.166" v="243" actId="1076"/>
          <ac:spMkLst>
            <pc:docMk/>
            <pc:sldMk cId="524261124" sldId="424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8:57:40.697" v="244" actId="1076"/>
          <ac:spMkLst>
            <pc:docMk/>
            <pc:sldMk cId="524261124" sldId="424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8:57:31.572" v="242"/>
          <ac:spMkLst>
            <pc:docMk/>
            <pc:sldMk cId="524261124" sldId="424"/>
            <ac:spMk id="14" creationId="{51005B80-D4CA-7FB1-0865-F6BCE6D14BEE}"/>
          </ac:spMkLst>
        </pc:spChg>
        <pc:spChg chg="del mod">
          <ac:chgData name="namana_veni@yahoo.com" userId="S::urn:spo:guest#namana_veni@yahoo.com::" providerId="AD" clId="Web-{4794A59E-1D77-EF31-A21C-A657DE6860F9}" dt="2023-04-21T18:57:28.291" v="241"/>
          <ac:spMkLst>
            <pc:docMk/>
            <pc:sldMk cId="524261124" sldId="424"/>
            <ac:spMk id="16" creationId="{15EDB9BE-2BEB-93C0-1115-A3AAB9E847FC}"/>
          </ac:spMkLst>
        </pc:spChg>
      </pc:sldChg>
      <pc:sldChg chg="delSp modSp add replId delAnim">
        <pc:chgData name="namana_veni@yahoo.com" userId="S::urn:spo:guest#namana_veni@yahoo.com::" providerId="AD" clId="Web-{4794A59E-1D77-EF31-A21C-A657DE6860F9}" dt="2023-04-21T19:02:47.023" v="280" actId="20577"/>
        <pc:sldMkLst>
          <pc:docMk/>
          <pc:sldMk cId="24070841" sldId="425"/>
        </pc:sldMkLst>
        <pc:spChg chg="mod">
          <ac:chgData name="namana_veni@yahoo.com" userId="S::urn:spo:guest#namana_veni@yahoo.com::" providerId="AD" clId="Web-{4794A59E-1D77-EF31-A21C-A657DE6860F9}" dt="2023-04-21T19:01:07.425" v="260" actId="1076"/>
          <ac:spMkLst>
            <pc:docMk/>
            <pc:sldMk cId="24070841" sldId="425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9:01:03.425" v="259"/>
          <ac:spMkLst>
            <pc:docMk/>
            <pc:sldMk cId="24070841" sldId="425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02:47.023" v="280" actId="20577"/>
          <ac:spMkLst>
            <pc:docMk/>
            <pc:sldMk cId="24070841" sldId="425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01:58.786" v="273" actId="20577"/>
          <ac:spMkLst>
            <pc:docMk/>
            <pc:sldMk cId="24070841" sldId="425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9:02:38.772" v="277"/>
          <ac:spMkLst>
            <pc:docMk/>
            <pc:sldMk cId="24070841" sldId="425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02:34.835" v="276"/>
          <ac:spMkLst>
            <pc:docMk/>
            <pc:sldMk cId="24070841" sldId="425"/>
            <ac:spMk id="16" creationId="{15EDB9BE-2BEB-93C0-1115-A3AAB9E847FC}"/>
          </ac:spMkLst>
        </pc:spChg>
      </pc:sldChg>
      <pc:sldChg chg="addSp delSp modSp add replId addAnim delAnim modAnim">
        <pc:chgData name="namana_veni@yahoo.com" userId="S::urn:spo:guest#namana_veni@yahoo.com::" providerId="AD" clId="Web-{4794A59E-1D77-EF31-A21C-A657DE6860F9}" dt="2023-04-21T19:47:49.699" v="889"/>
        <pc:sldMkLst>
          <pc:docMk/>
          <pc:sldMk cId="1528470768" sldId="426"/>
        </pc:sldMkLst>
        <pc:spChg chg="mod">
          <ac:chgData name="namana_veni@yahoo.com" userId="S::urn:spo:guest#namana_veni@yahoo.com::" providerId="AD" clId="Web-{4794A59E-1D77-EF31-A21C-A657DE6860F9}" dt="2023-04-21T19:13:37.347" v="379" actId="14100"/>
          <ac:spMkLst>
            <pc:docMk/>
            <pc:sldMk cId="1528470768" sldId="42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22:49.355" v="559" actId="20577"/>
          <ac:spMkLst>
            <pc:docMk/>
            <pc:sldMk cId="1528470768" sldId="426"/>
            <ac:spMk id="4" creationId="{C7CF9753-F637-A568-ADEA-926C7D1421BC}"/>
          </ac:spMkLst>
        </pc:spChg>
        <pc:spChg chg="del">
          <ac:chgData name="namana_veni@yahoo.com" userId="S::urn:spo:guest#namana_veni@yahoo.com::" providerId="AD" clId="Web-{4794A59E-1D77-EF31-A21C-A657DE6860F9}" dt="2023-04-21T19:47:04.869" v="883"/>
          <ac:spMkLst>
            <pc:docMk/>
            <pc:sldMk cId="1528470768" sldId="426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14:26.771" v="394" actId="20577"/>
          <ac:spMkLst>
            <pc:docMk/>
            <pc:sldMk cId="1528470768" sldId="426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9:47:13.792" v="885"/>
          <ac:spMkLst>
            <pc:docMk/>
            <pc:sldMk cId="1528470768" sldId="426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47:08.494" v="884"/>
          <ac:spMkLst>
            <pc:docMk/>
            <pc:sldMk cId="1528470768" sldId="426"/>
            <ac:spMk id="16" creationId="{15EDB9BE-2BEB-93C0-1115-A3AAB9E847FC}"/>
          </ac:spMkLst>
        </pc:spChg>
        <pc:graphicFrameChg chg="add mod modGraphic">
          <ac:chgData name="namana_veni@yahoo.com" userId="S::urn:spo:guest#namana_veni@yahoo.com::" providerId="AD" clId="Web-{4794A59E-1D77-EF31-A21C-A657DE6860F9}" dt="2023-04-21T19:47:37.293" v="887"/>
          <ac:graphicFrameMkLst>
            <pc:docMk/>
            <pc:sldMk cId="1528470768" sldId="426"/>
            <ac:graphicFrameMk id="3" creationId="{6A185DC3-E2E4-2DB5-4332-64744BC9B9CA}"/>
          </ac:graphicFrameMkLst>
        </pc:graphicFrameChg>
      </pc:sldChg>
      <pc:sldChg chg="addSp delSp modSp add replId addAnim delAnim">
        <pc:chgData name="namana_veni@yahoo.com" userId="S::urn:spo:guest#namana_veni@yahoo.com::" providerId="AD" clId="Web-{4794A59E-1D77-EF31-A21C-A657DE6860F9}" dt="2023-04-21T19:10:50.668" v="356" actId="1076"/>
        <pc:sldMkLst>
          <pc:docMk/>
          <pc:sldMk cId="309041986" sldId="427"/>
        </pc:sldMkLst>
        <pc:spChg chg="mod">
          <ac:chgData name="namana_veni@yahoo.com" userId="S::urn:spo:guest#namana_veni@yahoo.com::" providerId="AD" clId="Web-{4794A59E-1D77-EF31-A21C-A657DE6860F9}" dt="2023-04-21T19:08:59.304" v="336" actId="1076"/>
          <ac:spMkLst>
            <pc:docMk/>
            <pc:sldMk cId="309041986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10:26.730" v="351" actId="20577"/>
          <ac:spMkLst>
            <pc:docMk/>
            <pc:sldMk cId="309041986" sldId="427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9:08:16.662" v="330" actId="1076"/>
          <ac:spMkLst>
            <pc:docMk/>
            <pc:sldMk cId="309041986" sldId="427"/>
            <ac:spMk id="5" creationId="{0AEF85B1-C61B-4DA8-F6BF-698270DA1484}"/>
          </ac:spMkLst>
        </pc:spChg>
        <pc:spChg chg="mod">
          <ac:chgData name="namana_veni@yahoo.com" userId="S::urn:spo:guest#namana_veni@yahoo.com::" providerId="AD" clId="Web-{4794A59E-1D77-EF31-A21C-A657DE6860F9}" dt="2023-04-21T19:08:20.928" v="331" actId="1076"/>
          <ac:spMkLst>
            <pc:docMk/>
            <pc:sldMk cId="309041986" sldId="427"/>
            <ac:spMk id="6" creationId="{C495D892-8935-43D2-2735-6614DBB11C05}"/>
          </ac:spMkLst>
        </pc:spChg>
        <pc:spChg chg="del mod">
          <ac:chgData name="namana_veni@yahoo.com" userId="S::urn:spo:guest#namana_veni@yahoo.com::" providerId="AD" clId="Web-{4794A59E-1D77-EF31-A21C-A657DE6860F9}" dt="2023-04-21T19:07:52.395" v="324"/>
          <ac:spMkLst>
            <pc:docMk/>
            <pc:sldMk cId="309041986" sldId="427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9:08:11.411" v="329"/>
          <ac:spMkLst>
            <pc:docMk/>
            <pc:sldMk cId="309041986" sldId="427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08:08.099" v="328"/>
          <ac:spMkLst>
            <pc:docMk/>
            <pc:sldMk cId="309041986" sldId="427"/>
            <ac:spMk id="16" creationId="{15EDB9BE-2BEB-93C0-1115-A3AAB9E847FC}"/>
          </ac:spMkLst>
        </pc:spChg>
        <pc:cxnChg chg="add mod">
          <ac:chgData name="namana_veni@yahoo.com" userId="S::urn:spo:guest#namana_veni@yahoo.com::" providerId="AD" clId="Web-{4794A59E-1D77-EF31-A21C-A657DE6860F9}" dt="2023-04-21T19:10:50.668" v="356" actId="1076"/>
          <ac:cxnSpMkLst>
            <pc:docMk/>
            <pc:sldMk cId="309041986" sldId="427"/>
            <ac:cxnSpMk id="7" creationId="{76315A96-F0E3-4D6D-E4CF-F2F754DD366E}"/>
          </ac:cxnSpMkLst>
        </pc:cxnChg>
      </pc:sldChg>
      <pc:sldChg chg="addSp modSp add replId addAnim modAnim">
        <pc:chgData name="namana_veni@yahoo.com" userId="S::urn:spo:guest#namana_veni@yahoo.com::" providerId="AD" clId="Web-{4794A59E-1D77-EF31-A21C-A657DE6860F9}" dt="2023-04-21T19:49:25.125" v="891"/>
        <pc:sldMkLst>
          <pc:docMk/>
          <pc:sldMk cId="1084475355" sldId="428"/>
        </pc:sldMkLst>
        <pc:spChg chg="mod">
          <ac:chgData name="namana_veni@yahoo.com" userId="S::urn:spo:guest#namana_veni@yahoo.com::" providerId="AD" clId="Web-{4794A59E-1D77-EF31-A21C-A657DE6860F9}" dt="2023-04-21T19:28:04.946" v="588" actId="14100"/>
          <ac:spMkLst>
            <pc:docMk/>
            <pc:sldMk cId="1084475355" sldId="428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31:03.673" v="636" actId="20577"/>
          <ac:spMkLst>
            <pc:docMk/>
            <pc:sldMk cId="1084475355" sldId="428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38:06.784" v="830" actId="20577"/>
          <ac:spMkLst>
            <pc:docMk/>
            <pc:sldMk cId="1084475355" sldId="428"/>
            <ac:spMk id="9" creationId="{F3496EC3-5033-5840-16D9-2C950E5F61B8}"/>
          </ac:spMkLst>
        </pc:spChg>
        <pc:graphicFrameChg chg="add mod modGraphic">
          <ac:chgData name="namana_veni@yahoo.com" userId="S::urn:spo:guest#namana_veni@yahoo.com::" providerId="AD" clId="Web-{4794A59E-1D77-EF31-A21C-A657DE6860F9}" dt="2023-04-21T19:38:11.722" v="831" actId="1076"/>
          <ac:graphicFrameMkLst>
            <pc:docMk/>
            <pc:sldMk cId="1084475355" sldId="428"/>
            <ac:graphicFrameMk id="3" creationId="{06877F68-E2C3-88EE-CE76-5F7F040E9F61}"/>
          </ac:graphicFrameMkLst>
        </pc:graphicFrameChg>
      </pc:sldChg>
      <pc:sldChg chg="add replId">
        <pc:chgData name="namana_veni@yahoo.com" userId="S::urn:spo:guest#namana_veni@yahoo.com::" providerId="AD" clId="Web-{4794A59E-1D77-EF31-A21C-A657DE6860F9}" dt="2023-04-21T19:22:59.011" v="560"/>
        <pc:sldMkLst>
          <pc:docMk/>
          <pc:sldMk cId="870849658" sldId="429"/>
        </pc:sldMkLst>
      </pc:sldChg>
      <pc:sldChg chg="modSp add replId">
        <pc:chgData name="namana_veni@yahoo.com" userId="S::urn:spo:guest#namana_veni@yahoo.com::" providerId="AD" clId="Web-{4794A59E-1D77-EF31-A21C-A657DE6860F9}" dt="2023-04-21T19:46:46.962" v="882" actId="20577"/>
        <pc:sldMkLst>
          <pc:docMk/>
          <pc:sldMk cId="159619168" sldId="430"/>
        </pc:sldMkLst>
        <pc:spChg chg="mod">
          <ac:chgData name="namana_veni@yahoo.com" userId="S::urn:spo:guest#namana_veni@yahoo.com::" providerId="AD" clId="Web-{4794A59E-1D77-EF31-A21C-A657DE6860F9}" dt="2023-04-21T19:41:12.573" v="842" actId="20577"/>
          <ac:spMkLst>
            <pc:docMk/>
            <pc:sldMk cId="159619168" sldId="43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46:46.962" v="882" actId="20577"/>
          <ac:spMkLst>
            <pc:docMk/>
            <pc:sldMk cId="159619168" sldId="430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43:55.861" v="856" actId="20577"/>
          <ac:spMkLst>
            <pc:docMk/>
            <pc:sldMk cId="159619168" sldId="43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40:18.555" v="840" actId="20577"/>
          <ac:spMkLst>
            <pc:docMk/>
            <pc:sldMk cId="159619168" sldId="43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4794A59E-1D77-EF31-A21C-A657DE6860F9}" dt="2023-04-21T19:45:15.802" v="880" actId="1076"/>
          <ac:spMkLst>
            <pc:docMk/>
            <pc:sldMk cId="159619168" sldId="43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4794A59E-1D77-EF31-A21C-A657DE6860F9}" dt="2023-04-21T19:44:44.254" v="873" actId="14100"/>
          <ac:spMkLst>
            <pc:docMk/>
            <pc:sldMk cId="159619168" sldId="430"/>
            <ac:spMk id="16" creationId="{15EDB9BE-2BEB-93C0-1115-A3AAB9E847FC}"/>
          </ac:spMkLst>
        </pc:spChg>
      </pc:sldChg>
    </pc:docChg>
  </pc:docChgLst>
  <pc:docChgLst>
    <pc:chgData name="Valli Ramasamy" userId="S::valliram@dynos.io::355567e4-153f-46ca-8e92-78e159b0471e" providerId="AD" clId="Web-{BF90C4A4-C049-87BE-BE3F-64F853FE88C9}"/>
    <pc:docChg chg="addSld delSld modSld sldOrd">
      <pc:chgData name="Valli Ramasamy" userId="S::valliram@dynos.io::355567e4-153f-46ca-8e92-78e159b0471e" providerId="AD" clId="Web-{BF90C4A4-C049-87BE-BE3F-64F853FE88C9}" dt="2022-12-12T10:11:18.878" v="484"/>
      <pc:docMkLst>
        <pc:docMk/>
      </pc:docMkLst>
      <pc:sldChg chg="modSp">
        <pc:chgData name="Valli Ramasamy" userId="S::valliram@dynos.io::355567e4-153f-46ca-8e92-78e159b0471e" providerId="AD" clId="Web-{BF90C4A4-C049-87BE-BE3F-64F853FE88C9}" dt="2022-12-12T08:04:54.730" v="1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BF90C4A4-C049-87BE-BE3F-64F853FE88C9}" dt="2022-12-12T08:04:50.308" v="7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Valli Ramasamy" userId="S::valliram@dynos.io::355567e4-153f-46ca-8e92-78e159b0471e" providerId="AD" clId="Web-{BF90C4A4-C049-87BE-BE3F-64F853FE88C9}" dt="2022-12-12T08:04:54.730" v="10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del">
        <pc:chgData name="Valli Ramasamy" userId="S::valliram@dynos.io::355567e4-153f-46ca-8e92-78e159b0471e" providerId="AD" clId="Web-{BF90C4A4-C049-87BE-BE3F-64F853FE88C9}" dt="2022-12-12T09:14:42.823" v="192"/>
        <pc:sldMkLst>
          <pc:docMk/>
          <pc:sldMk cId="3710141573" sldId="386"/>
        </pc:sldMkLst>
      </pc:sldChg>
      <pc:sldChg chg="del">
        <pc:chgData name="Valli Ramasamy" userId="S::valliram@dynos.io::355567e4-153f-46ca-8e92-78e159b0471e" providerId="AD" clId="Web-{BF90C4A4-C049-87BE-BE3F-64F853FE88C9}" dt="2022-12-12T09:14:44.745" v="193"/>
        <pc:sldMkLst>
          <pc:docMk/>
          <pc:sldMk cId="3107648516" sldId="405"/>
        </pc:sldMkLst>
      </pc:sldChg>
      <pc:sldChg chg="del">
        <pc:chgData name="Valli Ramasamy" userId="S::valliram@dynos.io::355567e4-153f-46ca-8e92-78e159b0471e" providerId="AD" clId="Web-{BF90C4A4-C049-87BE-BE3F-64F853FE88C9}" dt="2022-12-12T09:14:46.464" v="194"/>
        <pc:sldMkLst>
          <pc:docMk/>
          <pc:sldMk cId="1035587446" sldId="406"/>
        </pc:sldMkLst>
      </pc:sldChg>
      <pc:sldChg chg="del">
        <pc:chgData name="Valli Ramasamy" userId="S::valliram@dynos.io::355567e4-153f-46ca-8e92-78e159b0471e" providerId="AD" clId="Web-{BF90C4A4-C049-87BE-BE3F-64F853FE88C9}" dt="2022-12-12T09:14:48.105" v="195"/>
        <pc:sldMkLst>
          <pc:docMk/>
          <pc:sldMk cId="2226365597" sldId="407"/>
        </pc:sldMkLst>
      </pc:sldChg>
      <pc:sldChg chg="del">
        <pc:chgData name="Valli Ramasamy" userId="S::valliram@dynos.io::355567e4-153f-46ca-8e92-78e159b0471e" providerId="AD" clId="Web-{BF90C4A4-C049-87BE-BE3F-64F853FE88C9}" dt="2022-12-12T09:14:49.839" v="196"/>
        <pc:sldMkLst>
          <pc:docMk/>
          <pc:sldMk cId="1298108375" sldId="408"/>
        </pc:sldMkLst>
      </pc:sldChg>
      <pc:sldChg chg="del">
        <pc:chgData name="Valli Ramasamy" userId="S::valliram@dynos.io::355567e4-153f-46ca-8e92-78e159b0471e" providerId="AD" clId="Web-{BF90C4A4-C049-87BE-BE3F-64F853FE88C9}" dt="2022-12-12T09:14:59.387" v="203"/>
        <pc:sldMkLst>
          <pc:docMk/>
          <pc:sldMk cId="3852180861" sldId="409"/>
        </pc:sldMkLst>
      </pc:sldChg>
      <pc:sldChg chg="del">
        <pc:chgData name="Valli Ramasamy" userId="S::valliram@dynos.io::355567e4-153f-46ca-8e92-78e159b0471e" providerId="AD" clId="Web-{BF90C4A4-C049-87BE-BE3F-64F853FE88C9}" dt="2022-12-12T09:14:56.527" v="201"/>
        <pc:sldMkLst>
          <pc:docMk/>
          <pc:sldMk cId="768255082" sldId="410"/>
        </pc:sldMkLst>
      </pc:sldChg>
      <pc:sldChg chg="del">
        <pc:chgData name="Valli Ramasamy" userId="S::valliram@dynos.io::355567e4-153f-46ca-8e92-78e159b0471e" providerId="AD" clId="Web-{BF90C4A4-C049-87BE-BE3F-64F853FE88C9}" dt="2022-12-12T09:14:51.293" v="197"/>
        <pc:sldMkLst>
          <pc:docMk/>
          <pc:sldMk cId="3524067020" sldId="411"/>
        </pc:sldMkLst>
      </pc:sldChg>
      <pc:sldChg chg="del">
        <pc:chgData name="Valli Ramasamy" userId="S::valliram@dynos.io::355567e4-153f-46ca-8e92-78e159b0471e" providerId="AD" clId="Web-{BF90C4A4-C049-87BE-BE3F-64F853FE88C9}" dt="2022-12-12T09:14:52.621" v="198"/>
        <pc:sldMkLst>
          <pc:docMk/>
          <pc:sldMk cId="3943970861" sldId="412"/>
        </pc:sldMkLst>
      </pc:sldChg>
      <pc:sldChg chg="del">
        <pc:chgData name="Valli Ramasamy" userId="S::valliram@dynos.io::355567e4-153f-46ca-8e92-78e159b0471e" providerId="AD" clId="Web-{BF90C4A4-C049-87BE-BE3F-64F853FE88C9}" dt="2022-12-12T09:14:53.949" v="199"/>
        <pc:sldMkLst>
          <pc:docMk/>
          <pc:sldMk cId="2744531031" sldId="413"/>
        </pc:sldMkLst>
      </pc:sldChg>
      <pc:sldChg chg="del">
        <pc:chgData name="Valli Ramasamy" userId="S::valliram@dynos.io::355567e4-153f-46ca-8e92-78e159b0471e" providerId="AD" clId="Web-{BF90C4A4-C049-87BE-BE3F-64F853FE88C9}" dt="2022-12-12T09:14:55.246" v="200"/>
        <pc:sldMkLst>
          <pc:docMk/>
          <pc:sldMk cId="3796352914" sldId="414"/>
        </pc:sldMkLst>
      </pc:sldChg>
      <pc:sldChg chg="del">
        <pc:chgData name="Valli Ramasamy" userId="S::valliram@dynos.io::355567e4-153f-46ca-8e92-78e159b0471e" providerId="AD" clId="Web-{BF90C4A4-C049-87BE-BE3F-64F853FE88C9}" dt="2022-12-12T09:14:57.824" v="202"/>
        <pc:sldMkLst>
          <pc:docMk/>
          <pc:sldMk cId="910380803" sldId="415"/>
        </pc:sldMkLst>
      </pc:sldChg>
      <pc:sldChg chg="del">
        <pc:chgData name="Valli Ramasamy" userId="S::valliram@dynos.io::355567e4-153f-46ca-8e92-78e159b0471e" providerId="AD" clId="Web-{BF90C4A4-C049-87BE-BE3F-64F853FE88C9}" dt="2022-12-12T09:15:00.950" v="204"/>
        <pc:sldMkLst>
          <pc:docMk/>
          <pc:sldMk cId="4258164501" sldId="416"/>
        </pc:sldMkLst>
      </pc:sldChg>
      <pc:sldChg chg="del">
        <pc:chgData name="Valli Ramasamy" userId="S::valliram@dynos.io::355567e4-153f-46ca-8e92-78e159b0471e" providerId="AD" clId="Web-{BF90C4A4-C049-87BE-BE3F-64F853FE88C9}" dt="2022-12-12T09:15:02.747" v="205"/>
        <pc:sldMkLst>
          <pc:docMk/>
          <pc:sldMk cId="2397425252" sldId="417"/>
        </pc:sldMkLst>
      </pc:sldChg>
      <pc:sldChg chg="del">
        <pc:chgData name="Valli Ramasamy" userId="S::valliram@dynos.io::355567e4-153f-46ca-8e92-78e159b0471e" providerId="AD" clId="Web-{BF90C4A4-C049-87BE-BE3F-64F853FE88C9}" dt="2022-12-12T09:15:04.309" v="206"/>
        <pc:sldMkLst>
          <pc:docMk/>
          <pc:sldMk cId="1335882569" sldId="418"/>
        </pc:sldMkLst>
      </pc:sldChg>
      <pc:sldChg chg="addSp delSp modSp add addAnim delAnim">
        <pc:chgData name="Valli Ramasamy" userId="S::valliram@dynos.io::355567e4-153f-46ca-8e92-78e159b0471e" providerId="AD" clId="Web-{BF90C4A4-C049-87BE-BE3F-64F853FE88C9}" dt="2022-12-12T09:14:35.229" v="191" actId="20577"/>
        <pc:sldMkLst>
          <pc:docMk/>
          <pc:sldMk cId="2720540105" sldId="419"/>
        </pc:sldMkLst>
        <pc:spChg chg="mod">
          <ac:chgData name="Valli Ramasamy" userId="S::valliram@dynos.io::355567e4-153f-46ca-8e92-78e159b0471e" providerId="AD" clId="Web-{BF90C4A4-C049-87BE-BE3F-64F853FE88C9}" dt="2022-12-12T08:59:05.122" v="17" actId="1076"/>
          <ac:spMkLst>
            <pc:docMk/>
            <pc:sldMk cId="2720540105" sldId="41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BF90C4A4-C049-87BE-BE3F-64F853FE88C9}" dt="2022-12-12T09:02:51.418" v="80" actId="1076"/>
          <ac:spMkLst>
            <pc:docMk/>
            <pc:sldMk cId="2720540105" sldId="419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BF90C4A4-C049-87BE-BE3F-64F853FE88C9}" dt="2022-12-12T09:01:07.192" v="41" actId="20577"/>
          <ac:spMkLst>
            <pc:docMk/>
            <pc:sldMk cId="2720540105" sldId="419"/>
            <ac:spMk id="4" creationId="{C7CF9753-F637-A568-ADEA-926C7D1421BC}"/>
          </ac:spMkLst>
        </pc:spChg>
        <pc:spChg chg="add mod">
          <ac:chgData name="Valli Ramasamy" userId="S::valliram@dynos.io::355567e4-153f-46ca-8e92-78e159b0471e" providerId="AD" clId="Web-{BF90C4A4-C049-87BE-BE3F-64F853FE88C9}" dt="2022-12-12T09:02:40.370" v="77" actId="1076"/>
          <ac:spMkLst>
            <pc:docMk/>
            <pc:sldMk cId="2720540105" sldId="419"/>
            <ac:spMk id="6" creationId="{C495D892-8935-43D2-2735-6614DBB11C05}"/>
          </ac:spMkLst>
        </pc:spChg>
        <pc:spChg chg="add mod">
          <ac:chgData name="Valli Ramasamy" userId="S::valliram@dynos.io::355567e4-153f-46ca-8e92-78e159b0471e" providerId="AD" clId="Web-{BF90C4A4-C049-87BE-BE3F-64F853FE88C9}" dt="2022-12-12T09:03:11.825" v="84" actId="1076"/>
          <ac:spMkLst>
            <pc:docMk/>
            <pc:sldMk cId="2720540105" sldId="419"/>
            <ac:spMk id="8" creationId="{024C833B-3955-A4AC-EC19-FCDE3BAC0309}"/>
          </ac:spMkLst>
        </pc:spChg>
        <pc:spChg chg="mod">
          <ac:chgData name="Valli Ramasamy" userId="S::valliram@dynos.io::355567e4-153f-46ca-8e92-78e159b0471e" providerId="AD" clId="Web-{BF90C4A4-C049-87BE-BE3F-64F853FE88C9}" dt="2022-12-12T09:01:46.476" v="61" actId="20577"/>
          <ac:spMkLst>
            <pc:docMk/>
            <pc:sldMk cId="2720540105" sldId="419"/>
            <ac:spMk id="9" creationId="{F3496EC3-5033-5840-16D9-2C950E5F61B8}"/>
          </ac:spMkLst>
        </pc:spChg>
        <pc:spChg chg="del">
          <ac:chgData name="Valli Ramasamy" userId="S::valliram@dynos.io::355567e4-153f-46ca-8e92-78e159b0471e" providerId="AD" clId="Web-{BF90C4A4-C049-87BE-BE3F-64F853FE88C9}" dt="2022-12-12T09:05:32.506" v="126"/>
          <ac:spMkLst>
            <pc:docMk/>
            <pc:sldMk cId="2720540105" sldId="419"/>
            <ac:spMk id="10" creationId="{0F6CCBC8-EF94-383E-1B53-BF451AB69468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428" v="125"/>
          <ac:spMkLst>
            <pc:docMk/>
            <pc:sldMk cId="2720540105" sldId="419"/>
            <ac:spMk id="12" creationId="{181F4ED4-CC13-C2FB-338D-E0CE1A879654}"/>
          </ac:spMkLst>
        </pc:spChg>
        <pc:spChg chg="add mod">
          <ac:chgData name="Valli Ramasamy" userId="S::valliram@dynos.io::355567e4-153f-46ca-8e92-78e159b0471e" providerId="AD" clId="Web-{BF90C4A4-C049-87BE-BE3F-64F853FE88C9}" dt="2022-12-12T09:06:10.165" v="136" actId="1076"/>
          <ac:spMkLst>
            <pc:docMk/>
            <pc:sldMk cId="2720540105" sldId="419"/>
            <ac:spMk id="13" creationId="{7F0B715A-D4B3-8146-A6BD-2F8FAADAB87A}"/>
          </ac:spMkLst>
        </pc:spChg>
        <pc:spChg chg="mod">
          <ac:chgData name="Valli Ramasamy" userId="S::valliram@dynos.io::355567e4-153f-46ca-8e92-78e159b0471e" providerId="AD" clId="Web-{BF90C4A4-C049-87BE-BE3F-64F853FE88C9}" dt="2022-12-12T09:01:51.133" v="62" actId="1076"/>
          <ac:spMkLst>
            <pc:docMk/>
            <pc:sldMk cId="2720540105" sldId="419"/>
            <ac:spMk id="14" creationId="{F854AAD1-4539-302A-9660-C81C956B1B16}"/>
          </ac:spMkLst>
        </pc:spChg>
        <pc:spChg chg="del">
          <ac:chgData name="Valli Ramasamy" userId="S::valliram@dynos.io::355567e4-153f-46ca-8e92-78e159b0471e" providerId="AD" clId="Web-{BF90C4A4-C049-87BE-BE3F-64F853FE88C9}" dt="2022-12-12T09:02:10.259" v="66"/>
          <ac:spMkLst>
            <pc:docMk/>
            <pc:sldMk cId="2720540105" sldId="419"/>
            <ac:spMk id="15" creationId="{CD523A8D-5A20-2553-C1BD-4E90B7DC0987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413" v="124"/>
          <ac:spMkLst>
            <pc:docMk/>
            <pc:sldMk cId="2720540105" sldId="419"/>
            <ac:spMk id="17" creationId="{FF7683F6-E2E9-01D0-1255-0A67A28E4599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381" v="123"/>
          <ac:spMkLst>
            <pc:docMk/>
            <pc:sldMk cId="2720540105" sldId="419"/>
            <ac:spMk id="19" creationId="{9ED56600-B3FF-ED2A-286F-8CB3FB968C2C}"/>
          </ac:spMkLst>
        </pc:spChg>
        <pc:spChg chg="add mod">
          <ac:chgData name="Valli Ramasamy" userId="S::valliram@dynos.io::355567e4-153f-46ca-8e92-78e159b0471e" providerId="AD" clId="Web-{BF90C4A4-C049-87BE-BE3F-64F853FE88C9}" dt="2022-12-12T09:14:35.229" v="191" actId="20577"/>
          <ac:spMkLst>
            <pc:docMk/>
            <pc:sldMk cId="2720540105" sldId="419"/>
            <ac:spMk id="20" creationId="{55A379E7-431E-68BF-0F51-44D7E19CA184}"/>
          </ac:spMkLst>
        </pc:spChg>
        <pc:spChg chg="del mod">
          <ac:chgData name="Valli Ramasamy" userId="S::valliram@dynos.io::355567e4-153f-46ca-8e92-78e159b0471e" providerId="AD" clId="Web-{BF90C4A4-C049-87BE-BE3F-64F853FE88C9}" dt="2022-12-12T09:04:07.063" v="106"/>
          <ac:spMkLst>
            <pc:docMk/>
            <pc:sldMk cId="2720540105" sldId="419"/>
            <ac:spMk id="21" creationId="{EA4D6330-F128-ADC9-6857-3BB6E6795A71}"/>
          </ac:spMkLst>
        </pc:spChg>
        <pc:spChg chg="mod">
          <ac:chgData name="Valli Ramasamy" userId="S::valliram@dynos.io::355567e4-153f-46ca-8e92-78e159b0471e" providerId="AD" clId="Web-{BF90C4A4-C049-87BE-BE3F-64F853FE88C9}" dt="2022-12-12T09:13:41.741" v="159" actId="20577"/>
          <ac:spMkLst>
            <pc:docMk/>
            <pc:sldMk cId="2720540105" sldId="419"/>
            <ac:spMk id="23" creationId="{9EB650F8-593C-C80B-EE7C-0E07EF621381}"/>
          </ac:spMkLst>
        </pc:spChg>
        <pc:spChg chg="del">
          <ac:chgData name="Valli Ramasamy" userId="S::valliram@dynos.io::355567e4-153f-46ca-8e92-78e159b0471e" providerId="AD" clId="Web-{BF90C4A4-C049-87BE-BE3F-64F853FE88C9}" dt="2022-12-12T09:02:11.650" v="67"/>
          <ac:spMkLst>
            <pc:docMk/>
            <pc:sldMk cId="2720540105" sldId="419"/>
            <ac:spMk id="28" creationId="{AE07094F-F41B-8AEB-5716-52F68F852D12}"/>
          </ac:spMkLst>
        </pc:spChg>
        <pc:grpChg chg="add del mod">
          <ac:chgData name="Valli Ramasamy" userId="S::valliram@dynos.io::355567e4-153f-46ca-8e92-78e159b0471e" providerId="AD" clId="Web-{BF90C4A4-C049-87BE-BE3F-64F853FE88C9}" dt="2022-12-12T09:02:45.246" v="79" actId="14100"/>
          <ac:grpSpMkLst>
            <pc:docMk/>
            <pc:sldMk cId="2720540105" sldId="419"/>
            <ac:grpSpMk id="22" creationId="{D37362D9-506E-9614-AC8A-7E815350933C}"/>
          </ac:grpSpMkLst>
        </pc:grpChg>
        <pc:grpChg chg="del">
          <ac:chgData name="Valli Ramasamy" userId="S::valliram@dynos.io::355567e4-153f-46ca-8e92-78e159b0471e" providerId="AD" clId="Web-{BF90C4A4-C049-87BE-BE3F-64F853FE88C9}" dt="2022-12-12T09:02:01.274" v="63"/>
          <ac:grpSpMkLst>
            <pc:docMk/>
            <pc:sldMk cId="2720540105" sldId="419"/>
            <ac:grpSpMk id="34" creationId="{F764C224-5195-5B51-4A44-C8B3DC0CBD8D}"/>
          </ac:grpSpMkLst>
        </pc:grpChg>
      </pc:sldChg>
      <pc:sldChg chg="addSp delSp modSp add ord replId addAnim delAnim">
        <pc:chgData name="Valli Ramasamy" userId="S::valliram@dynos.io::355567e4-153f-46ca-8e92-78e159b0471e" providerId="AD" clId="Web-{BF90C4A4-C049-87BE-BE3F-64F853FE88C9}" dt="2022-12-12T09:51:06.018" v="379" actId="14100"/>
        <pc:sldMkLst>
          <pc:docMk/>
          <pc:sldMk cId="1606030726" sldId="420"/>
        </pc:sldMkLst>
        <pc:spChg chg="del topLvl">
          <ac:chgData name="Valli Ramasamy" userId="S::valliram@dynos.io::355567e4-153f-46ca-8e92-78e159b0471e" providerId="AD" clId="Web-{BF90C4A4-C049-87BE-BE3F-64F853FE88C9}" dt="2022-12-12T09:42:44.689" v="243"/>
          <ac:spMkLst>
            <pc:docMk/>
            <pc:sldMk cId="1606030726" sldId="420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BF90C4A4-C049-87BE-BE3F-64F853FE88C9}" dt="2022-12-12T09:46:21.792" v="295" actId="20577"/>
          <ac:spMkLst>
            <pc:docMk/>
            <pc:sldMk cId="1606030726" sldId="420"/>
            <ac:spMk id="4" creationId="{C7CF9753-F637-A568-ADEA-926C7D1421BC}"/>
          </ac:spMkLst>
        </pc:spChg>
        <pc:spChg chg="mod">
          <ac:chgData name="Valli Ramasamy" userId="S::valliram@dynos.io::355567e4-153f-46ca-8e92-78e159b0471e" providerId="AD" clId="Web-{BF90C4A4-C049-87BE-BE3F-64F853FE88C9}" dt="2022-12-12T09:49:36.719" v="356" actId="1076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Valli Ramasamy" userId="S::valliram@dynos.io::355567e4-153f-46ca-8e92-78e159b0471e" providerId="AD" clId="Web-{BF90C4A4-C049-87BE-BE3F-64F853FE88C9}" dt="2022-12-12T09:48:54.155" v="352" actId="20577"/>
          <ac:spMkLst>
            <pc:docMk/>
            <pc:sldMk cId="1606030726" sldId="420"/>
            <ac:spMk id="7" creationId="{204AFBE0-C9C2-0A6D-EA9C-F9E01C17716F}"/>
          </ac:spMkLst>
        </pc:spChg>
        <pc:spChg chg="del mod">
          <ac:chgData name="Valli Ramasamy" userId="S::valliram@dynos.io::355567e4-153f-46ca-8e92-78e159b0471e" providerId="AD" clId="Web-{BF90C4A4-C049-87BE-BE3F-64F853FE88C9}" dt="2022-12-12T09:49:02.124" v="353"/>
          <ac:spMkLst>
            <pc:docMk/>
            <pc:sldMk cId="1606030726" sldId="420"/>
            <ac:spMk id="8" creationId="{024C833B-3955-A4AC-EC19-FCDE3BAC0309}"/>
          </ac:spMkLst>
        </pc:spChg>
        <pc:spChg chg="mod">
          <ac:chgData name="Valli Ramasamy" userId="S::valliram@dynos.io::355567e4-153f-46ca-8e92-78e159b0471e" providerId="AD" clId="Web-{BF90C4A4-C049-87BE-BE3F-64F853FE88C9}" dt="2022-12-12T09:49:45.282" v="357" actId="1076"/>
          <ac:spMkLst>
            <pc:docMk/>
            <pc:sldMk cId="1606030726" sldId="420"/>
            <ac:spMk id="9" creationId="{F3496EC3-5033-5840-16D9-2C950E5F61B8}"/>
          </ac:spMkLst>
        </pc:spChg>
        <pc:spChg chg="del">
          <ac:chgData name="Valli Ramasamy" userId="S::valliram@dynos.io::355567e4-153f-46ca-8e92-78e159b0471e" providerId="AD" clId="Web-{BF90C4A4-C049-87BE-BE3F-64F853FE88C9}" dt="2022-12-12T09:42:50.924" v="244"/>
          <ac:spMkLst>
            <pc:docMk/>
            <pc:sldMk cId="1606030726" sldId="420"/>
            <ac:spMk id="13" creationId="{7F0B715A-D4B3-8146-A6BD-2F8FAADAB87A}"/>
          </ac:spMkLst>
        </pc:spChg>
        <pc:spChg chg="add mod">
          <ac:chgData name="Valli Ramasamy" userId="S::valliram@dynos.io::355567e4-153f-46ca-8e92-78e159b0471e" providerId="AD" clId="Web-{BF90C4A4-C049-87BE-BE3F-64F853FE88C9}" dt="2022-12-12T09:50:33.845" v="369" actId="14100"/>
          <ac:spMkLst>
            <pc:docMk/>
            <pc:sldMk cId="1606030726" sldId="420"/>
            <ac:spMk id="14" creationId="{51005B80-D4CA-7FB1-0865-F6BCE6D14BEE}"/>
          </ac:spMkLst>
        </pc:spChg>
        <pc:spChg chg="add mod">
          <ac:chgData name="Valli Ramasamy" userId="S::valliram@dynos.io::355567e4-153f-46ca-8e92-78e159b0471e" providerId="AD" clId="Web-{BF90C4A4-C049-87BE-BE3F-64F853FE88C9}" dt="2022-12-12T09:51:06.018" v="379" actId="14100"/>
          <ac:spMkLst>
            <pc:docMk/>
            <pc:sldMk cId="1606030726" sldId="420"/>
            <ac:spMk id="16" creationId="{15EDB9BE-2BEB-93C0-1115-A3AAB9E847FC}"/>
          </ac:spMkLst>
        </pc:spChg>
        <pc:spChg chg="del">
          <ac:chgData name="Valli Ramasamy" userId="S::valliram@dynos.io::355567e4-153f-46ca-8e92-78e159b0471e" providerId="AD" clId="Web-{BF90C4A4-C049-87BE-BE3F-64F853FE88C9}" dt="2022-12-12T09:43:35.991" v="267"/>
          <ac:spMkLst>
            <pc:docMk/>
            <pc:sldMk cId="1606030726" sldId="420"/>
            <ac:spMk id="20" creationId="{55A379E7-431E-68BF-0F51-44D7E19CA184}"/>
          </ac:spMkLst>
        </pc:spChg>
        <pc:spChg chg="del">
          <ac:chgData name="Valli Ramasamy" userId="S::valliram@dynos.io::355567e4-153f-46ca-8e92-78e159b0471e" providerId="AD" clId="Web-{BF90C4A4-C049-87BE-BE3F-64F853FE88C9}" dt="2022-12-12T09:43:32.519" v="266"/>
          <ac:spMkLst>
            <pc:docMk/>
            <pc:sldMk cId="1606030726" sldId="420"/>
            <ac:spMk id="23" creationId="{9EB650F8-593C-C80B-EE7C-0E07EF621381}"/>
          </ac:spMkLst>
        </pc:spChg>
        <pc:grpChg chg="add mod">
          <ac:chgData name="Valli Ramasamy" userId="S::valliram@dynos.io::355567e4-153f-46ca-8e92-78e159b0471e" providerId="AD" clId="Web-{BF90C4A4-C049-87BE-BE3F-64F853FE88C9}" dt="2022-12-12T09:49:32.484" v="355" actId="1076"/>
          <ac:grpSpMkLst>
            <pc:docMk/>
            <pc:sldMk cId="1606030726" sldId="420"/>
            <ac:grpSpMk id="11" creationId="{68A35FD6-31B6-0238-8036-B442AC888F38}"/>
          </ac:grpSpMkLst>
        </pc:grpChg>
        <pc:grpChg chg="del">
          <ac:chgData name="Valli Ramasamy" userId="S::valliram@dynos.io::355567e4-153f-46ca-8e92-78e159b0471e" providerId="AD" clId="Web-{BF90C4A4-C049-87BE-BE3F-64F853FE88C9}" dt="2022-12-12T09:42:44.689" v="243"/>
          <ac:grpSpMkLst>
            <pc:docMk/>
            <pc:sldMk cId="1606030726" sldId="420"/>
            <ac:grpSpMk id="22" creationId="{D37362D9-506E-9614-AC8A-7E815350933C}"/>
          </ac:grpSpMkLst>
        </pc:grpChg>
        <pc:cxnChg chg="del topLvl">
          <ac:chgData name="Valli Ramasamy" userId="S::valliram@dynos.io::355567e4-153f-46ca-8e92-78e159b0471e" providerId="AD" clId="Web-{BF90C4A4-C049-87BE-BE3F-64F853FE88C9}" dt="2022-12-12T09:42:54.189" v="246"/>
          <ac:cxnSpMkLst>
            <pc:docMk/>
            <pc:sldMk cId="1606030726" sldId="420"/>
            <ac:cxnSpMk id="31" creationId="{20ED757D-A129-FC7A-49F2-AAABE16A53FA}"/>
          </ac:cxnSpMkLst>
        </pc:cxnChg>
      </pc:sldChg>
      <pc:sldChg chg="add replId">
        <pc:chgData name="Valli Ramasamy" userId="S::valliram@dynos.io::355567e4-153f-46ca-8e92-78e159b0471e" providerId="AD" clId="Web-{BF90C4A4-C049-87BE-BE3F-64F853FE88C9}" dt="2022-12-12T09:44:45.586" v="289"/>
        <pc:sldMkLst>
          <pc:docMk/>
          <pc:sldMk cId="1594515116" sldId="421"/>
        </pc:sldMkLst>
      </pc:sldChg>
      <pc:sldChg chg="modSp add del replId">
        <pc:chgData name="Valli Ramasamy" userId="S::valliram@dynos.io::355567e4-153f-46ca-8e92-78e159b0471e" providerId="AD" clId="Web-{BF90C4A4-C049-87BE-BE3F-64F853FE88C9}" dt="2022-12-12T10:11:18.878" v="484"/>
        <pc:sldMkLst>
          <pc:docMk/>
          <pc:sldMk cId="747764341" sldId="422"/>
        </pc:sldMkLst>
        <pc:spChg chg="mod">
          <ac:chgData name="Valli Ramasamy" userId="S::valliram@dynos.io::355567e4-153f-46ca-8e92-78e159b0471e" providerId="AD" clId="Web-{BF90C4A4-C049-87BE-BE3F-64F853FE88C9}" dt="2022-12-12T09:59:47.047" v="389" actId="20577"/>
          <ac:spMkLst>
            <pc:docMk/>
            <pc:sldMk cId="747764341" sldId="422"/>
            <ac:spMk id="4" creationId="{C7CF9753-F637-A568-ADEA-926C7D1421BC}"/>
          </ac:spMkLst>
        </pc:spChg>
      </pc:sldChg>
      <pc:sldChg chg="add del ord replId">
        <pc:chgData name="Valli Ramasamy" userId="S::valliram@dynos.io::355567e4-153f-46ca-8e92-78e159b0471e" providerId="AD" clId="Web-{BF90C4A4-C049-87BE-BE3F-64F853FE88C9}" dt="2022-12-12T10:00:16.829" v="394"/>
        <pc:sldMkLst>
          <pc:docMk/>
          <pc:sldMk cId="2742485384" sldId="422"/>
        </pc:sldMkLst>
      </pc:sldChg>
      <pc:sldChg chg="addSp delSp modSp add replId addAnim delAnim">
        <pc:chgData name="Valli Ramasamy" userId="S::valliram@dynos.io::355567e4-153f-46ca-8e92-78e159b0471e" providerId="AD" clId="Web-{BF90C4A4-C049-87BE-BE3F-64F853FE88C9}" dt="2022-12-12T10:03:08.646" v="483" actId="20577"/>
        <pc:sldMkLst>
          <pc:docMk/>
          <pc:sldMk cId="912757507" sldId="423"/>
        </pc:sldMkLst>
        <pc:spChg chg="mod">
          <ac:chgData name="Valli Ramasamy" userId="S::valliram@dynos.io::355567e4-153f-46ca-8e92-78e159b0471e" providerId="AD" clId="Web-{BF90C4A4-C049-87BE-BE3F-64F853FE88C9}" dt="2022-12-12T10:00:47.955" v="398" actId="20577"/>
          <ac:spMkLst>
            <pc:docMk/>
            <pc:sldMk cId="912757507" sldId="423"/>
            <ac:spMk id="4" creationId="{C7CF9753-F637-A568-ADEA-926C7D1421BC}"/>
          </ac:spMkLst>
        </pc:spChg>
        <pc:spChg chg="add mod">
          <ac:chgData name="Valli Ramasamy" userId="S::valliram@dynos.io::355567e4-153f-46ca-8e92-78e159b0471e" providerId="AD" clId="Web-{BF90C4A4-C049-87BE-BE3F-64F853FE88C9}" dt="2022-12-12T10:03:08.646" v="483" actId="20577"/>
          <ac:spMkLst>
            <pc:docMk/>
            <pc:sldMk cId="912757507" sldId="423"/>
            <ac:spMk id="5" creationId="{A72A279A-C29F-814B-AE38-01ADB96AAD3C}"/>
          </ac:spMkLst>
        </pc:spChg>
        <pc:spChg chg="mod">
          <ac:chgData name="Valli Ramasamy" userId="S::valliram@dynos.io::355567e4-153f-46ca-8e92-78e159b0471e" providerId="AD" clId="Web-{BF90C4A4-C049-87BE-BE3F-64F853FE88C9}" dt="2022-12-12T10:01:44.363" v="443" actId="20577"/>
          <ac:spMkLst>
            <pc:docMk/>
            <pc:sldMk cId="912757507" sldId="423"/>
            <ac:spMk id="6" creationId="{C495D892-8935-43D2-2735-6614DBB11C05}"/>
          </ac:spMkLst>
        </pc:spChg>
        <pc:spChg chg="mod">
          <ac:chgData name="Valli Ramasamy" userId="S::valliram@dynos.io::355567e4-153f-46ca-8e92-78e159b0471e" providerId="AD" clId="Web-{BF90C4A4-C049-87BE-BE3F-64F853FE88C9}" dt="2022-12-12T10:01:16.597" v="424" actId="14100"/>
          <ac:spMkLst>
            <pc:docMk/>
            <pc:sldMk cId="912757507" sldId="423"/>
            <ac:spMk id="9" creationId="{F3496EC3-5033-5840-16D9-2C950E5F61B8}"/>
          </ac:spMkLst>
        </pc:spChg>
        <pc:spChg chg="mod">
          <ac:chgData name="Valli Ramasamy" userId="S::valliram@dynos.io::355567e4-153f-46ca-8e92-78e159b0471e" providerId="AD" clId="Web-{BF90C4A4-C049-87BE-BE3F-64F853FE88C9}" dt="2022-12-12T10:02:48.177" v="471" actId="14100"/>
          <ac:spMkLst>
            <pc:docMk/>
            <pc:sldMk cId="912757507" sldId="423"/>
            <ac:spMk id="14" creationId="{51005B80-D4CA-7FB1-0865-F6BCE6D14BEE}"/>
          </ac:spMkLst>
        </pc:spChg>
        <pc:spChg chg="mod">
          <ac:chgData name="Valli Ramasamy" userId="S::valliram@dynos.io::355567e4-153f-46ca-8e92-78e159b0471e" providerId="AD" clId="Web-{BF90C4A4-C049-87BE-BE3F-64F853FE88C9}" dt="2022-12-12T10:02:30.036" v="458" actId="1076"/>
          <ac:spMkLst>
            <pc:docMk/>
            <pc:sldMk cId="912757507" sldId="423"/>
            <ac:spMk id="16" creationId="{15EDB9BE-2BEB-93C0-1115-A3AAB9E847FC}"/>
          </ac:spMkLst>
        </pc:spChg>
        <pc:grpChg chg="del">
          <ac:chgData name="Valli Ramasamy" userId="S::valliram@dynos.io::355567e4-153f-46ca-8e92-78e159b0471e" providerId="AD" clId="Web-{BF90C4A4-C049-87BE-BE3F-64F853FE88C9}" dt="2022-12-12T10:01:51.769" v="444"/>
          <ac:grpSpMkLst>
            <pc:docMk/>
            <pc:sldMk cId="912757507" sldId="423"/>
            <ac:grpSpMk id="11" creationId="{68A35FD6-31B6-0238-8036-B442AC888F38}"/>
          </ac:grpSpMkLst>
        </pc:grpChg>
      </pc:sldChg>
    </pc:docChg>
  </pc:docChgLst>
  <pc:docChgLst>
    <pc:chgData name="Valli Ramasamy" userId="S::valliram@dynos.io::355567e4-153f-46ca-8e92-78e159b0471e" providerId="AD" clId="Web-{2367F00B-5761-E320-9762-A92BEC8BC727}"/>
    <pc:docChg chg="addSld modSld">
      <pc:chgData name="Valli Ramasamy" userId="S::valliram@dynos.io::355567e4-153f-46ca-8e92-78e159b0471e" providerId="AD" clId="Web-{2367F00B-5761-E320-9762-A92BEC8BC727}" dt="2022-11-08T07:55:47.364" v="265"/>
      <pc:docMkLst>
        <pc:docMk/>
      </pc:docMkLst>
      <pc:sldChg chg="addSp modSp">
        <pc:chgData name="Valli Ramasamy" userId="S::valliram@dynos.io::355567e4-153f-46ca-8e92-78e159b0471e" providerId="AD" clId="Web-{2367F00B-5761-E320-9762-A92BEC8BC727}" dt="2022-11-08T07:30:15.238" v="1" actId="1076"/>
        <pc:sldMkLst>
          <pc:docMk/>
          <pc:sldMk cId="1000486679" sldId="324"/>
        </pc:sldMkLst>
        <pc:spChg chg="add mod">
          <ac:chgData name="Valli Ramasamy" userId="S::valliram@dynos.io::355567e4-153f-46ca-8e92-78e159b0471e" providerId="AD" clId="Web-{2367F00B-5761-E320-9762-A92BEC8BC727}" dt="2022-11-08T07:30:15.238" v="1" actId="1076"/>
          <ac:spMkLst>
            <pc:docMk/>
            <pc:sldMk cId="1000486679" sldId="324"/>
            <ac:spMk id="7" creationId="{AAEB6B6C-3DD0-24E7-EB59-E2E6754E7425}"/>
          </ac:spMkLst>
        </pc:spChg>
      </pc:sldChg>
      <pc:sldChg chg="addSp delSp modSp addAnim modAnim">
        <pc:chgData name="Valli Ramasamy" userId="S::valliram@dynos.io::355567e4-153f-46ca-8e92-78e159b0471e" providerId="AD" clId="Web-{2367F00B-5761-E320-9762-A92BEC8BC727}" dt="2022-11-08T07:42:06.456" v="104" actId="20577"/>
        <pc:sldMkLst>
          <pc:docMk/>
          <pc:sldMk cId="2416496479" sldId="325"/>
        </pc:sldMkLst>
        <pc:spChg chg="add mod">
          <ac:chgData name="Valli Ramasamy" userId="S::valliram@dynos.io::355567e4-153f-46ca-8e92-78e159b0471e" providerId="AD" clId="Web-{2367F00B-5761-E320-9762-A92BEC8BC727}" dt="2022-11-08T07:30:51.255" v="7" actId="1076"/>
          <ac:spMkLst>
            <pc:docMk/>
            <pc:sldMk cId="2416496479" sldId="325"/>
            <ac:spMk id="3" creationId="{AAEB6B6C-3DD0-24E7-EB59-E2E6754E7425}"/>
          </ac:spMkLst>
        </pc:spChg>
        <pc:spChg chg="del">
          <ac:chgData name="Valli Ramasamy" userId="S::valliram@dynos.io::355567e4-153f-46ca-8e92-78e159b0471e" providerId="AD" clId="Web-{2367F00B-5761-E320-9762-A92BEC8BC727}" dt="2022-11-08T07:30:27.379" v="3"/>
          <ac:spMkLst>
            <pc:docMk/>
            <pc:sldMk cId="2416496479" sldId="325"/>
            <ac:spMk id="4" creationId="{0FA3CABC-C305-6D40-EFA5-2CBB220E78A9}"/>
          </ac:spMkLst>
        </pc:spChg>
        <pc:spChg chg="mod">
          <ac:chgData name="Valli Ramasamy" userId="S::valliram@dynos.io::355567e4-153f-46ca-8e92-78e159b0471e" providerId="AD" clId="Web-{2367F00B-5761-E320-9762-A92BEC8BC727}" dt="2022-11-08T07:42:06.456" v="104" actId="20577"/>
          <ac:spMkLst>
            <pc:docMk/>
            <pc:sldMk cId="2416496479" sldId="325"/>
            <ac:spMk id="6" creationId="{FAEEA98A-F236-B065-6D71-F861389CA811}"/>
          </ac:spMkLst>
        </pc:spChg>
        <pc:spChg chg="del mod">
          <ac:chgData name="Valli Ramasamy" userId="S::valliram@dynos.io::355567e4-153f-46ca-8e92-78e159b0471e" providerId="AD" clId="Web-{2367F00B-5761-E320-9762-A92BEC8BC727}" dt="2022-11-08T07:36:35.465" v="65"/>
          <ac:spMkLst>
            <pc:docMk/>
            <pc:sldMk cId="2416496479" sldId="325"/>
            <ac:spMk id="9" creationId="{7FA3C303-4818-4ABF-F5BE-E111F729011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4:10.196" v="29" actId="1076"/>
          <ac:spMkLst>
            <pc:docMk/>
            <pc:sldMk cId="2416496479" sldId="325"/>
            <ac:spMk id="18" creationId="{02BB04FF-13C2-2709-324D-3FD5D285DE27}"/>
          </ac:spMkLst>
        </pc:spChg>
        <pc:spChg chg="add mod">
          <ac:chgData name="Valli Ramasamy" userId="S::valliram@dynos.io::355567e4-153f-46ca-8e92-78e159b0471e" providerId="AD" clId="Web-{2367F00B-5761-E320-9762-A92BEC8BC727}" dt="2022-11-08T07:35:41.605" v="52" actId="1076"/>
          <ac:spMkLst>
            <pc:docMk/>
            <pc:sldMk cId="2416496479" sldId="325"/>
            <ac:spMk id="19" creationId="{D7C54EAD-4490-1368-83AD-DE09F3A341D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01.480" v="56" actId="20577"/>
          <ac:spMkLst>
            <pc:docMk/>
            <pc:sldMk cId="2416496479" sldId="325"/>
            <ac:spMk id="20" creationId="{F2AEB4FB-EE73-0A20-BA5C-BB7BAD55EF3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23.590" v="61" actId="20577"/>
          <ac:spMkLst>
            <pc:docMk/>
            <pc:sldMk cId="2416496479" sldId="325"/>
            <ac:spMk id="21" creationId="{A36F8144-6039-FE0C-A257-C5075C95347A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32.637" v="64" actId="20577"/>
          <ac:spMkLst>
            <pc:docMk/>
            <pc:sldMk cId="2416496479" sldId="325"/>
            <ac:spMk id="22" creationId="{1446731F-3995-078C-F5C1-BD9995008CD6}"/>
          </ac:spMkLst>
        </pc:spChg>
        <pc:grpChg chg="mod">
          <ac:chgData name="Valli Ramasamy" userId="S::valliram@dynos.io::355567e4-153f-46ca-8e92-78e159b0471e" providerId="AD" clId="Web-{2367F00B-5761-E320-9762-A92BEC8BC727}" dt="2022-11-08T07:36:42.887" v="67" actId="1076"/>
          <ac:grpSpMkLst>
            <pc:docMk/>
            <pc:sldMk cId="2416496479" sldId="325"/>
            <ac:grpSpMk id="12" creationId="{BFD51200-5C4C-59DB-66E1-AB6E5AF09C3B}"/>
          </ac:grpSpMkLst>
        </pc:grpChg>
        <pc:grpChg chg="mod">
          <ac:chgData name="Valli Ramasamy" userId="S::valliram@dynos.io::355567e4-153f-46ca-8e92-78e159b0471e" providerId="AD" clId="Web-{2367F00B-5761-E320-9762-A92BEC8BC727}" dt="2022-11-08T07:36:40.059" v="66" actId="1076"/>
          <ac:grpSpMkLst>
            <pc:docMk/>
            <pc:sldMk cId="2416496479" sldId="325"/>
            <ac:grpSpMk id="13" creationId="{0291A75A-EF54-41C0-0367-BC08FA889A18}"/>
          </ac:grpSpMkLst>
        </pc:grpChg>
        <pc:picChg chg="mod modCrop">
          <ac:chgData name="Valli Ramasamy" userId="S::valliram@dynos.io::355567e4-153f-46ca-8e92-78e159b0471e" providerId="AD" clId="Web-{2367F00B-5761-E320-9762-A92BEC8BC727}" dt="2022-11-08T07:32:33.819" v="24"/>
          <ac:picMkLst>
            <pc:docMk/>
            <pc:sldMk cId="2416496479" sldId="325"/>
            <ac:picMk id="7" creationId="{2887BD8B-E232-0BBF-D417-A92E6D3A0B33}"/>
          </ac:picMkLst>
        </pc:picChg>
        <pc:picChg chg="add del mod">
          <ac:chgData name="Valli Ramasamy" userId="S::valliram@dynos.io::355567e4-153f-46ca-8e92-78e159b0471e" providerId="AD" clId="Web-{2367F00B-5761-E320-9762-A92BEC8BC727}" dt="2022-11-08T07:32:17.913" v="21"/>
          <ac:picMkLst>
            <pc:docMk/>
            <pc:sldMk cId="2416496479" sldId="325"/>
            <ac:picMk id="15" creationId="{31A485D1-3248-4036-0D17-73F86461AC13}"/>
          </ac:picMkLst>
        </pc:picChg>
        <pc:picChg chg="add mod">
          <ac:chgData name="Valli Ramasamy" userId="S::valliram@dynos.io::355567e4-153f-46ca-8e92-78e159b0471e" providerId="AD" clId="Web-{2367F00B-5761-E320-9762-A92BEC8BC727}" dt="2022-11-08T07:32:51.210" v="26" actId="1076"/>
          <ac:picMkLst>
            <pc:docMk/>
            <pc:sldMk cId="2416496479" sldId="325"/>
            <ac:picMk id="17" creationId="{AC5A470B-433F-56A2-308C-675B05A52302}"/>
          </ac:picMkLst>
        </pc:picChg>
      </pc:sldChg>
      <pc:sldChg chg="addSp modSp new addAnim">
        <pc:chgData name="Valli Ramasamy" userId="S::valliram@dynos.io::355567e4-153f-46ca-8e92-78e159b0471e" providerId="AD" clId="Web-{2367F00B-5761-E320-9762-A92BEC8BC727}" dt="2022-11-08T07:39:34.109" v="82" actId="1076"/>
        <pc:sldMkLst>
          <pc:docMk/>
          <pc:sldMk cId="4162259315" sldId="326"/>
        </pc:sldMkLst>
        <pc:spChg chg="add mod">
          <ac:chgData name="Valli Ramasamy" userId="S::valliram@dynos.io::355567e4-153f-46ca-8e92-78e159b0471e" providerId="AD" clId="Web-{2367F00B-5761-E320-9762-A92BEC8BC727}" dt="2022-11-08T07:39:16.343" v="80" actId="1076"/>
          <ac:spMkLst>
            <pc:docMk/>
            <pc:sldMk cId="4162259315" sldId="326"/>
            <ac:spMk id="7" creationId="{86F659D4-F87A-B348-4734-9B8D6CCC72C8}"/>
          </ac:spMkLst>
        </pc:spChg>
        <pc:spChg chg="add mod">
          <ac:chgData name="Valli Ramasamy" userId="S::valliram@dynos.io::355567e4-153f-46ca-8e92-78e159b0471e" providerId="AD" clId="Web-{2367F00B-5761-E320-9762-A92BEC8BC727}" dt="2022-11-08T07:39:34.109" v="82" actId="1076"/>
          <ac:spMkLst>
            <pc:docMk/>
            <pc:sldMk cId="4162259315" sldId="326"/>
            <ac:spMk id="9" creationId="{14996CA5-46E3-EA1C-FCD3-B98F08121ADD}"/>
          </ac:spMkLst>
        </pc:spChg>
        <pc:picChg chg="add mod modCrop">
          <ac:chgData name="Valli Ramasamy" userId="S::valliram@dynos.io::355567e4-153f-46ca-8e92-78e159b0471e" providerId="AD" clId="Web-{2367F00B-5761-E320-9762-A92BEC8BC727}" dt="2022-11-08T07:31:38.099" v="13"/>
          <ac:picMkLst>
            <pc:docMk/>
            <pc:sldMk cId="4162259315" sldId="326"/>
            <ac:picMk id="5" creationId="{B18EAC72-26A2-2B7E-8E6F-F9AB393D0F70}"/>
          </ac:picMkLst>
        </pc:picChg>
      </pc:sldChg>
      <pc:sldChg chg="delSp modSp add replId delAnim">
        <pc:chgData name="Valli Ramasamy" userId="S::valliram@dynos.io::355567e4-153f-46ca-8e92-78e159b0471e" providerId="AD" clId="Web-{2367F00B-5761-E320-9762-A92BEC8BC727}" dt="2022-11-08T07:41:00.361" v="86" actId="20577"/>
        <pc:sldMkLst>
          <pc:docMk/>
          <pc:sldMk cId="441621024" sldId="327"/>
        </pc:sldMkLst>
        <pc:spChg chg="del">
          <ac:chgData name="Valli Ramasamy" userId="S::valliram@dynos.io::355567e4-153f-46ca-8e92-78e159b0471e" providerId="AD" clId="Web-{2367F00B-5761-E320-9762-A92BEC8BC727}" dt="2022-11-08T07:40:56.517" v="85"/>
          <ac:spMkLst>
            <pc:docMk/>
            <pc:sldMk cId="441621024" sldId="327"/>
            <ac:spMk id="7" creationId="{86F659D4-F87A-B348-4734-9B8D6CCC72C8}"/>
          </ac:spMkLst>
        </pc:spChg>
        <pc:spChg chg="mod">
          <ac:chgData name="Valli Ramasamy" userId="S::valliram@dynos.io::355567e4-153f-46ca-8e92-78e159b0471e" providerId="AD" clId="Web-{2367F00B-5761-E320-9762-A92BEC8BC727}" dt="2022-11-08T07:41:00.361" v="86" actId="20577"/>
          <ac:spMkLst>
            <pc:docMk/>
            <pc:sldMk cId="441621024" sldId="327"/>
            <ac:spMk id="9" creationId="{14996CA5-46E3-EA1C-FCD3-B98F08121ADD}"/>
          </ac:spMkLst>
        </pc:spChg>
        <pc:picChg chg="del">
          <ac:chgData name="Valli Ramasamy" userId="S::valliram@dynos.io::355567e4-153f-46ca-8e92-78e159b0471e" providerId="AD" clId="Web-{2367F00B-5761-E320-9762-A92BEC8BC727}" dt="2022-11-08T07:40:54.017" v="84"/>
          <ac:picMkLst>
            <pc:docMk/>
            <pc:sldMk cId="441621024" sldId="327"/>
            <ac:picMk id="5" creationId="{B18EAC72-26A2-2B7E-8E6F-F9AB393D0F70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367F00B-5761-E320-9762-A92BEC8BC727}" dt="2022-11-08T07:55:47.364" v="265"/>
        <pc:sldMkLst>
          <pc:docMk/>
          <pc:sldMk cId="3143539343" sldId="328"/>
        </pc:sldMkLst>
        <pc:spChg chg="mod">
          <ac:chgData name="Valli Ramasamy" userId="S::valliram@dynos.io::355567e4-153f-46ca-8e92-78e159b0471e" providerId="AD" clId="Web-{2367F00B-5761-E320-9762-A92BEC8BC727}" dt="2022-11-08T07:41:50.112" v="102" actId="20577"/>
          <ac:spMkLst>
            <pc:docMk/>
            <pc:sldMk cId="3143539343" sldId="32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367F00B-5761-E320-9762-A92BEC8BC727}" dt="2022-11-08T07:51:33.437" v="246" actId="1076"/>
          <ac:spMkLst>
            <pc:docMk/>
            <pc:sldMk cId="3143539343" sldId="328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2367F00B-5761-E320-9762-A92BEC8BC727}" dt="2022-11-08T07:42:13.613" v="107" actId="20577"/>
          <ac:spMkLst>
            <pc:docMk/>
            <pc:sldMk cId="3143539343" sldId="328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58.462" v="188" actId="1076"/>
          <ac:spMkLst>
            <pc:docMk/>
            <pc:sldMk cId="3143539343" sldId="328"/>
            <ac:spMk id="9" creationId="{F3496EC3-5033-5840-16D9-2C950E5F61B8}"/>
          </ac:spMkLst>
        </pc:spChg>
        <pc:spChg chg="del topLvl">
          <ac:chgData name="Valli Ramasamy" userId="S::valliram@dynos.io::355567e4-153f-46ca-8e92-78e159b0471e" providerId="AD" clId="Web-{2367F00B-5761-E320-9762-A92BEC8BC727}" dt="2022-11-08T07:41:24.143" v="96"/>
          <ac:spMkLst>
            <pc:docMk/>
            <pc:sldMk cId="3143539343" sldId="328"/>
            <ac:spMk id="11" creationId="{517021C2-270A-2B77-85F4-8D67080B0B25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43.806" v="184" actId="1076"/>
          <ac:spMkLst>
            <pc:docMk/>
            <pc:sldMk cId="3143539343" sldId="328"/>
            <ac:spMk id="14" creationId="{F854AAD1-4539-302A-9660-C81C956B1B16}"/>
          </ac:spMkLst>
        </pc:spChg>
        <pc:spChg chg="add mod">
          <ac:chgData name="Valli Ramasamy" userId="S::valliram@dynos.io::355567e4-153f-46ca-8e92-78e159b0471e" providerId="AD" clId="Web-{2367F00B-5761-E320-9762-A92BEC8BC727}" dt="2022-11-08T07:47:32.619" v="198" actId="20577"/>
          <ac:spMkLst>
            <pc:docMk/>
            <pc:sldMk cId="3143539343" sldId="328"/>
            <ac:spMk id="15" creationId="{CD523A8D-5A20-2553-C1BD-4E90B7DC0987}"/>
          </ac:spMkLst>
        </pc:spChg>
        <pc:spChg chg="add mod">
          <ac:chgData name="Valli Ramasamy" userId="S::valliram@dynos.io::355567e4-153f-46ca-8e92-78e159b0471e" providerId="AD" clId="Web-{2367F00B-5761-E320-9762-A92BEC8BC727}" dt="2022-11-08T07:51:25.718" v="245" actId="14100"/>
          <ac:spMkLst>
            <pc:docMk/>
            <pc:sldMk cId="3143539343" sldId="328"/>
            <ac:spMk id="16" creationId="{8963A500-BB4D-D4FA-C7E7-C69A81CD4BFC}"/>
          </ac:spMkLst>
        </pc:spChg>
        <pc:spChg chg="del">
          <ac:chgData name="Valli Ramasamy" userId="S::valliram@dynos.io::355567e4-153f-46ca-8e92-78e159b0471e" providerId="AD" clId="Web-{2367F00B-5761-E320-9762-A92BEC8BC727}" dt="2022-11-08T07:41:15.580" v="91"/>
          <ac:spMkLst>
            <pc:docMk/>
            <pc:sldMk cId="3143539343" sldId="328"/>
            <ac:spMk id="18" creationId="{02BB04FF-13C2-2709-324D-3FD5D285DE27}"/>
          </ac:spMkLst>
        </pc:spChg>
        <pc:spChg chg="del">
          <ac:chgData name="Valli Ramasamy" userId="S::valliram@dynos.io::355567e4-153f-46ca-8e92-78e159b0471e" providerId="AD" clId="Web-{2367F00B-5761-E320-9762-A92BEC8BC727}" dt="2022-11-08T07:41:17.346" v="92"/>
          <ac:spMkLst>
            <pc:docMk/>
            <pc:sldMk cId="3143539343" sldId="328"/>
            <ac:spMk id="19" creationId="{D7C54EAD-4490-1368-83AD-DE09F3A341D2}"/>
          </ac:spMkLst>
        </pc:spChg>
        <pc:spChg chg="del">
          <ac:chgData name="Valli Ramasamy" userId="S::valliram@dynos.io::355567e4-153f-46ca-8e92-78e159b0471e" providerId="AD" clId="Web-{2367F00B-5761-E320-9762-A92BEC8BC727}" dt="2022-11-08T07:41:18.658" v="93"/>
          <ac:spMkLst>
            <pc:docMk/>
            <pc:sldMk cId="3143539343" sldId="328"/>
            <ac:spMk id="20" creationId="{F2AEB4FB-EE73-0A20-BA5C-BB7BAD55EF32}"/>
          </ac:spMkLst>
        </pc:spChg>
        <pc:spChg chg="del">
          <ac:chgData name="Valli Ramasamy" userId="S::valliram@dynos.io::355567e4-153f-46ca-8e92-78e159b0471e" providerId="AD" clId="Web-{2367F00B-5761-E320-9762-A92BEC8BC727}" dt="2022-11-08T07:41:20.877" v="94"/>
          <ac:spMkLst>
            <pc:docMk/>
            <pc:sldMk cId="3143539343" sldId="328"/>
            <ac:spMk id="21" creationId="{A36F8144-6039-FE0C-A257-C5075C95347A}"/>
          </ac:spMkLst>
        </pc:spChg>
        <pc:spChg chg="del">
          <ac:chgData name="Valli Ramasamy" userId="S::valliram@dynos.io::355567e4-153f-46ca-8e92-78e159b0471e" providerId="AD" clId="Web-{2367F00B-5761-E320-9762-A92BEC8BC727}" dt="2022-11-08T07:41:21.924" v="95"/>
          <ac:spMkLst>
            <pc:docMk/>
            <pc:sldMk cId="3143539343" sldId="328"/>
            <ac:spMk id="22" creationId="{1446731F-3995-078C-F5C1-BD9995008CD6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34.243" v="182" actId="1076"/>
          <ac:spMkLst>
            <pc:docMk/>
            <pc:sldMk cId="3143539343" sldId="328"/>
            <ac:spMk id="23" creationId="{9EB650F8-593C-C80B-EE7C-0E07EF621381}"/>
          </ac:spMkLst>
        </pc:spChg>
        <pc:spChg chg="add mod">
          <ac:chgData name="Valli Ramasamy" userId="S::valliram@dynos.io::355567e4-153f-46ca-8e92-78e159b0471e" providerId="AD" clId="Web-{2367F00B-5761-E320-9762-A92BEC8BC727}" dt="2022-11-08T07:49:57.794" v="239" actId="20577"/>
          <ac:spMkLst>
            <pc:docMk/>
            <pc:sldMk cId="3143539343" sldId="328"/>
            <ac:spMk id="24" creationId="{D8AC7A4E-B68C-0B50-E328-EFC80CC2EDAB}"/>
          </ac:spMkLst>
        </pc:spChg>
        <pc:spChg chg="add mod">
          <ac:chgData name="Valli Ramasamy" userId="S::valliram@dynos.io::355567e4-153f-46ca-8e92-78e159b0471e" providerId="AD" clId="Web-{2367F00B-5761-E320-9762-A92BEC8BC727}" dt="2022-11-08T07:48:27.480" v="213" actId="1076"/>
          <ac:spMkLst>
            <pc:docMk/>
            <pc:sldMk cId="3143539343" sldId="328"/>
            <ac:spMk id="28" creationId="{AE07094F-F41B-8AEB-5716-52F68F852D12}"/>
          </ac:spMkLst>
        </pc:spChg>
        <pc:spChg chg="add mod">
          <ac:chgData name="Valli Ramasamy" userId="S::valliram@dynos.io::355567e4-153f-46ca-8e92-78e159b0471e" providerId="AD" clId="Web-{2367F00B-5761-E320-9762-A92BEC8BC727}" dt="2022-11-08T07:49:50.263" v="238" actId="1076"/>
          <ac:spMkLst>
            <pc:docMk/>
            <pc:sldMk cId="3143539343" sldId="328"/>
            <ac:spMk id="30" creationId="{EF55D10F-E7A0-75DC-27AD-6754FB3A2908}"/>
          </ac:spMkLst>
        </pc:spChg>
        <pc:grpChg chg="del">
          <ac:chgData name="Valli Ramasamy" userId="S::valliram@dynos.io::355567e4-153f-46ca-8e92-78e159b0471e" providerId="AD" clId="Web-{2367F00B-5761-E320-9762-A92BEC8BC727}" dt="2022-11-08T07:41:14.111" v="90"/>
          <ac:grpSpMkLst>
            <pc:docMk/>
            <pc:sldMk cId="3143539343" sldId="328"/>
            <ac:grpSpMk id="12" creationId="{BFD51200-5C4C-59DB-66E1-AB6E5AF09C3B}"/>
          </ac:grpSpMkLst>
        </pc:grpChg>
        <pc:grpChg chg="del">
          <ac:chgData name="Valli Ramasamy" userId="S::valliram@dynos.io::355567e4-153f-46ca-8e92-78e159b0471e" providerId="AD" clId="Web-{2367F00B-5761-E320-9762-A92BEC8BC727}" dt="2022-11-08T07:41:24.143" v="96"/>
          <ac:grpSpMkLst>
            <pc:docMk/>
            <pc:sldMk cId="3143539343" sldId="328"/>
            <ac:grpSpMk id="13" creationId="{0291A75A-EF54-41C0-0367-BC08FA889A18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3:04.548" v="249"/>
          <ac:grpSpMkLst>
            <pc:docMk/>
            <pc:sldMk cId="3143539343" sldId="328"/>
            <ac:grpSpMk id="32" creationId="{67A29250-875D-8FE9-B28D-26DBF8B00D1F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3:30.518" v="252"/>
          <ac:grpSpMkLst>
            <pc:docMk/>
            <pc:sldMk cId="3143539343" sldId="328"/>
            <ac:grpSpMk id="33" creationId="{AD1B574B-D27D-201F-8E5F-83965C0CC453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4:09.331" v="253"/>
          <ac:grpSpMkLst>
            <pc:docMk/>
            <pc:sldMk cId="3143539343" sldId="328"/>
            <ac:grpSpMk id="34" creationId="{F764C224-5195-5B51-4A44-C8B3DC0CBD8D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4:58.801" v="258"/>
          <ac:grpSpMkLst>
            <pc:docMk/>
            <pc:sldMk cId="3143539343" sldId="328"/>
            <ac:grpSpMk id="35" creationId="{6757825A-5EB7-56B3-3B90-4BA0A5C41086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5:21.957" v="259"/>
          <ac:grpSpMkLst>
            <pc:docMk/>
            <pc:sldMk cId="3143539343" sldId="328"/>
            <ac:grpSpMk id="36" creationId="{46D27789-1443-E9B3-5B22-2EA026DB5070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5:43.505" v="263"/>
          <ac:grpSpMkLst>
            <pc:docMk/>
            <pc:sldMk cId="3143539343" sldId="328"/>
            <ac:grpSpMk id="37" creationId="{2CCA9E37-A495-424F-83E6-4C0CB7A9B6F3}"/>
          </ac:grpSpMkLst>
        </pc:grpChg>
        <pc:picChg chg="add mod">
          <ac:chgData name="Valli Ramasamy" userId="S::valliram@dynos.io::355567e4-153f-46ca-8e92-78e159b0471e" providerId="AD" clId="Web-{2367F00B-5761-E320-9762-A92BEC8BC727}" dt="2022-11-08T07:42:22.644" v="109" actId="14100"/>
          <ac:picMkLst>
            <pc:docMk/>
            <pc:sldMk cId="3143539343" sldId="328"/>
            <ac:picMk id="4" creationId="{AE62EF9A-6DED-FB70-BCE2-2EFA5CF4D457}"/>
          </ac:picMkLst>
        </pc:picChg>
        <pc:picChg chg="del">
          <ac:chgData name="Valli Ramasamy" userId="S::valliram@dynos.io::355567e4-153f-46ca-8e92-78e159b0471e" providerId="AD" clId="Web-{2367F00B-5761-E320-9762-A92BEC8BC727}" dt="2022-11-08T07:41:09.971" v="88"/>
          <ac:picMkLst>
            <pc:docMk/>
            <pc:sldMk cId="3143539343" sldId="328"/>
            <ac:picMk id="7" creationId="{2887BD8B-E232-0BBF-D417-A92E6D3A0B33}"/>
          </ac:picMkLst>
        </pc:picChg>
        <pc:picChg chg="del">
          <ac:chgData name="Valli Ramasamy" userId="S::valliram@dynos.io::355567e4-153f-46ca-8e92-78e159b0471e" providerId="AD" clId="Web-{2367F00B-5761-E320-9762-A92BEC8BC727}" dt="2022-11-08T07:41:11.127" v="89"/>
          <ac:picMkLst>
            <pc:docMk/>
            <pc:sldMk cId="3143539343" sldId="328"/>
            <ac:picMk id="17" creationId="{AC5A470B-433F-56A2-308C-675B05A52302}"/>
          </ac:picMkLst>
        </pc:picChg>
        <pc:picChg chg="add mod">
          <ac:chgData name="Valli Ramasamy" userId="S::valliram@dynos.io::355567e4-153f-46ca-8e92-78e159b0471e" providerId="AD" clId="Web-{2367F00B-5761-E320-9762-A92BEC8BC727}" dt="2022-11-08T07:48:21.339" v="211" actId="1076"/>
          <ac:picMkLst>
            <pc:docMk/>
            <pc:sldMk cId="3143539343" sldId="328"/>
            <ac:picMk id="26" creationId="{ADEA3D92-B121-5E23-6977-B6A4156DB6AE}"/>
          </ac:picMkLst>
        </pc:picChg>
        <pc:cxnChg chg="del topLvl">
          <ac:chgData name="Valli Ramasamy" userId="S::valliram@dynos.io::355567e4-153f-46ca-8e92-78e159b0471e" providerId="AD" clId="Web-{2367F00B-5761-E320-9762-A92BEC8BC727}" dt="2022-11-08T07:42:26.972" v="110"/>
          <ac:cxnSpMkLst>
            <pc:docMk/>
            <pc:sldMk cId="3143539343" sldId="328"/>
            <ac:cxnSpMk id="10" creationId="{269CD243-6405-4753-9074-B0949308FBB3}"/>
          </ac:cxnSpMkLst>
        </pc:cxnChg>
        <pc:cxnChg chg="add mod">
          <ac:chgData name="Valli Ramasamy" userId="S::valliram@dynos.io::355567e4-153f-46ca-8e92-78e159b0471e" providerId="AD" clId="Web-{2367F00B-5761-E320-9762-A92BEC8BC727}" dt="2022-11-08T07:51:17.718" v="244" actId="1076"/>
          <ac:cxnSpMkLst>
            <pc:docMk/>
            <pc:sldMk cId="3143539343" sldId="328"/>
            <ac:cxnSpMk id="31" creationId="{20ED757D-A129-FC7A-49F2-AAABE16A53FA}"/>
          </ac:cxnSpMkLst>
        </pc:cxnChg>
      </pc:sldChg>
      <pc:sldChg chg="add replId">
        <pc:chgData name="Valli Ramasamy" userId="S::valliram@dynos.io::355567e4-153f-46ca-8e92-78e159b0471e" providerId="AD" clId="Web-{2367F00B-5761-E320-9762-A92BEC8BC727}" dt="2022-11-08T07:41:29.362" v="97"/>
        <pc:sldMkLst>
          <pc:docMk/>
          <pc:sldMk cId="2293382896" sldId="329"/>
        </pc:sldMkLst>
      </pc:sldChg>
    </pc:docChg>
  </pc:docChgLst>
  <pc:docChgLst>
    <pc:chgData name="namana_veni@yahoo.com" userId="S::urn:spo:guest#namana_veni@yahoo.com::" providerId="AD" clId="Web-{1520E364-4D9B-B26D-5AE6-34BF29764C51}"/>
    <pc:docChg chg="delSld">
      <pc:chgData name="namana_veni@yahoo.com" userId="S::urn:spo:guest#namana_veni@yahoo.com::" providerId="AD" clId="Web-{1520E364-4D9B-B26D-5AE6-34BF29764C51}" dt="2023-05-10T03:11:37.163" v="0"/>
      <pc:docMkLst>
        <pc:docMk/>
      </pc:docMkLst>
      <pc:sldChg chg="del">
        <pc:chgData name="namana_veni@yahoo.com" userId="S::urn:spo:guest#namana_veni@yahoo.com::" providerId="AD" clId="Web-{1520E364-4D9B-B26D-5AE6-34BF29764C51}" dt="2023-05-10T03:11:37.163" v="0"/>
        <pc:sldMkLst>
          <pc:docMk/>
          <pc:sldMk cId="3415945590" sldId="4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1F21D-C909-4180-8390-6BA9F02229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A84B7-4F6C-4BBB-8FCC-944CAB8D5B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BC75-549B-46B8-8AB9-86ED58614B4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F9589-DCF7-4874-8B32-E0CB03CE12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BEA70-B304-40DD-8349-98D5E78CB4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5763-1C52-4514-97E8-E0898584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9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2140D-EFB4-A440-B891-A529ADC3B1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5D-6841-FE43-817C-407D42C1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5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0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5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7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38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9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4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+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21ED89-2C6A-264E-B5E6-AF20825A272A}"/>
              </a:ext>
            </a:extLst>
          </p:cNvPr>
          <p:cNvSpPr/>
          <p:nvPr userDrawn="1"/>
        </p:nvSpPr>
        <p:spPr>
          <a:xfrm>
            <a:off x="0" y="0"/>
            <a:ext cx="12192000" cy="2084832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GloberW01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0134A88B-05D6-E143-AB4E-57DE0C4C9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4129" y="2200758"/>
            <a:ext cx="9720071" cy="4108601"/>
          </a:xfrm>
        </p:spPr>
        <p:txBody>
          <a:bodyPr vert="horz">
            <a:normAutofit/>
          </a:bodyPr>
          <a:lstStyle>
            <a:lvl1pPr>
              <a:lnSpc>
                <a:spcPct val="150000"/>
              </a:lnSpc>
              <a:buClr>
                <a:srgbClr val="F49131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65176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48056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94360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77240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1E6CF-937B-6847-B5EC-B80105632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54" y="6084380"/>
            <a:ext cx="2320857" cy="773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DA999-FFAF-43A6-A7D4-701798736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5883" b="-6688"/>
          <a:stretch/>
        </p:blipFill>
        <p:spPr>
          <a:xfrm>
            <a:off x="10566602" y="6084381"/>
            <a:ext cx="1221657" cy="4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182" y="2477053"/>
            <a:ext cx="4932218" cy="105114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chemeClr val="bg1"/>
                </a:solidFill>
                <a:latin typeface="GloberW01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6D6BF-7B35-FC4A-A752-D1E7F46C8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6958"/>
          <a:stretch/>
        </p:blipFill>
        <p:spPr>
          <a:xfrm>
            <a:off x="502732" y="441768"/>
            <a:ext cx="1634411" cy="633267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72C5905-46CA-4544-A9BE-066E43E5A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182" y="447014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8378-0099-0841-80D9-6AAAE78A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565ED3-5C62-5043-8767-659470708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kern="1200" cap="all" spc="100" baseline="0">
          <a:solidFill>
            <a:schemeClr val="tx1">
              <a:lumMod val="95000"/>
              <a:lumOff val="5000"/>
            </a:schemeClr>
          </a:solidFill>
          <a:latin typeface="GloberW01-Bold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GloberW01-Bold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20AC-1B1D-4632-ACFE-F012E61F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9" y="2489886"/>
            <a:ext cx="11954540" cy="93911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symmetry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B754447-3260-9E14-A2EF-9C16314D111B}"/>
              </a:ext>
            </a:extLst>
          </p:cNvPr>
          <p:cNvSpPr txBox="1">
            <a:spLocks/>
          </p:cNvSpPr>
          <p:nvPr/>
        </p:nvSpPr>
        <p:spPr>
          <a:xfrm>
            <a:off x="706583" y="5082167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400" b="0" i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Comic Sans MS"/>
                <a:ea typeface="Open Sans Light"/>
                <a:cs typeface="Open Sans Light"/>
              </a:rPr>
              <a:t>Grade: 7</a:t>
            </a:r>
            <a:endParaRPr lang="en-US" sz="2000">
              <a:ea typeface="Open Sans Light"/>
              <a:cs typeface="Open Sans Light"/>
            </a:endParaRPr>
          </a:p>
          <a:p>
            <a:r>
              <a:rPr lang="en-US" sz="2000">
                <a:latin typeface="Comic Sans MS"/>
                <a:ea typeface="Open Sans Light"/>
                <a:cs typeface="Open Sans Light"/>
              </a:rPr>
              <a:t>Subject: Math</a:t>
            </a:r>
            <a:endParaRPr lang="en-US" sz="2000">
              <a:latin typeface="Comic Sans MS"/>
            </a:endParaRPr>
          </a:p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3D195CB-3E69-0399-6FA7-F22B329A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4525" y="3522114"/>
            <a:ext cx="3973773" cy="757906"/>
          </a:xfrm>
        </p:spPr>
        <p:txBody>
          <a:bodyPr>
            <a:normAutofit/>
          </a:bodyPr>
          <a:lstStyle/>
          <a:p>
            <a:r>
              <a:rPr lang="en-US" sz="2400" b="1">
                <a:latin typeface="Open Sans Light"/>
                <a:ea typeface="Open Sans Light"/>
                <a:cs typeface="Open Sans Light"/>
              </a:rPr>
              <a:t>Introduction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0138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      rectangle</a:t>
            </a:r>
          </a:p>
        </p:txBody>
      </p:sp>
      <p:pic>
        <p:nvPicPr>
          <p:cNvPr id="3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F198FBC-39E0-C4BA-C118-24C1C942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59" y="2429085"/>
            <a:ext cx="6319794" cy="3400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FB979-589D-0B28-0944-F542A908E2AE}"/>
              </a:ext>
            </a:extLst>
          </p:cNvPr>
          <p:cNvSpPr txBox="1"/>
          <p:nvPr/>
        </p:nvSpPr>
        <p:spPr>
          <a:xfrm>
            <a:off x="6951997" y="2592468"/>
            <a:ext cx="476948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are two lines of symmetry. The figure is symmetric along the lines l and m joining the midpoints of opposite sides. </a:t>
            </a:r>
            <a:endParaRPr lang="en-US" sz="3200" b="1" dirty="0">
              <a:latin typeface="Comic Sans MS"/>
            </a:endParaRPr>
          </a:p>
          <a:p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43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      rhombus</a:t>
            </a:r>
          </a:p>
        </p:txBody>
      </p:sp>
      <p:pic>
        <p:nvPicPr>
          <p:cNvPr id="6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6CBDA48B-C44F-3C0F-23B9-38E7D45C1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02" y="2350676"/>
            <a:ext cx="5369668" cy="41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A6B565-0C98-5C83-42AB-F2FF4C23C181}"/>
              </a:ext>
            </a:extLst>
          </p:cNvPr>
          <p:cNvSpPr txBox="1"/>
          <p:nvPr/>
        </p:nvSpPr>
        <p:spPr>
          <a:xfrm>
            <a:off x="7104397" y="2744868"/>
            <a:ext cx="476948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are two lines of symmetry. The figure is symmetric along the diagonals AC and BD of the figure. </a:t>
            </a:r>
            <a:endParaRPr lang="en-US" sz="3200" b="1">
              <a:latin typeface="Comic Sans MS"/>
              <a:ea typeface="+mn-lt"/>
              <a:cs typeface="+mn-lt"/>
            </a:endParaRPr>
          </a:p>
          <a:p>
            <a:endParaRPr lang="en-US" sz="3200" b="1">
              <a:latin typeface="Comic Sans MS"/>
            </a:endParaRPr>
          </a:p>
          <a:p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760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equilateral triangle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EF4ACF5-C38A-8B52-88D6-BAA6026F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15" y="2496109"/>
            <a:ext cx="5612859" cy="4038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E0C6A-D786-CD3A-9635-E31B2CBD0963}"/>
              </a:ext>
            </a:extLst>
          </p:cNvPr>
          <p:cNvSpPr txBox="1"/>
          <p:nvPr/>
        </p:nvSpPr>
        <p:spPr>
          <a:xfrm>
            <a:off x="7256797" y="2897268"/>
            <a:ext cx="476948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are three lines of symmetry. The figure is symmetric along the 3 medians PU, QT and RS.</a:t>
            </a:r>
            <a:endParaRPr lang="en-US" sz="1400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412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      square</a:t>
            </a:r>
          </a:p>
        </p:txBody>
      </p:sp>
      <p:pic>
        <p:nvPicPr>
          <p:cNvPr id="4" name="Picture 5" descr="Chart, shape&#10;&#10;Description automatically generated">
            <a:extLst>
              <a:ext uri="{FF2B5EF4-FFF2-40B4-BE49-F238E27FC236}">
                <a16:creationId xmlns:a16="http://schemas.microsoft.com/office/drawing/2014/main" id="{6C2B92CB-4F64-0308-66B3-7739C2808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0" y="2426555"/>
            <a:ext cx="5653902" cy="4139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30A16-F05C-1893-1598-746AC5CF0F93}"/>
              </a:ext>
            </a:extLst>
          </p:cNvPr>
          <p:cNvSpPr txBox="1"/>
          <p:nvPr/>
        </p:nvSpPr>
        <p:spPr>
          <a:xfrm>
            <a:off x="7409197" y="3049668"/>
            <a:ext cx="476948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are four lines of symmetry. The figure is symmetric along the 2 diagonals and 2 midpoints of opposite sides. </a:t>
            </a:r>
            <a:endParaRPr lang="en-US" sz="3200" b="1" dirty="0">
              <a:latin typeface="Comic Sans MS"/>
            </a:endParaRPr>
          </a:p>
          <a:p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08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      circle</a:t>
            </a:r>
          </a:p>
        </p:txBody>
      </p:sp>
      <p:pic>
        <p:nvPicPr>
          <p:cNvPr id="3" name="Picture 5" descr="Chart&#10;&#10;Description automatically generated">
            <a:extLst>
              <a:ext uri="{FF2B5EF4-FFF2-40B4-BE49-F238E27FC236}">
                <a16:creationId xmlns:a16="http://schemas.microsoft.com/office/drawing/2014/main" id="{876E9996-CCF6-D937-B590-4BBB9BB64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27" y="2360242"/>
            <a:ext cx="5008605" cy="4251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BDAB1-AFE9-C863-7E8C-9613BEBEBCC6}"/>
              </a:ext>
            </a:extLst>
          </p:cNvPr>
          <p:cNvSpPr txBox="1"/>
          <p:nvPr/>
        </p:nvSpPr>
        <p:spPr>
          <a:xfrm>
            <a:off x="6818819" y="2706425"/>
            <a:ext cx="476948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are infinite lines of symmetry. The figure is symmetric along all the diameters. 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90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1" y="744279"/>
            <a:ext cx="11766022" cy="8728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Comic Sans MS"/>
              </a:rPr>
              <a:t>LINES OF SYMMETRY IN LETTERS OF THE ENGLISH ALPHABET </a:t>
            </a:r>
          </a:p>
          <a:p>
            <a:endParaRPr lang="en-US" sz="3600" b="1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61321" y="2280268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Letters having one line of symmetry 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A B C D E K M T U V W Y have one line of symmetry.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1B070-DED7-F001-D491-96F55F40BF1B}"/>
              </a:ext>
            </a:extLst>
          </p:cNvPr>
          <p:cNvSpPr txBox="1"/>
          <p:nvPr/>
        </p:nvSpPr>
        <p:spPr>
          <a:xfrm>
            <a:off x="151865" y="4035177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A M T U V W Y have vertical line of symmetry.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C9AF2-B031-9438-8389-D31D2684D6F5}"/>
              </a:ext>
            </a:extLst>
          </p:cNvPr>
          <p:cNvSpPr txBox="1"/>
          <p:nvPr/>
        </p:nvSpPr>
        <p:spPr>
          <a:xfrm>
            <a:off x="154916" y="5331526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B C D E K have horizontal line of symmetry. </a:t>
            </a:r>
          </a:p>
        </p:txBody>
      </p:sp>
    </p:spTree>
    <p:extLst>
      <p:ext uri="{BB962C8B-B14F-4D97-AF65-F5344CB8AC3E}">
        <p14:creationId xmlns:p14="http://schemas.microsoft.com/office/powerpoint/2010/main" val="30401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1" y="744279"/>
            <a:ext cx="11766022" cy="8728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Comic Sans MS"/>
              </a:rPr>
              <a:t>LINES OF SYMMETRY IN LETTERS OF THE ENGLISH ALPHABET </a:t>
            </a:r>
          </a:p>
          <a:p>
            <a:endParaRPr lang="en-US" sz="3600" b="1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2065D-4911-16D3-AD21-0220656FC7D0}"/>
              </a:ext>
            </a:extLst>
          </p:cNvPr>
          <p:cNvSpPr txBox="1"/>
          <p:nvPr/>
        </p:nvSpPr>
        <p:spPr>
          <a:xfrm>
            <a:off x="308281" y="2341073"/>
            <a:ext cx="1165335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Letter having both horizontal and vertical lines of symmetry: 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H I X have two lines of symmetry. </a:t>
            </a:r>
            <a:endParaRPr lang="en-US" sz="3200" b="1">
              <a:latin typeface="Comic Sans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2C50F-56C1-8F82-EBB5-C1BC726D4641}"/>
              </a:ext>
            </a:extLst>
          </p:cNvPr>
          <p:cNvSpPr txBox="1"/>
          <p:nvPr/>
        </p:nvSpPr>
        <p:spPr>
          <a:xfrm>
            <a:off x="151761" y="4511744"/>
            <a:ext cx="1203778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Letter having no lines of symmetry: </a:t>
            </a:r>
            <a:endParaRPr lang="en-US" sz="3200" b="1" dirty="0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F G J L N P Q R S Z have neither horizontal nor vertical lines of symmetry.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8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188" y="716820"/>
            <a:ext cx="6603644" cy="8728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Comic Sans MS"/>
              </a:rPr>
              <a:t>Reflection symmetry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2065D-4911-16D3-AD21-0220656FC7D0}"/>
              </a:ext>
            </a:extLst>
          </p:cNvPr>
          <p:cNvSpPr txBox="1"/>
          <p:nvPr/>
        </p:nvSpPr>
        <p:spPr>
          <a:xfrm>
            <a:off x="253362" y="2313614"/>
            <a:ext cx="1165335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In reflection symmetry, one part is the object and the other part is the image and they are at an equal distance from the mirror line (line of symmetry).</a:t>
            </a:r>
            <a:r>
              <a:rPr lang="en-US" sz="3200" dirty="0">
                <a:latin typeface="Comic Sans MS"/>
                <a:ea typeface="+mn-lt"/>
                <a:cs typeface="+mn-lt"/>
              </a:rPr>
              <a:t> </a:t>
            </a:r>
            <a:endParaRPr lang="en-US" sz="3200">
              <a:latin typeface="Comic Sans MS"/>
            </a:endParaRPr>
          </a:p>
          <a:p>
            <a:endParaRPr lang="en-US" sz="3200" b="1" dirty="0">
              <a:latin typeface="Comic Sans MS"/>
            </a:endParaRPr>
          </a:p>
        </p:txBody>
      </p:sp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FBC118-F9C0-21F7-114A-4C1D0F1BE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776" y="4065343"/>
            <a:ext cx="6164093" cy="25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323" y="744279"/>
            <a:ext cx="3322240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51514" y="2215125"/>
            <a:ext cx="120377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 word symmetry comes from the Greek word </a:t>
            </a:r>
            <a:r>
              <a:rPr lang="en-US" sz="3200" b="1" dirty="0" err="1">
                <a:latin typeface="Comic Sans MS"/>
                <a:ea typeface="+mn-lt"/>
                <a:cs typeface="+mn-lt"/>
              </a:rPr>
              <a:t>symmetros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, which means even. </a:t>
            </a:r>
            <a:endParaRPr lang="en-US" sz="3200" b="1" dirty="0">
              <a:latin typeface="Comic Sans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12917-BBF0-096D-09F8-04C6EDC0BA0C}"/>
              </a:ext>
            </a:extLst>
          </p:cNvPr>
          <p:cNvSpPr txBox="1"/>
          <p:nvPr/>
        </p:nvSpPr>
        <p:spPr>
          <a:xfrm>
            <a:off x="150289" y="3802058"/>
            <a:ext cx="1149018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A figure has line symmetry if a line can be drawn dividing it into two identical parts. </a:t>
            </a:r>
            <a:endParaRPr lang="en-US" sz="3200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77B1C-BB51-5730-D3E1-43E4F9486629}"/>
              </a:ext>
            </a:extLst>
          </p:cNvPr>
          <p:cNvSpPr txBox="1"/>
          <p:nvPr/>
        </p:nvSpPr>
        <p:spPr>
          <a:xfrm>
            <a:off x="69284" y="5190133"/>
            <a:ext cx="1149018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</a:rPr>
              <a:t>The line is called the line of symmetry or axis of symmetry. </a:t>
            </a:r>
            <a:endParaRPr lang="en-US" sz="32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476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58" y="538333"/>
            <a:ext cx="3500727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10325" y="2201395"/>
            <a:ext cx="12037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</a:rPr>
              <a:t>Figures possessing more than one line of symmetry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79BCD6CC-D73D-1765-2C3A-A78A4AFAC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55" y="3068932"/>
            <a:ext cx="8454766" cy="25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61" y="552063"/>
            <a:ext cx="11258023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Line of symmetry for regular polygons</a:t>
            </a:r>
            <a:br>
              <a:rPr lang="en-US" sz="3600" b="1" dirty="0">
                <a:latin typeface="Comic Sans MS"/>
              </a:rPr>
            </a:br>
            <a:r>
              <a:rPr lang="en-US" sz="3600" b="1" dirty="0">
                <a:latin typeface="Comic Sans MS"/>
              </a:rPr>
              <a:t>              line segment</a:t>
            </a:r>
          </a:p>
        </p:txBody>
      </p:sp>
      <p:pic>
        <p:nvPicPr>
          <p:cNvPr id="3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C87AB9B2-C6BF-0B08-18B7-8F9F2340C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0" y="2398085"/>
            <a:ext cx="5502875" cy="3585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051A5A-0CD3-7685-B0D7-6DCE535FFA23}"/>
              </a:ext>
            </a:extLst>
          </p:cNvPr>
          <p:cNvSpPr txBox="1"/>
          <p:nvPr/>
        </p:nvSpPr>
        <p:spPr>
          <a:xfrm>
            <a:off x="6000527" y="2396133"/>
            <a:ext cx="564131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is one line of symmetry. The figure is symmetric along the perpendicular bisector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 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l. </a:t>
            </a:r>
            <a:endParaRPr lang="en-US" sz="3200" b="1">
              <a:latin typeface="Comic Sans MS"/>
            </a:endParaRPr>
          </a:p>
          <a:p>
            <a:endParaRPr lang="en-US" sz="3200" b="1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89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        angle</a:t>
            </a:r>
            <a:endParaRPr lang="en-US" sz="3200" dirty="0">
              <a:latin typeface="Comic Sans MS"/>
            </a:endParaRP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36CAF57-6095-08DD-CFFC-7A66C89D8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5" y="2375339"/>
            <a:ext cx="5894172" cy="3494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5E212-3874-1423-8625-19F0C4546509}"/>
              </a:ext>
            </a:extLst>
          </p:cNvPr>
          <p:cNvSpPr txBox="1"/>
          <p:nvPr/>
        </p:nvSpPr>
        <p:spPr>
          <a:xfrm>
            <a:off x="6789986" y="3034565"/>
            <a:ext cx="476948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is one line of symmetry. The figure is symmetric along the angle bisector OC.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74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 an isosceles triangle</a:t>
            </a:r>
            <a:endParaRPr lang="en-US" sz="3200" dirty="0">
              <a:latin typeface="Comic Sans MS"/>
            </a:endParaRPr>
          </a:p>
        </p:txBody>
      </p:sp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A9FE3C3F-C4CE-83EB-DAA1-187352129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1" y="2522502"/>
            <a:ext cx="5063524" cy="3803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AEA95-9CAD-FC9E-03AC-D13B5BB5884D}"/>
              </a:ext>
            </a:extLst>
          </p:cNvPr>
          <p:cNvSpPr txBox="1"/>
          <p:nvPr/>
        </p:nvSpPr>
        <p:spPr>
          <a:xfrm>
            <a:off x="6439878" y="2759970"/>
            <a:ext cx="476948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is one line of symmetry. The figure is symmetric along the bisector of the vertical angle. The median XL.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93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 semi circle</a:t>
            </a:r>
            <a:endParaRPr lang="en-US" sz="3200" dirty="0">
              <a:latin typeface="Comic Sans MS"/>
            </a:endParaRPr>
          </a:p>
        </p:txBody>
      </p:sp>
      <p:pic>
        <p:nvPicPr>
          <p:cNvPr id="4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F68131C0-C35C-0CF0-9DD4-6AAAB175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0" y="2568519"/>
            <a:ext cx="4898767" cy="3807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BBA9C-055A-E392-0670-95EEDC505F3B}"/>
              </a:ext>
            </a:extLst>
          </p:cNvPr>
          <p:cNvSpPr txBox="1"/>
          <p:nvPr/>
        </p:nvSpPr>
        <p:spPr>
          <a:xfrm>
            <a:off x="6303954" y="3056533"/>
            <a:ext cx="476948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is one line of symmetry. The figure is symmetric along the perpendicular bisector l of the diameter XY. </a:t>
            </a:r>
          </a:p>
        </p:txBody>
      </p:sp>
    </p:spTree>
    <p:extLst>
      <p:ext uri="{BB962C8B-B14F-4D97-AF65-F5344CB8AC3E}">
        <p14:creationId xmlns:p14="http://schemas.microsoft.com/office/powerpoint/2010/main" val="8808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          kite</a:t>
            </a:r>
            <a:endParaRPr lang="en-US" sz="3200" dirty="0">
              <a:latin typeface="Comic Sans MS"/>
            </a:endParaRPr>
          </a:p>
        </p:txBody>
      </p:sp>
      <p:pic>
        <p:nvPicPr>
          <p:cNvPr id="3" name="Picture 4" descr="Shape&#10;&#10;Description automatically generated">
            <a:extLst>
              <a:ext uri="{FF2B5EF4-FFF2-40B4-BE49-F238E27FC236}">
                <a16:creationId xmlns:a16="http://schemas.microsoft.com/office/drawing/2014/main" id="{D1B162D8-9FA6-82DD-FBD1-A66D66A1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50" y="2237473"/>
            <a:ext cx="2276304" cy="4360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57B35-0A47-8A7B-05D4-2710A0E60D55}"/>
              </a:ext>
            </a:extLst>
          </p:cNvPr>
          <p:cNvSpPr txBox="1"/>
          <p:nvPr/>
        </p:nvSpPr>
        <p:spPr>
          <a:xfrm>
            <a:off x="6456354" y="3208933"/>
            <a:ext cx="476948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There is one line of symmetry. The figure is symmetric along the diagonal QS.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484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59" y="661901"/>
            <a:ext cx="9678374" cy="8728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mic Sans MS"/>
              </a:rPr>
              <a:t>LINE OF SYMMETRY FOR REGULAR POLYGONS</a:t>
            </a:r>
            <a:br>
              <a:rPr lang="en-US" sz="3200" b="1" dirty="0">
                <a:latin typeface="Comic Sans MS"/>
              </a:rPr>
            </a:br>
            <a:r>
              <a:rPr lang="en-US" sz="3200" b="1" dirty="0">
                <a:latin typeface="Comic Sans MS"/>
              </a:rPr>
              <a:t>             isosceles trapezium</a:t>
            </a:r>
          </a:p>
        </p:txBody>
      </p:sp>
      <p:pic>
        <p:nvPicPr>
          <p:cNvPr id="4" name="Picture 4" descr="A picture containing text, clock, gauge, device&#10;&#10;Description automatically generated">
            <a:extLst>
              <a:ext uri="{FF2B5EF4-FFF2-40B4-BE49-F238E27FC236}">
                <a16:creationId xmlns:a16="http://schemas.microsoft.com/office/drawing/2014/main" id="{FC7F9A9A-6F5F-14FC-8143-A8F5C39E3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4" r="33105" b="-6959"/>
          <a:stretch/>
        </p:blipFill>
        <p:spPr>
          <a:xfrm>
            <a:off x="145535" y="2278089"/>
            <a:ext cx="5027234" cy="3907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A194F-E380-4604-200C-62FE457DA219}"/>
              </a:ext>
            </a:extLst>
          </p:cNvPr>
          <p:cNvSpPr txBox="1"/>
          <p:nvPr/>
        </p:nvSpPr>
        <p:spPr>
          <a:xfrm>
            <a:off x="6250408" y="2577365"/>
            <a:ext cx="476948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omic Sans MS"/>
                <a:ea typeface="+mn-lt"/>
                <a:cs typeface="+mn-lt"/>
              </a:rPr>
              <a:t>There is one line of 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symmetry. The figure is symmetric along the line l joining the midpoints of two parallel sides AB and DC. 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393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12abec-7d9d-46ea-a390-64bf0867a017">
      <UserInfo>
        <DisplayName>Santosh Verma</DisplayName>
        <AccountId>24</AccountId>
        <AccountType/>
      </UserInfo>
    </SharedWithUsers>
    <lcf76f155ced4ddcb4097134ff3c332f xmlns="28c5d527-3348-498c-ad97-e5cab9b1705b">
      <Terms xmlns="http://schemas.microsoft.com/office/infopath/2007/PartnerControls"/>
    </lcf76f155ced4ddcb4097134ff3c332f>
    <TaxCatchAll xmlns="7812abec-7d9d-46ea-a390-64bf0867a0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BA18D72D5F44DA73C22447E1928C8" ma:contentTypeVersion="14" ma:contentTypeDescription="Create a new document." ma:contentTypeScope="" ma:versionID="2e22aac9586ddb8694e932314a17e991">
  <xsd:schema xmlns:xsd="http://www.w3.org/2001/XMLSchema" xmlns:xs="http://www.w3.org/2001/XMLSchema" xmlns:p="http://schemas.microsoft.com/office/2006/metadata/properties" xmlns:ns2="28c5d527-3348-498c-ad97-e5cab9b1705b" xmlns:ns3="7812abec-7d9d-46ea-a390-64bf0867a017" targetNamespace="http://schemas.microsoft.com/office/2006/metadata/properties" ma:root="true" ma:fieldsID="5ad56b8ff064f96e78370dfa2aa520bb" ns2:_="" ns3:_="">
    <xsd:import namespace="28c5d527-3348-498c-ad97-e5cab9b1705b"/>
    <xsd:import namespace="7812abec-7d9d-46ea-a390-64bf0867a0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5d527-3348-498c-ad97-e5cab9b17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2bea892-e9ba-4850-9095-e224d43860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2abec-7d9d-46ea-a390-64bf0867a0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e658c52-83da-4ae8-a162-38cdde0d5e29}" ma:internalName="TaxCatchAll" ma:showField="CatchAllData" ma:web="7812abec-7d9d-46ea-a390-64bf0867a0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2126A5-1EB1-4E04-9CB6-3ADD6E0F3E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C03BA-C301-4E67-9F40-A63EF8D9AADE}">
  <ds:schemaRefs>
    <ds:schemaRef ds:uri="28c5d527-3348-498c-ad97-e5cab9b1705b"/>
    <ds:schemaRef ds:uri="3e98352a-3fcd-4516-908e-e11494c24037"/>
    <ds:schemaRef ds:uri="7812abec-7d9d-46ea-a390-64bf0867a017"/>
    <ds:schemaRef ds:uri="acf9673b-f955-439f-9262-81241fc71e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D3A8C5-F243-4BF1-8DC3-11395EC0BFF3}">
  <ds:schemaRefs>
    <ds:schemaRef ds:uri="28c5d527-3348-498c-ad97-e5cab9b1705b"/>
    <ds:schemaRef ds:uri="7812abec-7d9d-46ea-a390-64bf0867a0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Integral</vt:lpstr>
      <vt:lpstr>symmetry</vt:lpstr>
      <vt:lpstr>symmetry</vt:lpstr>
      <vt:lpstr>symmetry</vt:lpstr>
      <vt:lpstr>Line of symmetry for regular polygons               line segment</vt:lpstr>
      <vt:lpstr>LINE OF SYMMETRY FOR REGULAR POLYGONS                      angle</vt:lpstr>
      <vt:lpstr>LINE OF SYMMETRY FOR REGULAR POLYGONS               an isosceles triangle</vt:lpstr>
      <vt:lpstr>LINE OF SYMMETRY FOR REGULAR POLYGONS               semi circle</vt:lpstr>
      <vt:lpstr>LINE OF SYMMETRY FOR REGULAR POLYGONS                        kite</vt:lpstr>
      <vt:lpstr>LINE OF SYMMETRY FOR REGULAR POLYGONS              isosceles trapezium</vt:lpstr>
      <vt:lpstr>LINE OF SYMMETRY FOR REGULAR POLYGONS                    rectangle</vt:lpstr>
      <vt:lpstr>LINE OF SYMMETRY FOR REGULAR POLYGONS                    rhombus</vt:lpstr>
      <vt:lpstr>LINE OF SYMMETRY FOR REGULAR POLYGONS              equilateral triangle</vt:lpstr>
      <vt:lpstr>LINE OF SYMMETRY FOR REGULAR POLYGONS                    square</vt:lpstr>
      <vt:lpstr>LINE OF SYMMETRY FOR REGULAR POLYGONS                    circle</vt:lpstr>
      <vt:lpstr>LINES OF SYMMETRY IN LETTERS OF THE ENGLISH ALPHABET  </vt:lpstr>
      <vt:lpstr>LINES OF SYMMETRY IN LETTERS OF THE ENGLISH ALPHABET  </vt:lpstr>
      <vt:lpstr>Reflection symmetry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content editor</dc:title>
  <dc:creator>Pramod Vadrevu</dc:creator>
  <cp:revision>676</cp:revision>
  <cp:lastPrinted>2021-11-20T00:13:14Z</cp:lastPrinted>
  <dcterms:created xsi:type="dcterms:W3CDTF">2020-05-01T01:56:23Z</dcterms:created>
  <dcterms:modified xsi:type="dcterms:W3CDTF">2023-06-12T17:27:51Z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0x0101008E9BA18D72D5F44DA73C22447E1928C8</vt:lpwstr>
  </property>
  <property fmtid="{D5CDD505-2E9C-101B-9397-08002B2CF9AE}" pid="3" name="MediaServiceImageTags">
    <vt:lpwstr/>
  </property>
</Properties>
</file>