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84"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viewProps" Target="viewProps.xml" /><Relationship Id="rId5" Type="http://schemas.openxmlformats.org/officeDocument/2006/relationships/presProps" Target="presProps.xml" /><Relationship Id="rId4" Type="http://schemas.openxmlformats.org/officeDocument/2006/relationships/slide" Target="slides/slide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9/22/2024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9/22/2024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err="1">
                <a:solidFill>
                  <a:srgbClr val="00B050"/>
                </a:solidFill>
              </a:rPr>
              <a:t>Rudra</a:t>
            </a:r>
            <a:r>
              <a:rPr lang="en-IN" dirty="0">
                <a:solidFill>
                  <a:srgbClr val="00B050"/>
                </a:solidFill>
              </a:rPr>
              <a:t> the practical School</a:t>
            </a:r>
            <a:endParaRPr lang="en-US" dirty="0">
              <a:solidFill>
                <a:srgbClr val="00B050"/>
              </a:solidFill>
            </a:endParaRPr>
          </a:p>
        </p:txBody>
      </p:sp>
      <p:sp>
        <p:nvSpPr>
          <p:cNvPr id="3" name="Subtitle 2"/>
          <p:cNvSpPr>
            <a:spLocks noGrp="1"/>
          </p:cNvSpPr>
          <p:nvPr>
            <p:ph type="subTitle" idx="1"/>
          </p:nvPr>
        </p:nvSpPr>
        <p:spPr/>
        <p:txBody>
          <a:bodyPr/>
          <a:lstStyle/>
          <a:p>
            <a:pPr algn="ctr"/>
            <a:r>
              <a:rPr lang="en-IN" sz="4400" dirty="0">
                <a:solidFill>
                  <a:srgbClr val="7030A0"/>
                </a:solidFill>
              </a:rPr>
              <a:t>Picture description competition</a:t>
            </a:r>
            <a:endParaRPr lang="en-US" sz="4400" dirty="0">
              <a:solidFill>
                <a:srgbClr val="7030A0"/>
              </a:solidFill>
            </a:endParaRPr>
          </a:p>
        </p:txBody>
      </p:sp>
    </p:spTree>
    <p:extLst>
      <p:ext uri="{BB962C8B-B14F-4D97-AF65-F5344CB8AC3E}">
        <p14:creationId xmlns:p14="http://schemas.microsoft.com/office/powerpoint/2010/main" val="414134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ACFA-EB44-E267-7CF6-8FC78B4A3575}"/>
              </a:ext>
            </a:extLst>
          </p:cNvPr>
          <p:cNvSpPr>
            <a:spLocks noGrp="1"/>
          </p:cNvSpPr>
          <p:nvPr>
            <p:ph type="title"/>
          </p:nvPr>
        </p:nvSpPr>
        <p:spPr/>
        <p:txBody>
          <a:bodyPr>
            <a:normAutofit fontScale="90000"/>
          </a:bodyPr>
          <a:lstStyle/>
          <a:p>
            <a:r>
              <a:rPr lang="en-IN" sz="1600" dirty="0" err="1"/>
              <a:t>हिंदी</a:t>
            </a:r>
            <a:r>
              <a:rPr lang="en-IN" sz="1600" dirty="0"/>
              <a:t> </a:t>
            </a:r>
            <a:r>
              <a:rPr lang="en-IN" sz="1600" dirty="0" err="1"/>
              <a:t>चित्र</a:t>
            </a:r>
            <a:r>
              <a:rPr lang="en-IN" sz="1600" dirty="0"/>
              <a:t> </a:t>
            </a:r>
            <a:r>
              <a:rPr lang="en-IN" sz="1600" dirty="0" err="1"/>
              <a:t>वर्णन</a:t>
            </a:r>
            <a:r>
              <a:rPr lang="en-IN" sz="1600" dirty="0"/>
              <a:t> </a:t>
            </a:r>
            <a:r>
              <a:rPr lang="en-IN" sz="1600" dirty="0" err="1"/>
              <a:t>प्रतियोगिता</a:t>
            </a:r>
            <a:r>
              <a:rPr lang="en-IN" b="1" dirty="0">
                <a:solidFill>
                  <a:srgbClr val="00B0F0"/>
                </a:solidFill>
              </a:rPr>
              <a:t> Hindi picture description competition</a:t>
            </a:r>
            <a:endParaRPr lang="en-US" b="1" dirty="0">
              <a:solidFill>
                <a:srgbClr val="00B0F0"/>
              </a:solidFill>
            </a:endParaRPr>
          </a:p>
        </p:txBody>
      </p:sp>
      <p:sp>
        <p:nvSpPr>
          <p:cNvPr id="3" name="Content Placeholder 2">
            <a:extLst>
              <a:ext uri="{FF2B5EF4-FFF2-40B4-BE49-F238E27FC236}">
                <a16:creationId xmlns:a16="http://schemas.microsoft.com/office/drawing/2014/main" id="{C83E111F-2DCC-5304-B6FE-DA2A64E3C66F}"/>
              </a:ext>
            </a:extLst>
          </p:cNvPr>
          <p:cNvSpPr>
            <a:spLocks noGrp="1"/>
          </p:cNvSpPr>
          <p:nvPr>
            <p:ph sz="quarter" idx="4294967295"/>
          </p:nvPr>
        </p:nvSpPr>
        <p:spPr>
          <a:xfrm>
            <a:off x="0" y="2063750"/>
            <a:ext cx="10394950" cy="3311525"/>
          </a:xfrm>
        </p:spPr>
        <p:txBody>
          <a:bodyPr/>
          <a:lstStyle/>
          <a:p>
            <a:endParaRPr lang="en-IN" dirty="0"/>
          </a:p>
          <a:p>
            <a:pPr marL="0" indent="0">
              <a:buNone/>
            </a:pPr>
            <a:endParaRPr lang="en-IN" dirty="0"/>
          </a:p>
          <a:p>
            <a:pPr marL="0" indent="0">
              <a:buNone/>
            </a:pPr>
            <a:endParaRPr lang="en-US" dirty="0"/>
          </a:p>
        </p:txBody>
      </p:sp>
      <p:sp>
        <p:nvSpPr>
          <p:cNvPr id="5" name="TextBox 4">
            <a:extLst>
              <a:ext uri="{FF2B5EF4-FFF2-40B4-BE49-F238E27FC236}">
                <a16:creationId xmlns:a16="http://schemas.microsoft.com/office/drawing/2014/main" id="{4A829C0B-6679-851A-84C0-0C91BC8ADDC0}"/>
              </a:ext>
            </a:extLst>
          </p:cNvPr>
          <p:cNvSpPr txBox="1"/>
          <p:nvPr/>
        </p:nvSpPr>
        <p:spPr>
          <a:xfrm>
            <a:off x="0" y="1837765"/>
            <a:ext cx="12032855" cy="3844129"/>
          </a:xfrm>
          <a:prstGeom prst="rect">
            <a:avLst/>
          </a:prstGeom>
          <a:noFill/>
        </p:spPr>
        <p:txBody>
          <a:bodyPr wrap="square">
            <a:spAutoFit/>
          </a:bodyPr>
          <a:lstStyle/>
          <a:p>
            <a:pPr>
              <a:lnSpc>
                <a:spcPct val="115000"/>
              </a:lnSpc>
              <a:spcAft>
                <a:spcPts val="800"/>
              </a:spcAft>
            </a:pPr>
            <a:r>
              <a:rPr lang="en-IN" sz="1800" kern="100">
                <a:solidFill>
                  <a:srgbClr val="0070C0"/>
                </a:solidFill>
                <a:effectLst/>
                <a:latin typeface="Aptos" panose="020B0004020202020204" pitchFamily="34" charset="0"/>
                <a:ea typeface="Times New Roman" panose="02020603050405020304" pitchFamily="18" charset="0"/>
                <a:cs typeface="Mangal" panose="02040503050203030202" pitchFamily="18" charset="0"/>
              </a:rPr>
              <a:t>Dear Parents,                                                           </a:t>
            </a:r>
            <a:r>
              <a:rPr lang="en-IN" sz="1800" b="1" kern="100">
                <a:effectLst/>
                <a:latin typeface="Aptos" panose="020B0004020202020204" pitchFamily="34" charset="0"/>
                <a:ea typeface="Times New Roman" panose="02020603050405020304" pitchFamily="18" charset="0"/>
                <a:cs typeface="Mangal" panose="02040503050203030202" pitchFamily="18" charset="0"/>
              </a:rPr>
              <a:t> </a:t>
            </a:r>
            <a:r>
              <a:rPr lang="en-IN" sz="1800" b="1" kern="100" dirty="0">
                <a:effectLst/>
                <a:latin typeface="Aptos" panose="020B0004020202020204" pitchFamily="34" charset="0"/>
                <a:ea typeface="Times New Roman" panose="02020603050405020304" pitchFamily="18" charset="0"/>
                <a:cs typeface="Mangal" panose="02040503050203030202" pitchFamily="18" charset="0"/>
              </a:rPr>
              <a:t>*Kindly</a:t>
            </a:r>
            <a:r>
              <a:rPr lang="en-IN" sz="2000" b="1" kern="100" dirty="0">
                <a:effectLst/>
                <a:latin typeface="Aptos" panose="020B0004020202020204" pitchFamily="34" charset="0"/>
                <a:ea typeface="Times New Roman" panose="02020603050405020304" pitchFamily="18" charset="0"/>
                <a:cs typeface="Mangal" panose="02040503050203030202" pitchFamily="18" charset="0"/>
              </a:rPr>
              <a:t> Note!!!!!* </a:t>
            </a:r>
            <a:endParaRPr lang="en-IN" sz="2000" kern="100" dirty="0">
              <a:effectLst/>
              <a:latin typeface="Aptos" panose="020B0004020202020204" pitchFamily="34" charset="0"/>
              <a:ea typeface="Times New Roman" panose="02020603050405020304" pitchFamily="18" charset="0"/>
              <a:cs typeface="Mangal" panose="02040503050203030202" pitchFamily="18" charset="0"/>
            </a:endParaRPr>
          </a:p>
          <a:p>
            <a:pPr>
              <a:lnSpc>
                <a:spcPct val="115000"/>
              </a:lnSpc>
              <a:spcAft>
                <a:spcPts val="800"/>
              </a:spcAft>
            </a:pPr>
            <a:r>
              <a:rPr lang="en-IN" sz="2000" b="1" kern="100" dirty="0">
                <a:solidFill>
                  <a:schemeClr val="accent5">
                    <a:lumMod val="75000"/>
                  </a:schemeClr>
                </a:solidFill>
                <a:effectLst/>
                <a:latin typeface="Aptos" panose="020B0004020202020204" pitchFamily="34" charset="0"/>
                <a:ea typeface="Times New Roman" panose="02020603050405020304" pitchFamily="18" charset="0"/>
                <a:cs typeface="Mangal" panose="02040503050203030202" pitchFamily="18" charset="0"/>
              </a:rPr>
              <a:t>                                  On Wednesday, September_25, 2024,_  </a:t>
            </a:r>
          </a:p>
          <a:p>
            <a:pPr algn="ctr">
              <a:lnSpc>
                <a:spcPct val="115000"/>
              </a:lnSpc>
              <a:spcAft>
                <a:spcPts val="800"/>
              </a:spcAft>
            </a:pPr>
            <a:r>
              <a:rPr lang="en-IN" sz="2000" b="1" kern="100" dirty="0">
                <a:solidFill>
                  <a:schemeClr val="accent5">
                    <a:lumMod val="75000"/>
                  </a:schemeClr>
                </a:solidFill>
                <a:effectLst/>
                <a:latin typeface="Aptos" panose="020B0004020202020204" pitchFamily="34" charset="0"/>
                <a:ea typeface="Times New Roman" panose="02020603050405020304" pitchFamily="18" charset="0"/>
                <a:cs typeface="Mangal" panose="02040503050203030202" pitchFamily="18" charset="0"/>
              </a:rPr>
              <a:t>Our Hindi  department  will organize</a:t>
            </a:r>
          </a:p>
          <a:p>
            <a:pPr algn="ctr">
              <a:lnSpc>
                <a:spcPct val="115000"/>
              </a:lnSpc>
              <a:spcAft>
                <a:spcPts val="800"/>
              </a:spcAft>
            </a:pPr>
            <a:r>
              <a:rPr lang="en-IN" sz="2400" b="1" kern="100" dirty="0">
                <a:solidFill>
                  <a:srgbClr val="FF0000"/>
                </a:solidFill>
                <a:effectLst/>
                <a:latin typeface="+mj-lt"/>
                <a:ea typeface="Times New Roman" panose="02020603050405020304" pitchFamily="18" charset="0"/>
                <a:cs typeface="Mangal" panose="02040503050203030202" pitchFamily="18" charset="0"/>
              </a:rPr>
              <a:t> </a:t>
            </a:r>
            <a:r>
              <a:rPr lang="en-IN" sz="2400" b="1" kern="100" dirty="0">
                <a:solidFill>
                  <a:srgbClr val="FF0000"/>
                </a:solidFill>
                <a:latin typeface="+mj-lt"/>
                <a:ea typeface="Times New Roman" panose="02020603050405020304" pitchFamily="18" charset="0"/>
                <a:cs typeface="Mangal" panose="02040503050203030202" pitchFamily="18" charset="0"/>
              </a:rPr>
              <a:t>”</a:t>
            </a:r>
            <a:r>
              <a:rPr lang="en-IN" sz="2400" b="1" kern="100" dirty="0">
                <a:solidFill>
                  <a:srgbClr val="FF0000"/>
                </a:solidFill>
                <a:effectLst/>
                <a:latin typeface="+mj-lt"/>
                <a:ea typeface="Times New Roman" panose="02020603050405020304" pitchFamily="18" charset="0"/>
                <a:cs typeface="Mangal" panose="02040503050203030202" pitchFamily="18" charset="0"/>
              </a:rPr>
              <a:t>PICTURE DESCRIPTION COMPETITION” </a:t>
            </a:r>
            <a:r>
              <a:rPr lang="en-IN" sz="2000" b="1" kern="100" dirty="0">
                <a:solidFill>
                  <a:schemeClr val="accent5">
                    <a:lumMod val="75000"/>
                  </a:schemeClr>
                </a:solidFill>
                <a:effectLst/>
                <a:latin typeface="Aptos" panose="020B0004020202020204" pitchFamily="34" charset="0"/>
                <a:ea typeface="Times New Roman" panose="02020603050405020304" pitchFamily="18" charset="0"/>
                <a:cs typeface="Mangal" panose="02040503050203030202" pitchFamily="18" charset="0"/>
              </a:rPr>
              <a:t>In this competition, pictures will be assigned to students according to their class. Students must utilize their talent and ingenuity to describe pictures in different kinds of genres. Such efforts to encourage will help students develop their writing skills alongside changing their</a:t>
            </a:r>
          </a:p>
          <a:p>
            <a:pPr>
              <a:lnSpc>
                <a:spcPct val="115000"/>
              </a:lnSpc>
              <a:spcAft>
                <a:spcPts val="800"/>
              </a:spcAft>
            </a:pPr>
            <a:r>
              <a:rPr lang="en-IN" sz="2000" b="1" kern="100" dirty="0">
                <a:solidFill>
                  <a:schemeClr val="accent5">
                    <a:lumMod val="75000"/>
                  </a:schemeClr>
                </a:solidFill>
                <a:effectLst/>
                <a:latin typeface="Aptos" panose="020B0004020202020204" pitchFamily="34" charset="0"/>
                <a:ea typeface="Times New Roman" panose="02020603050405020304" pitchFamily="18" charset="0"/>
                <a:cs typeface="Mangal" panose="02040503050203030202" pitchFamily="18" charset="0"/>
              </a:rPr>
              <a:t> perspectives toward their national language.</a:t>
            </a:r>
          </a:p>
          <a:p>
            <a:pPr>
              <a:lnSpc>
                <a:spcPct val="115000"/>
              </a:lnSpc>
              <a:spcAft>
                <a:spcPts val="800"/>
              </a:spcAft>
            </a:pPr>
            <a:endParaRPr lang="en-IN" sz="2000" kern="100" dirty="0">
              <a:effectLst/>
              <a:latin typeface="Aptos" panose="020B000402020202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7031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9A640-2AE3-CD1F-AE77-7D4B51289F21}"/>
              </a:ext>
            </a:extLst>
          </p:cNvPr>
          <p:cNvSpPr txBox="1"/>
          <p:nvPr/>
        </p:nvSpPr>
        <p:spPr>
          <a:xfrm>
            <a:off x="1035844" y="501543"/>
            <a:ext cx="7536656" cy="4519827"/>
          </a:xfrm>
          <a:prstGeom prst="rect">
            <a:avLst/>
          </a:prstGeom>
          <a:noFill/>
        </p:spPr>
        <p:txBody>
          <a:bodyPr wrap="square">
            <a:spAutoFit/>
          </a:bodyPr>
          <a:lstStyle/>
          <a:p>
            <a:pPr>
              <a:lnSpc>
                <a:spcPct val="115000"/>
              </a:lnSpc>
              <a:spcAft>
                <a:spcPts val="800"/>
              </a:spcAft>
            </a:pPr>
            <a:r>
              <a:rPr lang="en-IN" sz="1800" b="1" kern="100" dirty="0">
                <a:effectLst/>
                <a:latin typeface="Aptos" panose="020B0004020202020204" pitchFamily="34" charset="0"/>
                <a:ea typeface="Times New Roman" panose="02020603050405020304" pitchFamily="18" charset="0"/>
                <a:cs typeface="Mangal" panose="02040503050203030202" pitchFamily="18" charset="0"/>
              </a:rPr>
              <a:t>Competition </a:t>
            </a:r>
            <a:r>
              <a:rPr lang="en-IN" sz="2000" b="1" kern="100" dirty="0">
                <a:effectLst/>
                <a:latin typeface="Aptos" panose="020B0004020202020204" pitchFamily="34" charset="0"/>
                <a:ea typeface="Times New Roman" panose="02020603050405020304" pitchFamily="18" charset="0"/>
                <a:cs typeface="Mangal" panose="02040503050203030202" pitchFamily="18" charset="0"/>
              </a:rPr>
              <a:t>date</a:t>
            </a:r>
            <a:r>
              <a:rPr lang="en-IN" sz="2000" kern="100" dirty="0">
                <a:effectLst/>
                <a:latin typeface="Aptos" panose="020B0004020202020204" pitchFamily="34" charset="0"/>
                <a:ea typeface="Times New Roman" panose="02020603050405020304" pitchFamily="18" charset="0"/>
                <a:cs typeface="Mangal" panose="02040503050203030202" pitchFamily="18" charset="0"/>
              </a:rPr>
              <a:t> :-</a:t>
            </a:r>
            <a:r>
              <a:rPr lang="en-IN" sz="2000" kern="100" dirty="0">
                <a:solidFill>
                  <a:schemeClr val="accent1"/>
                </a:solidFill>
                <a:effectLst/>
                <a:latin typeface="Aptos" panose="020B0004020202020204" pitchFamily="34" charset="0"/>
                <a:ea typeface="Times New Roman" panose="02020603050405020304" pitchFamily="18" charset="0"/>
                <a:cs typeface="Mangal" panose="02040503050203030202" pitchFamily="18" charset="0"/>
              </a:rPr>
              <a:t>25/9/24</a:t>
            </a:r>
          </a:p>
          <a:p>
            <a:pPr>
              <a:lnSpc>
                <a:spcPct val="115000"/>
              </a:lnSpc>
              <a:spcAft>
                <a:spcPts val="800"/>
              </a:spcAft>
            </a:pPr>
            <a:r>
              <a:rPr lang="en-IN" sz="2000" kern="100" dirty="0">
                <a:effectLst/>
                <a:latin typeface="Aptos" panose="020B0004020202020204" pitchFamily="34" charset="0"/>
                <a:ea typeface="Times New Roman" panose="02020603050405020304" pitchFamily="18" charset="0"/>
                <a:cs typeface="Mangal" panose="02040503050203030202" pitchFamily="18" charset="0"/>
              </a:rPr>
              <a:t>            </a:t>
            </a:r>
            <a:r>
              <a:rPr lang="en-IN" sz="2000" b="1" kern="100" dirty="0">
                <a:effectLst/>
                <a:latin typeface="Aptos" panose="020B0004020202020204" pitchFamily="34" charset="0"/>
                <a:ea typeface="Times New Roman" panose="02020603050405020304" pitchFamily="18" charset="0"/>
                <a:cs typeface="Mangal" panose="02040503050203030202" pitchFamily="18" charset="0"/>
              </a:rPr>
              <a:t>Day</a:t>
            </a:r>
            <a:r>
              <a:rPr lang="en-IN" sz="2000" kern="100" dirty="0">
                <a:effectLst/>
                <a:latin typeface="Aptos" panose="020B0004020202020204" pitchFamily="34" charset="0"/>
                <a:ea typeface="Times New Roman" panose="02020603050405020304" pitchFamily="18" charset="0"/>
                <a:cs typeface="Mangal" panose="02040503050203030202" pitchFamily="18" charset="0"/>
              </a:rPr>
              <a:t>:- </a:t>
            </a:r>
            <a:r>
              <a:rPr lang="en-IN" sz="2000" kern="100" dirty="0">
                <a:solidFill>
                  <a:schemeClr val="accent1"/>
                </a:solidFill>
                <a:effectLst/>
                <a:latin typeface="Aptos" panose="020B0004020202020204" pitchFamily="34" charset="0"/>
                <a:ea typeface="Times New Roman" panose="02020603050405020304" pitchFamily="18" charset="0"/>
                <a:cs typeface="Mangal" panose="02040503050203030202" pitchFamily="18" charset="0"/>
              </a:rPr>
              <a:t>Wednesday</a:t>
            </a:r>
            <a:r>
              <a:rPr lang="en-IN" sz="2000" kern="100" dirty="0">
                <a:effectLst/>
                <a:latin typeface="Aptos" panose="020B0004020202020204" pitchFamily="34" charset="0"/>
                <a:ea typeface="Times New Roman" panose="02020603050405020304" pitchFamily="18" charset="0"/>
                <a:cs typeface="Mangal" panose="02040503050203030202" pitchFamily="18" charset="0"/>
              </a:rPr>
              <a:t> </a:t>
            </a:r>
          </a:p>
          <a:p>
            <a:pPr>
              <a:lnSpc>
                <a:spcPct val="115000"/>
              </a:lnSpc>
              <a:spcAft>
                <a:spcPts val="800"/>
              </a:spcAft>
            </a:pPr>
            <a:r>
              <a:rPr lang="en-IN" sz="2000" kern="100" dirty="0">
                <a:effectLst/>
                <a:latin typeface="Aptos" panose="020B0004020202020204" pitchFamily="34" charset="0"/>
                <a:ea typeface="Times New Roman" panose="02020603050405020304" pitchFamily="18" charset="0"/>
                <a:cs typeface="Mangal" panose="02040503050203030202" pitchFamily="18" charset="0"/>
              </a:rPr>
              <a:t> </a:t>
            </a:r>
            <a:r>
              <a:rPr lang="en-IN" sz="2000" b="1" kern="100" dirty="0">
                <a:effectLst/>
                <a:latin typeface="Aptos" panose="020B0004020202020204" pitchFamily="34" charset="0"/>
                <a:ea typeface="Times New Roman" panose="02020603050405020304" pitchFamily="18" charset="0"/>
                <a:cs typeface="Mangal" panose="02040503050203030202" pitchFamily="18" charset="0"/>
              </a:rPr>
              <a:t>Timing</a:t>
            </a:r>
            <a:r>
              <a:rPr lang="en-IN" sz="2000" kern="100" dirty="0">
                <a:effectLst/>
                <a:latin typeface="Aptos" panose="020B0004020202020204" pitchFamily="34" charset="0"/>
                <a:ea typeface="Times New Roman" panose="02020603050405020304" pitchFamily="18" charset="0"/>
                <a:cs typeface="Mangal" panose="02040503050203030202" pitchFamily="18" charset="0"/>
              </a:rPr>
              <a:t>:- in regular school timing.( Hindi lecture)</a:t>
            </a:r>
          </a:p>
          <a:p>
            <a:pPr>
              <a:lnSpc>
                <a:spcPct val="115000"/>
              </a:lnSpc>
              <a:spcAft>
                <a:spcPts val="800"/>
              </a:spcAft>
            </a:pPr>
            <a:r>
              <a:rPr lang="en-IN" sz="2000" kern="100" dirty="0">
                <a:effectLst/>
                <a:latin typeface="Aptos" panose="020B0004020202020204" pitchFamily="34" charset="0"/>
                <a:ea typeface="Times New Roman" panose="02020603050405020304" pitchFamily="18" charset="0"/>
                <a:cs typeface="Mangal" panose="02040503050203030202" pitchFamily="18" charset="0"/>
              </a:rPr>
              <a:t> </a:t>
            </a:r>
          </a:p>
          <a:p>
            <a:pPr>
              <a:lnSpc>
                <a:spcPct val="115000"/>
              </a:lnSpc>
              <a:spcAft>
                <a:spcPts val="800"/>
              </a:spcAft>
            </a:pPr>
            <a:r>
              <a:rPr lang="en-IN" sz="2000" b="1" u="sng" kern="100" dirty="0">
                <a:effectLst/>
                <a:latin typeface="Aptos" panose="020B0004020202020204" pitchFamily="34" charset="0"/>
                <a:ea typeface="Times New Roman" panose="02020603050405020304" pitchFamily="18" charset="0"/>
                <a:cs typeface="Mangal" panose="02040503050203030202" pitchFamily="18" charset="0"/>
              </a:rPr>
              <a:t>Regards</a:t>
            </a:r>
          </a:p>
          <a:p>
            <a:pPr>
              <a:lnSpc>
                <a:spcPct val="115000"/>
              </a:lnSpc>
              <a:spcAft>
                <a:spcPts val="800"/>
              </a:spcAft>
            </a:pPr>
            <a:r>
              <a:rPr lang="en-IN" sz="2000" kern="100" dirty="0" err="1">
                <a:effectLst/>
                <a:latin typeface="Aptos" panose="020B0004020202020204" pitchFamily="34" charset="0"/>
                <a:ea typeface="Times New Roman" panose="02020603050405020304" pitchFamily="18" charset="0"/>
                <a:cs typeface="Mangal" panose="02040503050203030202" pitchFamily="18" charset="0"/>
              </a:rPr>
              <a:t>Rudra</a:t>
            </a:r>
            <a:r>
              <a:rPr lang="en-IN" sz="2000" kern="100" dirty="0">
                <a:effectLst/>
                <a:latin typeface="Aptos" panose="020B0004020202020204" pitchFamily="34" charset="0"/>
                <a:ea typeface="Times New Roman" panose="02020603050405020304" pitchFamily="18" charset="0"/>
                <a:cs typeface="Mangal" panose="02040503050203030202" pitchFamily="18" charset="0"/>
              </a:rPr>
              <a:t> Hindi department</a:t>
            </a:r>
          </a:p>
          <a:p>
            <a:pPr>
              <a:lnSpc>
                <a:spcPct val="115000"/>
              </a:lnSpc>
              <a:spcAft>
                <a:spcPts val="800"/>
              </a:spcAft>
            </a:pPr>
            <a:endParaRPr lang="en-IN" sz="2000" kern="100" dirty="0">
              <a:latin typeface="Aptos" panose="020B0004020202020204" pitchFamily="34" charset="0"/>
              <a:cs typeface="Mangal" panose="02040503050203030202" pitchFamily="18" charset="0"/>
            </a:endParaRPr>
          </a:p>
          <a:p>
            <a:pPr>
              <a:lnSpc>
                <a:spcPct val="115000"/>
              </a:lnSpc>
              <a:spcAft>
                <a:spcPts val="800"/>
              </a:spcAft>
            </a:pPr>
            <a:endParaRPr lang="en-IN" sz="2000" kern="100" dirty="0">
              <a:latin typeface="Aptos" panose="020B0004020202020204" pitchFamily="34" charset="0"/>
              <a:cs typeface="Mangal" panose="02040503050203030202" pitchFamily="18" charset="0"/>
            </a:endParaRPr>
          </a:p>
          <a:p>
            <a:pPr>
              <a:lnSpc>
                <a:spcPct val="115000"/>
              </a:lnSpc>
              <a:spcAft>
                <a:spcPts val="800"/>
              </a:spcAft>
            </a:pPr>
            <a:r>
              <a:rPr lang="en-IN" sz="2000" b="1" kern="100" dirty="0">
                <a:latin typeface="Aptos" panose="020B0004020202020204" pitchFamily="34" charset="0"/>
                <a:cs typeface="Mangal" panose="02040503050203030202" pitchFamily="18" charset="0"/>
              </a:rPr>
              <a:t>Prepared by: </a:t>
            </a:r>
            <a:r>
              <a:rPr lang="en-IN" sz="2000" b="1" kern="100" dirty="0">
                <a:solidFill>
                  <a:srgbClr val="002060"/>
                </a:solidFill>
                <a:latin typeface="Aptos" panose="020B0004020202020204" pitchFamily="34" charset="0"/>
                <a:cs typeface="Mangal" panose="02040503050203030202" pitchFamily="18" charset="0"/>
              </a:rPr>
              <a:t>Activity I/C </a:t>
            </a:r>
            <a:r>
              <a:rPr lang="en-IN" sz="2000" kern="100" dirty="0" err="1">
                <a:latin typeface="Aptos" panose="020B0004020202020204" pitchFamily="34" charset="0"/>
                <a:cs typeface="Mangal" panose="02040503050203030202" pitchFamily="18" charset="0"/>
              </a:rPr>
              <a:t>Lalita</a:t>
            </a:r>
            <a:r>
              <a:rPr lang="en-IN" sz="2000" kern="100" dirty="0">
                <a:latin typeface="Aptos" panose="020B0004020202020204" pitchFamily="34" charset="0"/>
                <a:cs typeface="Mangal" panose="02040503050203030202" pitchFamily="18" charset="0"/>
              </a:rPr>
              <a:t> S </a:t>
            </a:r>
            <a:r>
              <a:rPr lang="en-IN" sz="2000" kern="100" dirty="0" err="1">
                <a:latin typeface="Aptos" panose="020B0004020202020204" pitchFamily="34" charset="0"/>
                <a:cs typeface="Mangal" panose="02040503050203030202" pitchFamily="18" charset="0"/>
              </a:rPr>
              <a:t>Jadhav</a:t>
            </a:r>
            <a:endParaRPr lang="en-IN" sz="2000" kern="100" dirty="0">
              <a:latin typeface="Aptos" panose="020B0004020202020204" pitchFamily="34" charset="0"/>
              <a:cs typeface="Mangal" panose="02040503050203030202" pitchFamily="18" charset="0"/>
            </a:endParaRPr>
          </a:p>
          <a:p>
            <a:pPr>
              <a:lnSpc>
                <a:spcPct val="115000"/>
              </a:lnSpc>
              <a:spcAft>
                <a:spcPts val="800"/>
              </a:spcAft>
            </a:pPr>
            <a:endParaRPr lang="en-US" sz="2000" dirty="0"/>
          </a:p>
        </p:txBody>
      </p:sp>
    </p:spTree>
    <p:extLst>
      <p:ext uri="{BB962C8B-B14F-4D97-AF65-F5344CB8AC3E}">
        <p14:creationId xmlns:p14="http://schemas.microsoft.com/office/powerpoint/2010/main" val="26814812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Main Event</vt:lpstr>
      <vt:lpstr>Rudra the practical School</vt:lpstr>
      <vt:lpstr>हिंदी चित्र वर्णन प्रतियोगिता Hindi picture description competition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Bhamare</dc:creator>
  <cp:lastModifiedBy>Priya Bhamare</cp:lastModifiedBy>
  <cp:revision>3</cp:revision>
  <dcterms:created xsi:type="dcterms:W3CDTF">2024-09-22T07:13:58Z</dcterms:created>
  <dcterms:modified xsi:type="dcterms:W3CDTF">2024-09-22T07:40:17Z</dcterms:modified>
</cp:coreProperties>
</file>