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1DBF7-8726-4DE4-ACAE-C31439F1BC4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7044-F8D7-445E-A092-AFAE67084B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07044-F8D7-445E-A092-AFAE67084B4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2/20/2025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2/20/2025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2/20/2025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0"/>
            <a:ext cx="6248400" cy="16002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SOLAR SYSTEM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828800"/>
            <a:ext cx="59436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. There are eight planet in the solar system </a:t>
            </a:r>
          </a:p>
          <a:p>
            <a:r>
              <a:rPr lang="en-US" sz="3200" dirty="0" smtClean="0"/>
              <a:t>. </a:t>
            </a:r>
            <a:r>
              <a:rPr lang="en-US" sz="3200" dirty="0" err="1" smtClean="0"/>
              <a:t>Thay</a:t>
            </a:r>
            <a:r>
              <a:rPr lang="en-US" sz="3200" dirty="0" smtClean="0"/>
              <a:t> are </a:t>
            </a:r>
            <a:r>
              <a:rPr lang="en-US" sz="3200" dirty="0" err="1" smtClean="0"/>
              <a:t>mearcury</a:t>
            </a:r>
            <a:r>
              <a:rPr lang="en-US" sz="3200" dirty="0" smtClean="0"/>
              <a:t> ,</a:t>
            </a:r>
            <a:r>
              <a:rPr lang="en-US" sz="3200" dirty="0" err="1" smtClean="0"/>
              <a:t>venes</a:t>
            </a:r>
            <a:r>
              <a:rPr lang="en-US" sz="3200" smtClean="0"/>
              <a:t> earth ,mars 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images.alphacoders.com/786/thumb-1920-7867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-3962399"/>
            <a:ext cx="12458700" cy="1104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</TotalTime>
  <Words>21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SOLAR SYSTEM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SYSTEM</dc:title>
  <dc:creator>Windows User</dc:creator>
  <cp:lastModifiedBy>Windows User</cp:lastModifiedBy>
  <cp:revision>3</cp:revision>
  <dcterms:created xsi:type="dcterms:W3CDTF">2025-02-20T04:33:42Z</dcterms:created>
  <dcterms:modified xsi:type="dcterms:W3CDTF">2025-02-20T04:58:16Z</dcterms:modified>
</cp:coreProperties>
</file>