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2/24/2025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851648" cy="17526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Algerian" pitchFamily="82" charset="0"/>
              </a:rPr>
              <a:t>AIR POLLUTION</a:t>
            </a:r>
            <a:endParaRPr lang="en-US" sz="8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426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spokenenglishtips.com/wp-content/uploads/2023/02/10-Lines-On-Pollu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8683750" y="0"/>
            <a:ext cx="45719" cy="6477000"/>
          </a:xfrm>
        </p:spPr>
        <p:txBody>
          <a:bodyPr/>
          <a:lstStyle/>
          <a:p>
            <a:r>
              <a:rPr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09800"/>
            <a:ext cx="7772400" cy="28194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THANK YOU</a:t>
            </a:r>
            <a:endParaRPr lang="en-US" sz="9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5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AIR POLLUTION</vt:lpstr>
      <vt:lpstr>Slide 2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POLUTION</dc:title>
  <dc:creator>Windows User</dc:creator>
  <cp:lastModifiedBy>Windows User</cp:lastModifiedBy>
  <cp:revision>3</cp:revision>
  <dcterms:created xsi:type="dcterms:W3CDTF">2025-02-24T04:36:32Z</dcterms:created>
  <dcterms:modified xsi:type="dcterms:W3CDTF">2025-02-24T05:02:46Z</dcterms:modified>
</cp:coreProperties>
</file>